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07" r:id="rId3"/>
    <p:sldId id="308" r:id="rId5"/>
    <p:sldId id="1059" r:id="rId6"/>
    <p:sldId id="1057" r:id="rId7"/>
    <p:sldId id="1058" r:id="rId8"/>
    <p:sldId id="1060" r:id="rId9"/>
    <p:sldId id="1061" r:id="rId10"/>
    <p:sldId id="10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9780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回顾并介绍第四部分课程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第三部分课程：第二十三节课到第二十</a:t>
            </a:r>
            <a:r>
              <a:rPr>
                <a:sym typeface="+mn-ea"/>
              </a:rPr>
              <a:t>六节课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回顾第三部分</a:t>
            </a:r>
            <a:r>
              <a:rPr>
                <a:sym typeface="+mn-ea"/>
              </a:rPr>
              <a:t>课程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zh-CN" altLang="en-US"/>
              <a:t>四部分课程内容</a:t>
            </a:r>
            <a:r>
              <a:rPr lang="zh-CN" altLang="en-US"/>
              <a:t>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直接光源采样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直接光源采样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完美镜面反射模型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改进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直接光源采样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微面元</a:t>
            </a:r>
            <a:r>
              <a:rPr>
                <a:sym typeface="+mn-ea"/>
              </a:rPr>
              <a:t>反射模型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微面元反射模型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第四部分课程内容介绍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直接光源采样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宽屏</PresentationFormat>
  <Paragraphs>27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纠正第二十六节课</vt:lpstr>
      <vt:lpstr>第四部分课程内容介绍</vt:lpstr>
      <vt:lpstr>第三部分课程内容介绍</vt:lpstr>
      <vt:lpstr>PowerPoint 演示文稿</vt:lpstr>
      <vt:lpstr>学生提问考老师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1367</cp:revision>
  <dcterms:created xsi:type="dcterms:W3CDTF">2020-12-22T12:16:00Z</dcterms:created>
  <dcterms:modified xsi:type="dcterms:W3CDTF">2021-05-11T12:38:43Z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C88F59C883BA4CFAAEB3A05D0135437E</vt:lpwstr>
  </property>
</Properties>
</file>