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07" r:id="rId3"/>
    <p:sldId id="308" r:id="rId5"/>
    <p:sldId id="309" r:id="rId6"/>
    <p:sldId id="310" r:id="rId7"/>
    <p:sldId id="311" r:id="rId8"/>
    <p:sldId id="317" r:id="rId9"/>
    <p:sldId id="318" r:id="rId10"/>
    <p:sldId id="312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58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endParaRPr lang="zh-CN" altLang="en-US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1" name="图片 20" descr="课程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5715"/>
            <a:ext cx="12245975" cy="6894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817" y="3214570"/>
            <a:ext cx="10852237" cy="648000"/>
          </a:xfrm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626235"/>
            <a:ext cx="10852150" cy="4553585"/>
          </a:xfrm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第三</a:t>
            </a:r>
            <a:r>
              <a:rPr lang="zh-CN" altLang="en-US"/>
              <a:t>节课：</a:t>
            </a:r>
            <a:br>
              <a:rPr lang="zh-CN" altLang="en-US"/>
            </a:br>
            <a:r>
              <a:rPr>
                <a:sym typeface="+mn-ea"/>
              </a:rPr>
              <a:t>重构和进行初步设计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第二节课：</a:t>
            </a:r>
            <a:r>
              <a:rPr>
                <a:sym typeface="+mn-ea"/>
              </a:rPr>
              <a:t>WebGPU介绍和使用光栅化管线绘制一个三角形</a:t>
            </a:r>
            <a:br>
              <a:rPr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如何进行初步</a:t>
            </a:r>
            <a:r>
              <a:t>设计？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重构和设计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641550"/>
            <a:ext cx="10852237" cy="648000"/>
          </a:xfrm>
        </p:spPr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抽象原代码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设计数据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分层设计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使用</a:t>
            </a:r>
            <a:r>
              <a:rPr lang="en-US" altLang="zh-CN">
                <a:sym typeface="+mn-ea"/>
              </a:rPr>
              <a:t>Three.js</a:t>
            </a:r>
            <a:r>
              <a:rPr>
                <a:sym typeface="+mn-ea"/>
              </a:rPr>
              <a:t>构建场景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将</a:t>
            </a:r>
            <a:r>
              <a:rPr lang="en-US" altLang="zh-CN">
                <a:sym typeface="+mn-ea"/>
              </a:rPr>
              <a:t>Three.js Scene Graph</a:t>
            </a:r>
            <a:r>
              <a:rPr>
                <a:sym typeface="+mn-ea"/>
              </a:rPr>
              <a:t>数据转换为我们的</a:t>
            </a:r>
            <a:r>
              <a:rPr lang="en-US" altLang="zh-CN">
                <a:sym typeface="+mn-ea"/>
              </a:rPr>
              <a:t>Scene Graph</a:t>
            </a:r>
            <a:r>
              <a:rPr>
                <a:sym typeface="+mn-ea"/>
              </a:rPr>
              <a:t>数据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提出管道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划分</a:t>
            </a:r>
            <a:r>
              <a:rPr lang="en-US" altLang="zh-CN">
                <a:sym typeface="+mn-ea"/>
              </a:rPr>
              <a:t>Job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设计持久化数据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设计主流程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重构和设计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</a:pPr>
            <a:r>
              <a:t>看代码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28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第三节课： 重构和进行初步设计</vt:lpstr>
      <vt:lpstr>PowerPoint 演示文稿</vt:lpstr>
      <vt:lpstr>PowerPoint 演示文稿</vt:lpstr>
      <vt:lpstr>内容预览</vt:lpstr>
      <vt:lpstr>内容预览</vt:lpstr>
      <vt:lpstr>重构和设计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52</cp:revision>
  <dcterms:created xsi:type="dcterms:W3CDTF">2020-12-22T12:16:00Z</dcterms:created>
  <dcterms:modified xsi:type="dcterms:W3CDTF">2020-12-30T13:08:14Z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