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07" r:id="rId3"/>
    <p:sldId id="308" r:id="rId5"/>
    <p:sldId id="831" r:id="rId6"/>
    <p:sldId id="830" r:id="rId7"/>
    <p:sldId id="659" r:id="rId8"/>
    <p:sldId id="846" r:id="rId9"/>
    <p:sldId id="845" r:id="rId10"/>
    <p:sldId id="567" r:id="rId11"/>
    <p:sldId id="847" r:id="rId12"/>
    <p:sldId id="848" r:id="rId13"/>
    <p:sldId id="851" r:id="rId14"/>
    <p:sldId id="853" r:id="rId15"/>
    <p:sldId id="854" r:id="rId16"/>
    <p:sldId id="537" r:id="rId17"/>
    <p:sldId id="536" r:id="rId18"/>
    <p:sldId id="540" r:id="rId19"/>
    <p:sldId id="541" r:id="rId20"/>
    <p:sldId id="314" r:id="rId21"/>
    <p:sldId id="315" r:id="rId22"/>
    <p:sldId id="515" r:id="rId23"/>
    <p:sldId id="367" r:id="rId24"/>
    <p:sldId id="65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7.png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7.png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场景中有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个平面、一个球、一个矩形</a:t>
            </a:r>
            <a:r>
              <a:rPr>
                <a:sym typeface="+mn-ea"/>
              </a:rPr>
              <a:t>面积光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在第十四节课代码的基础上，需要进行哪些修改？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场景中要增加哪些</a:t>
            </a:r>
            <a:r>
              <a:rPr lang="en-US" altLang="zh-CN">
                <a:sym typeface="+mn-ea"/>
              </a:rPr>
              <a:t>gameObject?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要增加哪些传到</a:t>
            </a:r>
            <a:r>
              <a:rPr lang="en-US" altLang="zh-CN">
                <a:sym typeface="+mn-ea"/>
              </a:rPr>
              <a:t>ray tracing pass-&gt;compute shader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场景数据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如何处理遮挡的情况？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实现思路是什么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请在你的电脑上运行代码，运行结果应该为：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任务：运行</a:t>
            </a:r>
            <a:endParaRPr>
              <a:sym typeface="+mn-ea"/>
            </a:endParaRPr>
          </a:p>
        </p:txBody>
      </p:sp>
      <p:pic>
        <p:nvPicPr>
          <p:cNvPr id="6" name="图片 5" descr="运行结果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2324100"/>
            <a:ext cx="3962400" cy="3157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</a:t>
            </a:r>
            <a:r>
              <a:rPr>
                <a:sym typeface="+mn-ea"/>
              </a:rPr>
              <a:t>主问题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第二十</a:t>
            </a:r>
            <a:r>
              <a:rPr lang="zh-CN" altLang="en-US"/>
              <a:t>三节课：</a:t>
            </a:r>
            <a:br>
              <a:rPr lang="zh-CN" altLang="en-US"/>
            </a:br>
            <a:r>
              <a:rPr lang="zh-CN" altLang="en-US"/>
              <a:t>构建Corner Box场景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半球面</a:t>
            </a:r>
            <a:r>
              <a:rPr>
                <a:sym typeface="+mn-ea"/>
              </a:rPr>
              <a:t>生成</a:t>
            </a:r>
            <a:r>
              <a:t>随机方向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第一部分课程：第一节课到第十四节课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第二部分课程：第十五节课到第</a:t>
            </a:r>
            <a:r>
              <a:rPr>
                <a:sym typeface="+mn-ea"/>
              </a:rPr>
              <a:t>二十二节课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第二十二节课：路径追踪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请根据伪代码，说下实现</a:t>
            </a:r>
            <a:r>
              <a:rPr>
                <a:sym typeface="+mn-ea"/>
              </a:rPr>
              <a:t>思路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三部分课程内容</a:t>
            </a:r>
            <a:r>
              <a:rPr lang="zh-CN" altLang="en-US"/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回顾第</a:t>
            </a:r>
            <a:r>
              <a:rPr>
                <a:sym typeface="+mn-ea"/>
              </a:rPr>
              <a:t>十四节课的代码：使用计算管线绘制一个三角形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实现思路是什么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任务：运行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请在你的电脑上运行代码，运行结果应该</a:t>
            </a:r>
            <a:r>
              <a:rPr lang="zh-CN" altLang="en-US"/>
              <a:t>为：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回顾第十四节课的代码：使用计算管线绘制一个三角形</a:t>
            </a:r>
            <a:endParaRPr lang="zh-CN" altLang="en-US"/>
          </a:p>
        </p:txBody>
      </p:sp>
      <p:pic>
        <p:nvPicPr>
          <p:cNvPr id="5" name="图片 4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2275205"/>
            <a:ext cx="4605020" cy="3669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渲染</a:t>
            </a:r>
            <a:r>
              <a:rPr>
                <a:sym typeface="+mn-ea"/>
              </a:rPr>
              <a:t>的算法是</a:t>
            </a:r>
            <a:r>
              <a:rPr>
                <a:sym typeface="+mn-ea"/>
              </a:rPr>
              <a:t>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请根据实现代码，说一下实现思路？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回顾第十四节课的代码：使用计算管线绘制一个三角形</a:t>
            </a:r>
            <a:endParaRPr lang="zh-CN" altLang="en-US"/>
          </a:p>
        </p:txBody>
      </p:sp>
      <p:pic>
        <p:nvPicPr>
          <p:cNvPr id="5" name="图片 4" descr="光线投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280" y="1872615"/>
            <a:ext cx="5998845" cy="1928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之前的场景太简单了（只有一个三角形）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从本节课开始的第三部分课程会实现更复杂的场景：</a:t>
            </a:r>
            <a:r>
              <a:rPr lang="en-US" altLang="zh-CN">
                <a:sym typeface="+mn-ea"/>
              </a:rPr>
              <a:t>corner box</a:t>
            </a:r>
            <a:r>
              <a:rPr>
                <a:sym typeface="+mn-ea"/>
              </a:rPr>
              <a:t>，最终效果图类似于</a:t>
            </a:r>
            <a:r>
              <a:rPr>
                <a:sym typeface="+mn-ea"/>
              </a:rPr>
              <a:t>左图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在本课中，我们先保持渲染的算法不变，构造出</a:t>
            </a:r>
            <a:r>
              <a:rPr lang="en-US" altLang="zh-CN">
                <a:sym typeface="+mn-ea"/>
              </a:rPr>
              <a:t>corner box</a:t>
            </a:r>
            <a:r>
              <a:rPr>
                <a:sym typeface="+mn-ea"/>
              </a:rPr>
              <a:t>场景，运行结果如右图</a:t>
            </a:r>
            <a:r>
              <a:rPr>
                <a:sym typeface="+mn-ea"/>
              </a:rPr>
              <a:t>所示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3152140"/>
            <a:ext cx="3918585" cy="2934970"/>
          </a:xfrm>
          <a:prstGeom prst="rect">
            <a:avLst/>
          </a:prstGeom>
        </p:spPr>
      </p:pic>
      <p:pic>
        <p:nvPicPr>
          <p:cNvPr id="6" name="图片 5" descr="运行结果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06615" y="2929255"/>
            <a:ext cx="3962400" cy="31578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实现思路是什么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UNIT_PLACING_PICTURE_USER_VIEWPORT" val="{&quot;height&quot;:7650,&quot;width&quot;:960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7650,&quot;width&quot;:9600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90</Paragraphs>
  <Slides>22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z</vt:lpstr>
      <vt:lpstr>第二十三节课： 构建Corner Box场景</vt:lpstr>
      <vt:lpstr>PowerPoint 演示文稿</vt:lpstr>
      <vt:lpstr>第三部分课程内容介绍</vt:lpstr>
      <vt:lpstr>PowerPoint 演示文稿</vt:lpstr>
      <vt:lpstr>回顾第十四节课的代码：使用计算管线绘制一个三角形</vt:lpstr>
      <vt:lpstr>回顾第十四节课的代码：使用计算管线绘制一个三角形</vt:lpstr>
      <vt:lpstr>为什么要学习本课？</vt:lpstr>
      <vt:lpstr>主问题：实现思路是什么</vt:lpstr>
      <vt:lpstr>主问题：实现思路是什么</vt:lpstr>
      <vt:lpstr>实现</vt:lpstr>
      <vt:lpstr>任务：运行</vt:lpstr>
      <vt:lpstr>任务：运行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941</cp:revision>
  <dcterms:created xsi:type="dcterms:W3CDTF">2020-12-22T12:16:00Z</dcterms:created>
  <dcterms:modified xsi:type="dcterms:W3CDTF">2021-04-29T11:04:32Z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C88F59C883BA4CFAAEB3A05D0135437E</vt:lpwstr>
  </property>
</Properties>
</file>