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307" r:id="rId3"/>
    <p:sldId id="308" r:id="rId5"/>
    <p:sldId id="391" r:id="rId6"/>
    <p:sldId id="310" r:id="rId7"/>
    <p:sldId id="369" r:id="rId8"/>
    <p:sldId id="371" r:id="rId9"/>
    <p:sldId id="372" r:id="rId10"/>
    <p:sldId id="403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406" r:id="rId19"/>
    <p:sldId id="380" r:id="rId20"/>
    <p:sldId id="404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3" r:id="rId31"/>
    <p:sldId id="394" r:id="rId32"/>
    <p:sldId id="395" r:id="rId33"/>
    <p:sldId id="396" r:id="rId34"/>
    <p:sldId id="397" r:id="rId35"/>
    <p:sldId id="405" r:id="rId36"/>
    <p:sldId id="398" r:id="rId37"/>
    <p:sldId id="399" r:id="rId38"/>
    <p:sldId id="370" r:id="rId39"/>
    <p:sldId id="313" r:id="rId40"/>
    <p:sldId id="314" r:id="rId41"/>
    <p:sldId id="315" r:id="rId42"/>
    <p:sldId id="408" r:id="rId43"/>
    <p:sldId id="367" r:id="rId44"/>
    <p:sldId id="31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3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1.xml"/><Relationship Id="rId1" Type="http://schemas.openxmlformats.org/officeDocument/2006/relationships/hyperlink" Target="https://sites.cs.ucsb.edu/~lingqi/teaching/resources/GAMES101_Lecture_03.pdf" TargetMode="Externa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02.xml"/><Relationship Id="rId2" Type="http://schemas.openxmlformats.org/officeDocument/2006/relationships/hyperlink" Target="https://www.bilibili.com/video/BV1X7411F744?p=2" TargetMode="External"/><Relationship Id="rId1" Type="http://schemas.openxmlformats.org/officeDocument/2006/relationships/hyperlink" Target="https://www.bilibili.com/video/BV1X7411F744?p=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1" name="图片 20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715"/>
            <a:ext cx="1224597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缩放变换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972175" cy="3829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缩放矩阵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19250"/>
            <a:ext cx="60293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缩放矩阵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65910"/>
            <a:ext cx="6162675" cy="3552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反射矩阵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972175" cy="3733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默认为</a:t>
            </a:r>
            <a:r>
              <a:rPr lang="zh-CN" altLang="en-US"/>
              <a:t>绕着原点（</a:t>
            </a:r>
            <a:r>
              <a:rPr lang="en-US" altLang="zh-CN"/>
              <a:t>0, 0</a:t>
            </a:r>
            <a:r>
              <a:rPr lang="zh-CN" altLang="en-US"/>
              <a:t>）逆时针旋转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旋转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972175" cy="3457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旋转矩阵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153150" cy="3733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旋转矩阵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151880" cy="4043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3895725" cy="3124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齐次坐标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124575" cy="3648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第五节课：</a:t>
            </a:r>
            <a:br>
              <a:rPr lang="zh-CN" altLang="en-US"/>
            </a:br>
            <a:r>
              <a:rPr lang="zh-CN" altLang="en-US"/>
              <a:t>变换（二维与三维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为什么要引入</a:t>
            </a:r>
            <a:r>
              <a:rPr lang="en-US" altLang="zh-CN"/>
              <a:t>“</a:t>
            </a:r>
            <a:r>
              <a:t>齐次坐标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57212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解决方案：齐次坐标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553075" cy="3714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齐次坐标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648325" cy="3771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仿射变换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038725" cy="3286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</a:t>
            </a:r>
            <a:r>
              <a:t>变换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838825" cy="384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逆变换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134100" cy="384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200775" cy="3219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先位移再旋转？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229350" cy="3514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先旋转再位移？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143625" cy="3171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变换的顺序对结果有影响！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057900" cy="3876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第四节课：三角函数、向量和矩阵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变换的顺序对结果有影响！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953125" cy="3067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038850" cy="3476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分解复杂的变换为基础变换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305550" cy="3705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r>
              <a:t>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r>
              <a:t>变换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553075" cy="2867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r>
              <a:t>变换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495925" cy="297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tooltip="" action="ppaction://hlinkfile"/>
              </a:rPr>
              <a:t>闫令琪-变换（二维与三维） 课件</a:t>
            </a:r>
            <a:endParaRPr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tooltip="" action="ppaction://hlinkfile"/>
              </a:rPr>
              <a:t>闫令琪-变换（二维与三维） </a:t>
            </a:r>
            <a:r>
              <a:rPr>
                <a:sym typeface="+mn-ea"/>
                <a:hlinkClick r:id="rId2" action="ppaction://hlinkfile"/>
              </a:rPr>
              <a:t>课程录像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为什么要学习变换？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有哪些变换？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3D</a:t>
            </a:r>
            <a:r>
              <a:t>到</a:t>
            </a:r>
            <a:r>
              <a:rPr lang="en-US" altLang="zh-CN"/>
              <a:t>2D</a:t>
            </a:r>
            <a:r>
              <a:t>的投影</a:t>
            </a:r>
            <a:br/>
            <a:r>
              <a:rPr lang="zh-CN" altLang="en-US"/>
              <a:t>坐标系变换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为什么要学习变换？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2D</a:t>
            </a:r>
            <a:r>
              <a:t>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齐次坐标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逆变换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组合变换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分解复杂的变换为基础变换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3D</a:t>
            </a:r>
            <a:r>
              <a:t>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演示平移、旋转、缩放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为什么要学习变换？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为什么要学习变换？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720205" cy="3984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</a:t>
            </a:r>
            <a:r>
              <a:t>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缩放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70547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宽屏</PresentationFormat>
  <Paragraphs>96</Paragraphs>
  <Slides>42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第四节课： 三角函数、向量和矩阵</vt:lpstr>
      <vt:lpstr>PowerPoint 演示文稿</vt:lpstr>
      <vt:lpstr>PowerPoint 演示文稿</vt:lpstr>
      <vt:lpstr>PowerPoint 演示文稿</vt:lpstr>
      <vt:lpstr>PowerPoint 演示文稿</vt:lpstr>
      <vt:lpstr>为什么要学习变换？</vt:lpstr>
      <vt:lpstr>PowerPoint 演示文稿</vt:lpstr>
      <vt:lpstr>为什么要学习变换？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旋转矩阵</vt:lpstr>
      <vt:lpstr>PowerPoint 演示文稿</vt:lpstr>
      <vt:lpstr>2D变换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先位移再旋转？</vt:lpstr>
      <vt:lpstr>PowerPoint 演示文稿</vt:lpstr>
      <vt:lpstr>PowerPoint 演示文稿</vt:lpstr>
      <vt:lpstr>PowerPoint 演示文稿</vt:lpstr>
      <vt:lpstr>PowerPoint 演示文稿</vt:lpstr>
      <vt:lpstr>齐次坐标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123</cp:revision>
  <dcterms:created xsi:type="dcterms:W3CDTF">2020-12-22T12:16:00Z</dcterms:created>
  <dcterms:modified xsi:type="dcterms:W3CDTF">2021-01-04T12:36:54Z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