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07" r:id="rId3"/>
    <p:sldId id="308" r:id="rId5"/>
    <p:sldId id="391" r:id="rId6"/>
    <p:sldId id="310" r:id="rId7"/>
    <p:sldId id="369" r:id="rId8"/>
    <p:sldId id="447" r:id="rId9"/>
    <p:sldId id="439" r:id="rId10"/>
    <p:sldId id="446" r:id="rId11"/>
    <p:sldId id="440" r:id="rId12"/>
    <p:sldId id="452" r:id="rId13"/>
    <p:sldId id="448" r:id="rId14"/>
    <p:sldId id="441" r:id="rId15"/>
    <p:sldId id="442" r:id="rId16"/>
    <p:sldId id="443" r:id="rId17"/>
    <p:sldId id="408" r:id="rId18"/>
    <p:sldId id="450" r:id="rId19"/>
    <p:sldId id="314" r:id="rId20"/>
    <p:sldId id="315" r:id="rId21"/>
    <p:sldId id="367" r:id="rId22"/>
    <p:sldId id="451" r:id="rId23"/>
    <p:sldId id="31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84.xml"/><Relationship Id="rId2" Type="http://schemas.openxmlformats.org/officeDocument/2006/relationships/hyperlink" Target="https://sites.cs.ucsb.edu/~lingqi/teaching/resources/GAMES101_Lecture_04.pdf" TargetMode="External"/><Relationship Id="rId1" Type="http://schemas.openxmlformats.org/officeDocument/2006/relationships/hyperlink" Target="https://www.cnblogs.com/liangliangh/p/4089582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5.xml"/><Relationship Id="rId1" Type="http://schemas.openxmlformats.org/officeDocument/2006/relationships/hyperlink" Target="https://www.cnblogs.com/liangliangh/p/4089582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endParaRPr lang="zh-CN" altLang="en-US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1" name="图片 20" descr="课程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5715"/>
            <a:ext cx="12245975" cy="6894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/>
              <a:t>世界坐标系是</a:t>
            </a:r>
            <a:r>
              <a:rPr lang="zh-CN" altLang="en-US"/>
              <a:t>场景中所有的物体都统一遵守的坐标系，它标注了每个物体在世界中的唯一位置方向信息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世界坐标系</a:t>
            </a:r>
            <a:endParaRPr lang="zh-CN" altLang="en-US"/>
          </a:p>
        </p:txBody>
      </p:sp>
      <p:pic>
        <p:nvPicPr>
          <p:cNvPr id="6" name="图片 5" descr="世界坐标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1825" y="2019300"/>
            <a:ext cx="5848350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模型变换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模型变换</a:t>
            </a:r>
            <a:endParaRPr lang="zh-CN" altLang="en-US"/>
          </a:p>
        </p:txBody>
      </p:sp>
      <p:pic>
        <p:nvPicPr>
          <p:cNvPr id="5" name="图片 4" descr="世界坐标系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91640"/>
            <a:ext cx="3790950" cy="3781425"/>
          </a:xfrm>
          <a:prstGeom prst="rect">
            <a:avLst/>
          </a:prstGeom>
        </p:spPr>
      </p:pic>
      <p:pic>
        <p:nvPicPr>
          <p:cNvPr id="6" name="图片 5" descr="世界坐标系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5" y="1626235"/>
            <a:ext cx="3790950" cy="3800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模型变换</a:t>
            </a:r>
            <a:endParaRPr lang="zh-CN" altLang="en-US"/>
          </a:p>
        </p:txBody>
      </p:sp>
      <p:pic>
        <p:nvPicPr>
          <p:cNvPr id="7" name="图片 6" descr="世界坐标系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5255" y="1663700"/>
            <a:ext cx="1470025" cy="4516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/>
              <a:t>在此例中，模型矩阵为：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将物体的某个点与模型矩阵相乘后，就将该点</a:t>
            </a:r>
            <a:r>
              <a:rPr>
                <a:sym typeface="+mn-ea"/>
              </a:rPr>
              <a:t>从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本地坐标系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变换到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世界坐标系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模型变换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22320" y="1762125"/>
          <a:ext cx="838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38200" imgH="228600" progId="Equation.KSEE3">
                  <p:embed/>
                </p:oleObj>
              </mc:Choice>
              <mc:Fallback>
                <p:oleObj name="" r:id="rId1" imgW="838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2320" y="1762125"/>
                        <a:ext cx="838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hlinkClick r:id="rId1" action="ppaction://hlinkfile"/>
              </a:rPr>
              <a:t>OpenGL坐标变换及其数学原理，两种摄像机交互模型（附源程序）</a:t>
            </a:r>
            <a:endParaRPr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action="ppaction://hlinkfile"/>
              </a:rPr>
              <a:t>闫令琪-变换（模型、视图、投影） 课件</a:t>
            </a:r>
            <a:endParaRPr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OpenGL坐标变换及其数学原理，两种摄像机交互模型（附源程序）</a:t>
            </a:r>
            <a:endParaRPr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更多的坐标系变换，如视图变换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第六节课：模型变换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第五节课：变换（二维与三维）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3D</a:t>
            </a:r>
            <a:r>
              <a:t>世界是如何投影到</a:t>
            </a:r>
            <a:r>
              <a:rPr lang="en-US" altLang="zh-CN"/>
              <a:t>2D</a:t>
            </a:r>
            <a:r>
              <a:t>屏幕的？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考虑相机照相的例子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本地坐标系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世界坐标系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模型变换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考虑相机照相的例子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摆放物体（模型变换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摆放相机（视图变换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按下快门照相（投影变换</a:t>
            </a:r>
            <a:r>
              <a:rPr lang="zh-CN" altLang="en-US"/>
              <a:t>和视口变换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考虑相机照相的例子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本地坐标系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/>
              <a:t>本地坐标系是以物体自身位置作为原点，表示物体间相对位置和方向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本地坐标系</a:t>
            </a:r>
            <a:endParaRPr lang="zh-CN" altLang="en-US"/>
          </a:p>
        </p:txBody>
      </p:sp>
      <p:pic>
        <p:nvPicPr>
          <p:cNvPr id="4" name="图片 3" descr="本地坐标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3425" y="1988820"/>
            <a:ext cx="3105150" cy="2533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演示</Application>
  <PresentationFormat>宽屏</PresentationFormat>
  <Paragraphs>57</Paragraphs>
  <Slides>21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PowerPoint 演示文稿</vt:lpstr>
      <vt:lpstr>第六节课：模型变换 </vt:lpstr>
      <vt:lpstr>PowerPoint 演示文稿</vt:lpstr>
      <vt:lpstr>PowerPoint 演示文稿</vt:lpstr>
      <vt:lpstr>PowerPoint 演示文稿</vt:lpstr>
      <vt:lpstr>考虑相机照相的例子</vt:lpstr>
      <vt:lpstr>考虑相机照相的例子</vt:lpstr>
      <vt:lpstr>本地坐标系</vt:lpstr>
      <vt:lpstr>本地坐标系</vt:lpstr>
      <vt:lpstr>世界坐标系</vt:lpstr>
      <vt:lpstr>模型变换</vt:lpstr>
      <vt:lpstr>模型变换</vt:lpstr>
      <vt:lpstr>模型变换</vt:lpstr>
      <vt:lpstr>模型变换</vt:lpstr>
      <vt:lpstr>PowerPoint 演示文稿</vt:lpstr>
      <vt:lpstr>PowerPoint 演示文稿</vt:lpstr>
      <vt:lpstr>PowerPoint 演示文稿</vt:lpstr>
      <vt:lpstr>PowerPoint 演示文稿</vt:lpstr>
      <vt:lpstr>下节课预告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164</cp:revision>
  <dcterms:created xsi:type="dcterms:W3CDTF">2020-12-22T12:16:00Z</dcterms:created>
  <dcterms:modified xsi:type="dcterms:W3CDTF">2021-01-12T08:08:24Z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