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527" r:id="rId3"/>
    <p:sldId id="308" r:id="rId4"/>
    <p:sldId id="391" r:id="rId5"/>
    <p:sldId id="668" r:id="rId6"/>
    <p:sldId id="369" r:id="rId7"/>
    <p:sldId id="872" r:id="rId8"/>
    <p:sldId id="873" r:id="rId9"/>
    <p:sldId id="874" r:id="rId10"/>
    <p:sldId id="875" r:id="rId11"/>
    <p:sldId id="831" r:id="rId12"/>
    <p:sldId id="855" r:id="rId13"/>
    <p:sldId id="865" r:id="rId14"/>
    <p:sldId id="830" r:id="rId15"/>
    <p:sldId id="866" r:id="rId16"/>
    <p:sldId id="857" r:id="rId17"/>
    <p:sldId id="871" r:id="rId18"/>
    <p:sldId id="858" r:id="rId19"/>
    <p:sldId id="867" r:id="rId20"/>
    <p:sldId id="859" r:id="rId21"/>
    <p:sldId id="864" r:id="rId22"/>
    <p:sldId id="863" r:id="rId23"/>
    <p:sldId id="869" r:id="rId24"/>
    <p:sldId id="868" r:id="rId25"/>
    <p:sldId id="870" r:id="rId26"/>
    <p:sldId id="862" r:id="rId27"/>
    <p:sldId id="669" r:id="rId28"/>
    <p:sldId id="670" r:id="rId29"/>
    <p:sldId id="408" r:id="rId30"/>
    <p:sldId id="314" r:id="rId31"/>
    <p:sldId id="315" r:id="rId32"/>
    <p:sldId id="367" r:id="rId33"/>
    <p:sldId id="451" r:id="rId34"/>
    <p:sldId id="82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文本框 5"/>
          <p:cNvSpPr txBox="1"/>
          <p:nvPr userDrawn="1"/>
        </p:nvSpPr>
        <p:spPr>
          <a:xfrm>
            <a:off x="1327150" y="394970"/>
            <a:ext cx="7912100" cy="1198880"/>
          </a:xfrm>
          <a:prstGeom prst="rect">
            <a:avLst/>
          </a:prstGeom>
          <a:noFill/>
        </p:spPr>
        <p:txBody>
          <a:bodyPr wrap="none" rtlCol="0">
            <a:spAutoFit/>
          </a:bodyPr>
          <a:p>
            <a:r>
              <a:rPr lang="zh-CN" altLang="en-US" sz="3600">
                <a:latin typeface="+mj-ea"/>
                <a:ea typeface="+mj-ea"/>
                <a:cs typeface="+mj-ea"/>
              </a:rPr>
              <a:t>付费报名请通过</a:t>
            </a:r>
            <a:r>
              <a:rPr lang="en-US" altLang="zh-CN" sz="3600">
                <a:latin typeface="+mj-ea"/>
                <a:ea typeface="+mj-ea"/>
                <a:cs typeface="+mj-ea"/>
              </a:rPr>
              <a:t>QQ</a:t>
            </a:r>
            <a:r>
              <a:rPr lang="zh-CN" altLang="en-US" sz="3600">
                <a:latin typeface="+mj-ea"/>
                <a:ea typeface="+mj-ea"/>
                <a:cs typeface="+mj-ea"/>
              </a:rPr>
              <a:t>群号：</a:t>
            </a:r>
            <a:r>
              <a:rPr lang="en-US" altLang="zh-CN" sz="3600">
                <a:latin typeface="+mj-ea"/>
                <a:ea typeface="+mj-ea"/>
                <a:cs typeface="+mj-ea"/>
              </a:rPr>
              <a:t>821514169</a:t>
            </a:r>
            <a:endParaRPr lang="en-US" altLang="zh-CN" sz="3600">
              <a:latin typeface="+mj-ea"/>
              <a:ea typeface="+mj-ea"/>
              <a:cs typeface="+mj-ea"/>
            </a:endParaRPr>
          </a:p>
          <a:p>
            <a:r>
              <a:rPr lang="zh-CN" altLang="en-US" sz="3600">
                <a:latin typeface="+mj-ea"/>
                <a:ea typeface="+mj-ea"/>
                <a:cs typeface="+mj-ea"/>
              </a:rPr>
              <a:t>或者扫下面二维码加入</a:t>
            </a:r>
            <a:r>
              <a:rPr lang="en-US" altLang="zh-CN" sz="3600">
                <a:latin typeface="+mj-ea"/>
                <a:ea typeface="+mj-ea"/>
                <a:cs typeface="+mj-ea"/>
              </a:rPr>
              <a:t>QQ</a:t>
            </a:r>
            <a:r>
              <a:rPr lang="zh-CN" altLang="en-US" sz="3600">
                <a:latin typeface="+mj-ea"/>
                <a:ea typeface="+mj-ea"/>
                <a:cs typeface="+mj-ea"/>
              </a:rPr>
              <a:t>群：</a:t>
            </a:r>
            <a:endParaRPr lang="zh-CN" altLang="en-US" sz="3600">
              <a:latin typeface="+mj-ea"/>
              <a:ea typeface="+mj-ea"/>
              <a:cs typeface="+mj-ea"/>
            </a:endParaRPr>
          </a:p>
        </p:txBody>
      </p:sp>
      <p:sp>
        <p:nvSpPr>
          <p:cNvPr id="7" name="文本框 6"/>
          <p:cNvSpPr txBox="1"/>
          <p:nvPr userDrawn="1"/>
        </p:nvSpPr>
        <p:spPr>
          <a:xfrm>
            <a:off x="6529070" y="2547620"/>
            <a:ext cx="5431155" cy="1229995"/>
          </a:xfrm>
          <a:prstGeom prst="rect">
            <a:avLst/>
          </a:prstGeom>
          <a:noFill/>
        </p:spPr>
        <p:txBody>
          <a:bodyPr wrap="square" rtlCol="0">
            <a:spAutoFit/>
          </a:bodyPr>
          <a:p>
            <a:pPr algn="l"/>
            <a:r>
              <a:rPr lang="zh-CN" altLang="en-US"/>
              <a:t>本课程为付费课程，一次性付费</a:t>
            </a:r>
            <a:r>
              <a:rPr lang="zh-CN" altLang="en-US" sz="2000">
                <a:solidFill>
                  <a:srgbClr val="FF0000"/>
                </a:solidFill>
              </a:rPr>
              <a:t>398元</a:t>
            </a:r>
            <a:r>
              <a:rPr lang="zh-CN" altLang="en-US"/>
              <a:t>，在线参加本班所有课程的直播，并可获得录像回放和源码资料，享受老师全程跟踪，一对一辅导，详细答疑，布置作业和批改，确保学员真正学懂！</a:t>
            </a:r>
            <a:endParaRPr lang="zh-CN" altLang="en-US"/>
          </a:p>
        </p:txBody>
      </p:sp>
      <p:pic>
        <p:nvPicPr>
          <p:cNvPr id="8" name="图片 7" descr="Wonder路径追踪离线渲染开发培训班群聊二维码"/>
          <p:cNvPicPr>
            <a:picLocks noChangeAspect="1"/>
          </p:cNvPicPr>
          <p:nvPr userDrawn="1"/>
        </p:nvPicPr>
        <p:blipFill>
          <a:blip r:embed="rId2"/>
          <a:stretch>
            <a:fillRect/>
          </a:stretch>
        </p:blipFill>
        <p:spPr>
          <a:xfrm>
            <a:off x="1952625" y="1657350"/>
            <a:ext cx="4229100" cy="4442460"/>
          </a:xfrm>
          <a:prstGeom prst="rect">
            <a:avLst/>
          </a:prstGeom>
        </p:spPr>
      </p:pic>
      <p:sp>
        <p:nvSpPr>
          <p:cNvPr id="9" name="文本框 8"/>
          <p:cNvSpPr txBox="1"/>
          <p:nvPr userDrawn="1"/>
        </p:nvSpPr>
        <p:spPr>
          <a:xfrm>
            <a:off x="6498590" y="4366895"/>
            <a:ext cx="5492115" cy="645160"/>
          </a:xfrm>
          <a:prstGeom prst="rect">
            <a:avLst/>
          </a:prstGeom>
          <a:noFill/>
        </p:spPr>
        <p:txBody>
          <a:bodyPr wrap="square" rtlCol="0">
            <a:spAutoFit/>
          </a:bodyPr>
          <a:p>
            <a:r>
              <a:rPr lang="zh-CN" altLang="en-US"/>
              <a:t>加入</a:t>
            </a:r>
            <a:r>
              <a:rPr lang="en-US" altLang="zh-CN"/>
              <a:t>QQ</a:t>
            </a:r>
            <a:r>
              <a:rPr lang="zh-CN" altLang="en-US"/>
              <a:t>群后，请阅读群公告，并扫微信或支付宝二维码付款</a:t>
            </a:r>
            <a:r>
              <a:rPr lang="en-US" altLang="zh-CN"/>
              <a:t>~</a:t>
            </a:r>
            <a:r>
              <a:rPr lang="zh-CN" altLang="en-US"/>
              <a:t>感谢</a:t>
            </a:r>
            <a:r>
              <a:rPr lang="en-US" altLang="zh-CN"/>
              <a:t>~</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问答</a:t>
            </a:r>
            <a:endParaRPr lang="zh-CN" altLang="en-US" sz="5400">
              <a:latin typeface="+mj-ea"/>
              <a:ea typeface="+mj-ea"/>
              <a:cs typeface="+mj-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下节课预告</a:t>
            </a:r>
            <a:endParaRPr lang="zh-CN" altLang="en-US" sz="2800" b="1">
              <a:latin typeface="+mj-ea"/>
              <a:ea typeface="+mj-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谢谢你</a:t>
            </a:r>
            <a:r>
              <a:rPr lang="en-US" altLang="zh-CN" sz="5400">
                <a:latin typeface="+mj-ea"/>
                <a:ea typeface="+mj-ea"/>
                <a:cs typeface="+mj-ea"/>
              </a:rPr>
              <a:t>~</a:t>
            </a:r>
            <a:endParaRPr lang="en-US" altLang="zh-CN" sz="5400">
              <a:latin typeface="+mj-ea"/>
              <a:ea typeface="+mj-ea"/>
              <a:cs typeface="+mj-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1" name="标题 10"/>
          <p:cNvSpPr>
            <a:spLocks noGrp="1"/>
          </p:cNvSpPr>
          <p:nvPr>
            <p:ph type="title"/>
            <p:custDataLst>
              <p:tags r:id="rId3"/>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回顾相关课程内容</a:t>
            </a:r>
            <a:endParaRPr lang="zh-CN" altLang="en-US" sz="2800" b="1">
              <a:latin typeface="+mj-ea"/>
              <a:ea typeface="+mj-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提出问题</a:t>
            </a:r>
            <a:endParaRPr lang="zh-CN" altLang="en-US" sz="2800" b="1">
              <a:latin typeface="+mj-ea"/>
              <a:ea typeface="+mj-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内容预览</a:t>
            </a:r>
            <a:endParaRPr lang="zh-CN" altLang="en-US" sz="2800" b="1">
              <a:latin typeface="+mj-ea"/>
              <a:ea typeface="+mj-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复习</a:t>
            </a:r>
            <a:endParaRPr lang="zh-CN" altLang="en-US" sz="5400">
              <a:latin typeface="+mj-ea"/>
              <a:ea typeface="+mj-ea"/>
              <a:cs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回答之前提出的问题</a:t>
            </a:r>
            <a:endParaRPr lang="zh-CN" altLang="en-US" sz="5400">
              <a:latin typeface="+mj-ea"/>
              <a:ea typeface="+mj-ea"/>
              <a:cs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参考资料</a:t>
            </a:r>
            <a:endParaRPr lang="zh-CN" altLang="en-US" sz="2800" b="1">
              <a:latin typeface="+mj-ea"/>
              <a:ea typeface="+mj-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扩展阅读</a:t>
            </a:r>
            <a:endParaRPr lang="zh-CN" altLang="en-US" sz="2800" b="1">
              <a:latin typeface="+mj-ea"/>
              <a:ea typeface="+mj-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61.xml"/><Relationship Id="rId21" Type="http://schemas.openxmlformats.org/officeDocument/2006/relationships/image" Target="../media/image2.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7.bin"/><Relationship Id="rId7" Type="http://schemas.openxmlformats.org/officeDocument/2006/relationships/image" Target="../media/image10.wmf"/><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 Id="rId3" Type="http://schemas.openxmlformats.org/officeDocument/2006/relationships/image" Target="../media/image7.png"/><Relationship Id="rId2" Type="http://schemas.openxmlformats.org/officeDocument/2006/relationships/image" Target="../media/image8.wmf"/><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tags" Target="../tags/tag74.xml"/><Relationship Id="rId10" Type="http://schemas.openxmlformats.org/officeDocument/2006/relationships/oleObject" Target="../embeddings/oleObject8.bin"/><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13.png"/><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12.wmf"/><Relationship Id="rId4" Type="http://schemas.openxmlformats.org/officeDocument/2006/relationships/oleObject" Target="../embeddings/oleObject11.bin"/><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0.wmf"/><Relationship Id="rId7" Type="http://schemas.openxmlformats.org/officeDocument/2006/relationships/oleObject" Target="../embeddings/oleObject15.bin"/><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3" Type="http://schemas.openxmlformats.org/officeDocument/2006/relationships/vmlDrawing" Target="../drawings/vmlDrawing6.vml"/><Relationship Id="rId12" Type="http://schemas.openxmlformats.org/officeDocument/2006/relationships/slideLayout" Target="../slideLayouts/slideLayout2.xml"/><Relationship Id="rId11" Type="http://schemas.openxmlformats.org/officeDocument/2006/relationships/tags" Target="../tags/tag81.xml"/><Relationship Id="rId10" Type="http://schemas.openxmlformats.org/officeDocument/2006/relationships/image" Target="../media/image21.w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tags" Target="../tags/tag82.x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 Id="rId3" Type="http://schemas.openxmlformats.org/officeDocument/2006/relationships/oleObject" Target="../embeddings/oleObject18.bin"/><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2.xml"/><Relationship Id="rId3" Type="http://schemas.openxmlformats.org/officeDocument/2006/relationships/tags" Target="../tags/tag84.xml"/><Relationship Id="rId2" Type="http://schemas.openxmlformats.org/officeDocument/2006/relationships/image" Target="../media/image12.wmf"/><Relationship Id="rId1"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tags" Target="../tags/tag85.xml"/><Relationship Id="rId5" Type="http://schemas.openxmlformats.org/officeDocument/2006/relationships/image" Target="../media/image27.png"/><Relationship Id="rId4" Type="http://schemas.openxmlformats.org/officeDocument/2006/relationships/image" Target="../media/image26.wmf"/><Relationship Id="rId3" Type="http://schemas.openxmlformats.org/officeDocument/2006/relationships/oleObject" Target="../embeddings/oleObject23.bin"/><Relationship Id="rId2" Type="http://schemas.openxmlformats.org/officeDocument/2006/relationships/image" Target="../media/image12.wmf"/><Relationship Id="rId1"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28.wmf"/><Relationship Id="rId1"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1.xml"/><Relationship Id="rId1" Type="http://schemas.openxmlformats.org/officeDocument/2006/relationships/hyperlink" Target="https://www.bilibili.com/video/BV1X7411F744?p=14" TargetMode="Externa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4.xml"/><Relationship Id="rId2" Type="http://schemas.openxmlformats.org/officeDocument/2006/relationships/hyperlink" Target="https://www.bilibili.com/video/BV18K4y177Jb" TargetMode="External"/><Relationship Id="rId1" Type="http://schemas.openxmlformats.org/officeDocument/2006/relationships/hyperlink" Target="https://www.bilibili.com/video/BV1nt4y1e7qy"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5.xml"/><Relationship Id="rId4" Type="http://schemas.openxmlformats.org/officeDocument/2006/relationships/tags" Target="../tags/tag66.xml"/><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endParaRPr lang="zh-CN" altLang="en-US"/>
          </a:p>
        </p:txBody>
      </p:sp>
      <p:pic>
        <p:nvPicPr>
          <p:cNvPr id="6" name="图片 5" descr="课程封面_自定义px_2021-01-07-0"/>
          <p:cNvPicPr>
            <a:picLocks noChangeAspect="1"/>
          </p:cNvPicPr>
          <p:nvPr/>
        </p:nvPicPr>
        <p:blipFill>
          <a:blip r:embed="rId1"/>
          <a:stretch>
            <a:fillRect/>
          </a:stretch>
        </p:blipFill>
        <p:spPr>
          <a:xfrm>
            <a:off x="0" y="0"/>
            <a:ext cx="12192000" cy="686308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度量</a:t>
            </a:r>
            <a:r>
              <a:rPr>
                <a:sym typeface="+mn-ea"/>
              </a:rPr>
              <a:t>物体表面某个点的颜色</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使用辐射亮度来定义</a:t>
            </a:r>
          </a:p>
        </p:txBody>
      </p:sp>
      <p:sp>
        <p:nvSpPr>
          <p:cNvPr id="3" name="标题 2"/>
          <p:cNvSpPr>
            <a:spLocks noGrp="1"/>
          </p:cNvSpPr>
          <p:nvPr>
            <p:ph type="title"/>
          </p:nvPr>
        </p:nvSpPr>
        <p:spPr/>
        <p:txBody>
          <a:bodyPr/>
          <a:p>
            <a:r>
              <a:rPr>
                <a:sym typeface="+mn-ea"/>
              </a:rPr>
              <a:t>度量物体表面某个点的颜色</a:t>
            </a:r>
            <a:endParaRPr>
              <a:sym typeface="+mn-ea"/>
            </a:endParaRPr>
          </a:p>
        </p:txBody>
      </p:sp>
      <p:graphicFrame>
        <p:nvGraphicFramePr>
          <p:cNvPr id="4" name="对象 3">
            <a:hlinkClick r:id="" action="ppaction://ole?verb="/>
          </p:cNvPr>
          <p:cNvGraphicFramePr>
            <a:graphicFrameLocks noChangeAspect="1"/>
          </p:cNvGraphicFramePr>
          <p:nvPr/>
        </p:nvGraphicFramePr>
        <p:xfrm>
          <a:off x="981075" y="2095500"/>
          <a:ext cx="2324100" cy="342900"/>
        </p:xfrm>
        <a:graphic>
          <a:graphicData uri="http://schemas.openxmlformats.org/presentationml/2006/ole">
            <mc:AlternateContent xmlns:mc="http://schemas.openxmlformats.org/markup-compatibility/2006">
              <mc:Choice xmlns:v="urn:schemas-microsoft-com:vml" Requires="v">
                <p:oleObj spid="_x0000_s2049" name="" r:id="rId1" imgW="2324100" imgH="342900" progId="Equation.KSEE3">
                  <p:embed/>
                </p:oleObj>
              </mc:Choice>
              <mc:Fallback>
                <p:oleObj name="" r:id="rId1" imgW="2324100" imgH="342900" progId="Equation.KSEE3">
                  <p:embed/>
                  <p:pic>
                    <p:nvPicPr>
                      <p:cNvPr id="0" name="图片 2048"/>
                      <p:cNvPicPr/>
                      <p:nvPr/>
                    </p:nvPicPr>
                    <p:blipFill>
                      <a:blip r:embed="rId2"/>
                      <a:stretch>
                        <a:fillRect/>
                      </a:stretch>
                    </p:blipFill>
                    <p:spPr>
                      <a:xfrm>
                        <a:off x="981075" y="2095500"/>
                        <a:ext cx="2324100" cy="342900"/>
                      </a:xfrm>
                      <a:prstGeom prst="rect">
                        <a:avLst/>
                      </a:prstGeom>
                    </p:spPr>
                  </p:pic>
                </p:oleObj>
              </mc:Fallback>
            </mc:AlternateContent>
          </a:graphicData>
        </a:graphic>
      </p:graphicFrame>
      <p:pic>
        <p:nvPicPr>
          <p:cNvPr id="5" name="图片 4" descr="点p的颜色"/>
          <p:cNvPicPr>
            <a:picLocks noChangeAspect="1"/>
          </p:cNvPicPr>
          <p:nvPr/>
        </p:nvPicPr>
        <p:blipFill>
          <a:blip r:embed="rId3"/>
          <a:stretch>
            <a:fillRect/>
          </a:stretch>
        </p:blipFill>
        <p:spPr>
          <a:xfrm>
            <a:off x="3581400" y="2669540"/>
            <a:ext cx="2962275" cy="265747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第一次推导渲染方程</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r>
              <a:t>               表示光源或发光物体在点</a:t>
            </a:r>
            <a:r>
              <a:rPr lang="en-US" altLang="zh-CN"/>
              <a:t>p</a:t>
            </a:r>
            <a:r>
              <a:t>处的沿着    方向的辐射亮度</a:t>
            </a:r>
          </a:p>
          <a:p>
            <a:pPr marL="285750" indent="-285750">
              <a:buFont typeface="Arial" panose="020B0604020202020204" pitchFamily="34" charset="0"/>
              <a:buChar char="•"/>
            </a:pPr>
            <a:r>
              <a:t>               表示物体在点</a:t>
            </a:r>
            <a:r>
              <a:rPr lang="en-US" altLang="zh-CN"/>
              <a:t>p</a:t>
            </a:r>
            <a:r>
              <a:t>处沿着    方向的来自反射的辐射亮度</a:t>
            </a:r>
          </a:p>
        </p:txBody>
      </p:sp>
      <p:sp>
        <p:nvSpPr>
          <p:cNvPr id="3" name="标题 2"/>
          <p:cNvSpPr>
            <a:spLocks noGrp="1"/>
          </p:cNvSpPr>
          <p:nvPr>
            <p:ph type="title"/>
          </p:nvPr>
        </p:nvSpPr>
        <p:spPr/>
        <p:txBody>
          <a:bodyPr/>
          <a:p>
            <a:r>
              <a:rPr lang="zh-CN" altLang="en-US"/>
              <a:t>第一次推导渲染方程</a:t>
            </a:r>
            <a:endParaRPr lang="zh-CN" altLang="en-US"/>
          </a:p>
        </p:txBody>
      </p:sp>
      <p:graphicFrame>
        <p:nvGraphicFramePr>
          <p:cNvPr id="5" name="对象 4">
            <a:hlinkClick r:id="" action="ppaction://ole?verb="/>
          </p:cNvPr>
          <p:cNvGraphicFramePr>
            <a:graphicFrameLocks noChangeAspect="1"/>
          </p:cNvGraphicFramePr>
          <p:nvPr/>
        </p:nvGraphicFramePr>
        <p:xfrm>
          <a:off x="4483100" y="1626235"/>
          <a:ext cx="3530600" cy="381000"/>
        </p:xfrm>
        <a:graphic>
          <a:graphicData uri="http://schemas.openxmlformats.org/presentationml/2006/ole">
            <mc:AlternateContent xmlns:mc="http://schemas.openxmlformats.org/markup-compatibility/2006">
              <mc:Choice xmlns:v="urn:schemas-microsoft-com:vml" Requires="v">
                <p:oleObj spid="_x0000_s1026" name="" r:id="rId1" imgW="3530600" imgH="381000" progId="Equation.KSEE3">
                  <p:embed/>
                </p:oleObj>
              </mc:Choice>
              <mc:Fallback>
                <p:oleObj name="" r:id="rId1" imgW="3530600" imgH="381000" progId="Equation.KSEE3">
                  <p:embed/>
                  <p:pic>
                    <p:nvPicPr>
                      <p:cNvPr id="0" name="图片 1025"/>
                      <p:cNvPicPr/>
                      <p:nvPr/>
                    </p:nvPicPr>
                    <p:blipFill>
                      <a:blip r:embed="rId2"/>
                      <a:stretch>
                        <a:fillRect/>
                      </a:stretch>
                    </p:blipFill>
                    <p:spPr>
                      <a:xfrm>
                        <a:off x="4483100" y="1626235"/>
                        <a:ext cx="3530600" cy="381000"/>
                      </a:xfrm>
                      <a:prstGeom prst="rect">
                        <a:avLst/>
                      </a:prstGeom>
                    </p:spPr>
                  </p:pic>
                </p:oleObj>
              </mc:Fallback>
            </mc:AlternateContent>
          </a:graphicData>
        </a:graphic>
      </p:graphicFrame>
      <p:pic>
        <p:nvPicPr>
          <p:cNvPr id="6" name="图片 5" descr="点p的颜色"/>
          <p:cNvPicPr>
            <a:picLocks noChangeAspect="1"/>
          </p:cNvPicPr>
          <p:nvPr/>
        </p:nvPicPr>
        <p:blipFill>
          <a:blip r:embed="rId3"/>
          <a:stretch>
            <a:fillRect/>
          </a:stretch>
        </p:blipFill>
        <p:spPr>
          <a:xfrm>
            <a:off x="8261350" y="2431415"/>
            <a:ext cx="2962275" cy="2657475"/>
          </a:xfrm>
          <a:prstGeom prst="rect">
            <a:avLst/>
          </a:prstGeom>
        </p:spPr>
      </p:pic>
      <p:graphicFrame>
        <p:nvGraphicFramePr>
          <p:cNvPr id="7" name="对象 6">
            <a:hlinkClick r:id="" action="ppaction://ole?verb="/>
          </p:cNvPr>
          <p:cNvGraphicFramePr>
            <a:graphicFrameLocks noChangeAspect="1"/>
          </p:cNvGraphicFramePr>
          <p:nvPr/>
        </p:nvGraphicFramePr>
        <p:xfrm>
          <a:off x="1079500" y="2552700"/>
          <a:ext cx="1041400" cy="381000"/>
        </p:xfrm>
        <a:graphic>
          <a:graphicData uri="http://schemas.openxmlformats.org/presentationml/2006/ole">
            <mc:AlternateContent xmlns:mc="http://schemas.openxmlformats.org/markup-compatibility/2006">
              <mc:Choice xmlns:v="urn:schemas-microsoft-com:vml" Requires="v">
                <p:oleObj spid="_x0000_s1027" name="" r:id="rId4" imgW="1041400" imgH="381000" progId="Equation.KSEE3">
                  <p:embed/>
                </p:oleObj>
              </mc:Choice>
              <mc:Fallback>
                <p:oleObj name="" r:id="rId4" imgW="1041400" imgH="381000" progId="Equation.KSEE3">
                  <p:embed/>
                  <p:pic>
                    <p:nvPicPr>
                      <p:cNvPr id="0" name="图片 1026"/>
                      <p:cNvPicPr/>
                      <p:nvPr/>
                    </p:nvPicPr>
                    <p:blipFill>
                      <a:blip r:embed="rId5"/>
                      <a:stretch>
                        <a:fillRect/>
                      </a:stretch>
                    </p:blipFill>
                    <p:spPr>
                      <a:xfrm>
                        <a:off x="1079500" y="2552700"/>
                        <a:ext cx="1041400" cy="3810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356100" y="3067050"/>
          <a:ext cx="241300" cy="215900"/>
        </p:xfrm>
        <a:graphic>
          <a:graphicData uri="http://schemas.openxmlformats.org/presentationml/2006/ole">
            <mc:AlternateContent xmlns:mc="http://schemas.openxmlformats.org/markup-compatibility/2006">
              <mc:Choice xmlns:v="urn:schemas-microsoft-com:vml" Requires="v">
                <p:oleObj spid="_x0000_s1028" name="" r:id="rId6" imgW="241300" imgH="215900" progId="Equation.KSEE3">
                  <p:embed/>
                </p:oleObj>
              </mc:Choice>
              <mc:Fallback>
                <p:oleObj name="" r:id="rId6" imgW="241300" imgH="215900" progId="Equation.KSEE3">
                  <p:embed/>
                  <p:pic>
                    <p:nvPicPr>
                      <p:cNvPr id="0" name="图片 1027"/>
                      <p:cNvPicPr/>
                      <p:nvPr/>
                    </p:nvPicPr>
                    <p:blipFill>
                      <a:blip r:embed="rId7"/>
                      <a:stretch>
                        <a:fillRect/>
                      </a:stretch>
                    </p:blipFill>
                    <p:spPr>
                      <a:xfrm>
                        <a:off x="4356100" y="3067050"/>
                        <a:ext cx="2413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079500" y="2990850"/>
          <a:ext cx="1041400" cy="368300"/>
        </p:xfrm>
        <a:graphic>
          <a:graphicData uri="http://schemas.openxmlformats.org/presentationml/2006/ole">
            <mc:AlternateContent xmlns:mc="http://schemas.openxmlformats.org/markup-compatibility/2006">
              <mc:Choice xmlns:v="urn:schemas-microsoft-com:vml" Requires="v">
                <p:oleObj spid="_x0000_s4" name="" r:id="rId8" imgW="1041400" imgH="368300" progId="Equation.KSEE3">
                  <p:embed/>
                </p:oleObj>
              </mc:Choice>
              <mc:Fallback>
                <p:oleObj name="" r:id="rId8" imgW="1041400" imgH="368300" progId="Equation.KSEE3">
                  <p:embed/>
                  <p:pic>
                    <p:nvPicPr>
                      <p:cNvPr id="0" name="图片 1026"/>
                      <p:cNvPicPr/>
                      <p:nvPr/>
                    </p:nvPicPr>
                    <p:blipFill>
                      <a:blip r:embed="rId9"/>
                      <a:stretch>
                        <a:fillRect/>
                      </a:stretch>
                    </p:blipFill>
                    <p:spPr>
                      <a:xfrm>
                        <a:off x="1079500" y="2990850"/>
                        <a:ext cx="1041400" cy="3683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683250" y="2635250"/>
          <a:ext cx="241300" cy="215900"/>
        </p:xfrm>
        <a:graphic>
          <a:graphicData uri="http://schemas.openxmlformats.org/presentationml/2006/ole">
            <mc:AlternateContent xmlns:mc="http://schemas.openxmlformats.org/markup-compatibility/2006">
              <mc:Choice xmlns:v="urn:schemas-microsoft-com:vml" Requires="v">
                <p:oleObj spid="_x0000_s11" name="" r:id="rId10" imgW="241300" imgH="215900" progId="Equation.KSEE3">
                  <p:embed/>
                </p:oleObj>
              </mc:Choice>
              <mc:Fallback>
                <p:oleObj name="" r:id="rId10" imgW="241300" imgH="215900" progId="Equation.KSEE3">
                  <p:embed/>
                  <p:pic>
                    <p:nvPicPr>
                      <p:cNvPr id="0" name="图片 1027"/>
                      <p:cNvPicPr/>
                      <p:nvPr/>
                    </p:nvPicPr>
                    <p:blipFill>
                      <a:blip r:embed="rId7"/>
                      <a:stretch>
                        <a:fillRect/>
                      </a:stretch>
                    </p:blipFill>
                    <p:spPr>
                      <a:xfrm>
                        <a:off x="5683250" y="2635250"/>
                        <a:ext cx="241300" cy="215900"/>
                      </a:xfrm>
                      <a:prstGeom prst="rect">
                        <a:avLst/>
                      </a:prstGeom>
                    </p:spPr>
                  </p:pic>
                </p:oleObj>
              </mc:Fallback>
            </mc:AlternateContent>
          </a:graphicData>
        </a:graphic>
      </p:graphicFrame>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第一次</a:t>
            </a:r>
            <a:r>
              <a:rPr>
                <a:sym typeface="+mn-ea"/>
              </a:rPr>
              <a:t>推导</a:t>
            </a:r>
            <a:endParaRPr lang="zh-CN" altLang="en-US"/>
          </a:p>
        </p:txBody>
      </p:sp>
      <p:graphicFrame>
        <p:nvGraphicFramePr>
          <p:cNvPr id="3" name="对象 2">
            <a:hlinkClick r:id="" action="ppaction://ole?verb="/>
          </p:cNvPr>
          <p:cNvGraphicFramePr>
            <a:graphicFrameLocks noChangeAspect="1"/>
          </p:cNvGraphicFramePr>
          <p:nvPr/>
        </p:nvGraphicFramePr>
        <p:xfrm>
          <a:off x="8007350" y="2627630"/>
          <a:ext cx="681990" cy="859790"/>
        </p:xfrm>
        <a:graphic>
          <a:graphicData uri="http://schemas.openxmlformats.org/presentationml/2006/ole">
            <mc:AlternateContent xmlns:mc="http://schemas.openxmlformats.org/markup-compatibility/2006">
              <mc:Choice xmlns:v="urn:schemas-microsoft-com:vml" Requires="v">
                <p:oleObj spid="_x0000_s8193" name="" r:id="rId1" imgW="292100" imgH="368300" progId="Equation.KSEE3">
                  <p:embed/>
                </p:oleObj>
              </mc:Choice>
              <mc:Fallback>
                <p:oleObj name="" r:id="rId1" imgW="292100" imgH="368300" progId="Equation.KSEE3">
                  <p:embed/>
                  <p:pic>
                    <p:nvPicPr>
                      <p:cNvPr id="0" name="图片 8192"/>
                      <p:cNvPicPr/>
                      <p:nvPr/>
                    </p:nvPicPr>
                    <p:blipFill>
                      <a:blip r:embed="rId2"/>
                      <a:stretch>
                        <a:fillRect/>
                      </a:stretch>
                    </p:blipFill>
                    <p:spPr>
                      <a:xfrm>
                        <a:off x="8007350" y="2627630"/>
                        <a:ext cx="681990" cy="859790"/>
                      </a:xfrm>
                      <a:prstGeom prst="rect">
                        <a:avLst/>
                      </a:prstGeom>
                    </p:spPr>
                  </p:pic>
                </p:oleObj>
              </mc:Fallback>
            </mc:AlternateContent>
          </a:graphicData>
        </a:graphic>
      </p:graphicFrame>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理想的</a:t>
            </a:r>
            <a:r>
              <a:t>镜面反射</a:t>
            </a:r>
          </a:p>
          <a:p>
            <a:pPr marL="285750" indent="-285750">
              <a:buFont typeface="Arial" panose="020B0604020202020204" pitchFamily="34" charset="0"/>
              <a:buChar char="•"/>
            </a:pPr>
            <a:r>
              <a:t>实际的</a:t>
            </a:r>
            <a:r>
              <a:t>粗糙</a:t>
            </a:r>
            <a:r>
              <a:t>表面反射</a:t>
            </a: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a:buFont typeface="Arial" panose="020B0604020202020204" pitchFamily="34" charset="0"/>
            </a:pPr>
          </a:p>
        </p:txBody>
      </p:sp>
      <p:sp>
        <p:nvSpPr>
          <p:cNvPr id="3" name="标题 2"/>
          <p:cNvSpPr>
            <a:spLocks noGrp="1"/>
          </p:cNvSpPr>
          <p:nvPr>
            <p:ph type="title"/>
          </p:nvPr>
        </p:nvSpPr>
        <p:spPr/>
        <p:txBody>
          <a:bodyPr/>
          <a:p>
            <a:r>
              <a:rPr lang="zh-CN" altLang="en-US"/>
              <a:t>反射</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033520" y="2588260"/>
            <a:ext cx="4124325" cy="238125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像素点与表面的对应</a:t>
            </a:r>
          </a:p>
        </p:txBody>
      </p:sp>
      <p:sp>
        <p:nvSpPr>
          <p:cNvPr id="3" name="标题 2"/>
          <p:cNvSpPr>
            <a:spLocks noGrp="1"/>
          </p:cNvSpPr>
          <p:nvPr>
            <p:ph type="title"/>
          </p:nvPr>
        </p:nvSpPr>
        <p:spPr/>
        <p:txBody>
          <a:bodyPr/>
          <a:p>
            <a:r>
              <a:rPr lang="zh-CN" altLang="en-US"/>
              <a:t>反射</a:t>
            </a:r>
            <a:endParaRPr lang="zh-CN" altLang="en-US"/>
          </a:p>
        </p:txBody>
      </p:sp>
      <p:pic>
        <p:nvPicPr>
          <p:cNvPr id="5" name="图片 4"/>
          <p:cNvPicPr>
            <a:picLocks noChangeAspect="1"/>
          </p:cNvPicPr>
          <p:nvPr/>
        </p:nvPicPr>
        <p:blipFill>
          <a:blip r:embed="rId1"/>
          <a:stretch>
            <a:fillRect/>
          </a:stretch>
        </p:blipFill>
        <p:spPr>
          <a:xfrm>
            <a:off x="4194810" y="2226945"/>
            <a:ext cx="3802380" cy="37433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a:buFont typeface="Arial" panose="020B0604020202020204" pitchFamily="34" charset="0"/>
            </a:pPr>
            <a:r>
              <a:rPr lang="en-US" altLang="zh-CN"/>
              <a:t>X</a:t>
            </a:r>
            <a:r>
              <a:t>为多少？</a:t>
            </a:r>
          </a:p>
        </p:txBody>
      </p:sp>
      <p:sp>
        <p:nvSpPr>
          <p:cNvPr id="3" name="标题 2"/>
          <p:cNvSpPr>
            <a:spLocks noGrp="1"/>
          </p:cNvSpPr>
          <p:nvPr>
            <p:ph type="title"/>
          </p:nvPr>
        </p:nvSpPr>
        <p:spPr/>
        <p:txBody>
          <a:bodyPr/>
          <a:p>
            <a:r>
              <a:rPr>
                <a:sym typeface="+mn-ea"/>
              </a:rPr>
              <a:t>第一次推导</a:t>
            </a:r>
            <a:endParaRPr lang="zh-CN" altLang="en-US"/>
          </a:p>
        </p:txBody>
      </p:sp>
      <p:pic>
        <p:nvPicPr>
          <p:cNvPr id="7" name="图片 6" descr="反射来自积分"/>
          <p:cNvPicPr>
            <a:picLocks noChangeAspect="1"/>
          </p:cNvPicPr>
          <p:nvPr/>
        </p:nvPicPr>
        <p:blipFill>
          <a:blip r:embed="rId1"/>
          <a:stretch>
            <a:fillRect/>
          </a:stretch>
        </p:blipFill>
        <p:spPr>
          <a:xfrm>
            <a:off x="5381625" y="2509520"/>
            <a:ext cx="5257800" cy="3419475"/>
          </a:xfrm>
          <a:prstGeom prst="rect">
            <a:avLst/>
          </a:prstGeom>
        </p:spPr>
      </p:pic>
      <p:graphicFrame>
        <p:nvGraphicFramePr>
          <p:cNvPr id="8" name="对象 7">
            <a:hlinkClick r:id="" action="ppaction://ole?verb="/>
          </p:cNvPr>
          <p:cNvGraphicFramePr>
            <a:graphicFrameLocks noChangeAspect="1"/>
          </p:cNvGraphicFramePr>
          <p:nvPr/>
        </p:nvGraphicFramePr>
        <p:xfrm>
          <a:off x="736600" y="1877695"/>
          <a:ext cx="3467100" cy="508000"/>
        </p:xfrm>
        <a:graphic>
          <a:graphicData uri="http://schemas.openxmlformats.org/presentationml/2006/ole">
            <mc:AlternateContent xmlns:mc="http://schemas.openxmlformats.org/markup-compatibility/2006">
              <mc:Choice xmlns:v="urn:schemas-microsoft-com:vml" Requires="v">
                <p:oleObj spid="_x0000_s1026" name="" r:id="rId2" imgW="3467100" imgH="508000" progId="Equation.KSEE3">
                  <p:embed/>
                </p:oleObj>
              </mc:Choice>
              <mc:Fallback>
                <p:oleObj name="" r:id="rId2" imgW="3467100" imgH="508000" progId="Equation.KSEE3">
                  <p:embed/>
                  <p:pic>
                    <p:nvPicPr>
                      <p:cNvPr id="0" name="图片 1025"/>
                      <p:cNvPicPr/>
                      <p:nvPr/>
                    </p:nvPicPr>
                    <p:blipFill>
                      <a:blip r:embed="rId3"/>
                      <a:stretch>
                        <a:fillRect/>
                      </a:stretch>
                    </p:blipFill>
                    <p:spPr>
                      <a:xfrm>
                        <a:off x="736600" y="1877695"/>
                        <a:ext cx="3467100" cy="5080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121525" y="705485"/>
          <a:ext cx="462280" cy="583565"/>
        </p:xfrm>
        <a:graphic>
          <a:graphicData uri="http://schemas.openxmlformats.org/presentationml/2006/ole">
            <mc:AlternateContent xmlns:mc="http://schemas.openxmlformats.org/markup-compatibility/2006">
              <mc:Choice xmlns:v="urn:schemas-microsoft-com:vml" Requires="v">
                <p:oleObj spid="_x0000_s8193" name="" r:id="rId4" imgW="292100" imgH="368300" progId="Equation.KSEE3">
                  <p:embed/>
                </p:oleObj>
              </mc:Choice>
              <mc:Fallback>
                <p:oleObj name="" r:id="rId4" imgW="292100" imgH="368300" progId="Equation.KSEE3">
                  <p:embed/>
                  <p:pic>
                    <p:nvPicPr>
                      <p:cNvPr id="0" name="图片 8192"/>
                      <p:cNvPicPr/>
                      <p:nvPr/>
                    </p:nvPicPr>
                    <p:blipFill>
                      <a:blip r:embed="rId5"/>
                      <a:stretch>
                        <a:fillRect/>
                      </a:stretch>
                    </p:blipFill>
                    <p:spPr>
                      <a:xfrm>
                        <a:off x="7121525" y="705485"/>
                        <a:ext cx="462280" cy="583565"/>
                      </a:xfrm>
                      <a:prstGeom prst="rect">
                        <a:avLst/>
                      </a:prstGeom>
                    </p:spPr>
                  </p:pic>
                </p:oleObj>
              </mc:Fallback>
            </mc:AlternateContent>
          </a:graphicData>
        </a:graphic>
      </p:graphicFrame>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BRDF</a:t>
            </a:r>
            <a:r>
              <a:rPr>
                <a:sym typeface="+mn-ea"/>
              </a:rPr>
              <a:t>（双向反射分布函数</a:t>
            </a:r>
            <a:r>
              <a:rPr>
                <a:sym typeface="+mn-ea"/>
              </a:rPr>
              <a:t>）</a:t>
            </a:r>
            <a:endParaRPr>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如果知道一个函数，它表示出射方向上的辐射亮度增量与入射方向上的辐射亮度增量的比率</a:t>
            </a: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r>
              <a:t>无法推出对       进行积分的</a:t>
            </a:r>
          </a:p>
          <a:p>
            <a:pPr marL="285750" indent="-285750">
              <a:buFont typeface="Arial" panose="020B0604020202020204" pitchFamily="34" charset="0"/>
              <a:buChar char="•"/>
            </a:pPr>
            <a:r>
              <a:t>需要修改函数为：</a:t>
            </a:r>
          </a:p>
        </p:txBody>
      </p:sp>
      <p:sp>
        <p:nvSpPr>
          <p:cNvPr id="3" name="标题 2"/>
          <p:cNvSpPr>
            <a:spLocks noGrp="1"/>
          </p:cNvSpPr>
          <p:nvPr>
            <p:ph type="title"/>
          </p:nvPr>
        </p:nvSpPr>
        <p:spPr/>
        <p:txBody>
          <a:bodyPr/>
          <a:p>
            <a:r>
              <a:rPr>
                <a:sym typeface="+mn-ea"/>
              </a:rPr>
              <a:t>定义一个函数</a:t>
            </a:r>
            <a:endParaRPr>
              <a:sym typeface="+mn-ea"/>
            </a:endParaRPr>
          </a:p>
        </p:txBody>
      </p:sp>
      <p:graphicFrame>
        <p:nvGraphicFramePr>
          <p:cNvPr id="4" name="对象 3">
            <a:hlinkClick r:id="" action="ppaction://ole?verb="/>
          </p:cNvPr>
          <p:cNvGraphicFramePr>
            <a:graphicFrameLocks noChangeAspect="1"/>
          </p:cNvGraphicFramePr>
          <p:nvPr/>
        </p:nvGraphicFramePr>
        <p:xfrm>
          <a:off x="1079500" y="2082800"/>
          <a:ext cx="2489200" cy="787400"/>
        </p:xfrm>
        <a:graphic>
          <a:graphicData uri="http://schemas.openxmlformats.org/presentationml/2006/ole">
            <mc:AlternateContent xmlns:mc="http://schemas.openxmlformats.org/markup-compatibility/2006">
              <mc:Choice xmlns:v="urn:schemas-microsoft-com:vml" Requires="v">
                <p:oleObj spid="_x0000_s4097" name="" r:id="rId1" imgW="2489200" imgH="787400" progId="Equation.KSEE3">
                  <p:embed/>
                </p:oleObj>
              </mc:Choice>
              <mc:Fallback>
                <p:oleObj name="" r:id="rId1" imgW="2489200" imgH="787400" progId="Equation.KSEE3">
                  <p:embed/>
                  <p:pic>
                    <p:nvPicPr>
                      <p:cNvPr id="0" name="图片 4096"/>
                      <p:cNvPicPr/>
                      <p:nvPr/>
                    </p:nvPicPr>
                    <p:blipFill>
                      <a:blip r:embed="rId2"/>
                      <a:stretch>
                        <a:fillRect/>
                      </a:stretch>
                    </p:blipFill>
                    <p:spPr>
                      <a:xfrm>
                        <a:off x="1079500" y="2082800"/>
                        <a:ext cx="2489200" cy="787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860800" y="3009900"/>
          <a:ext cx="292100" cy="368300"/>
        </p:xfrm>
        <a:graphic>
          <a:graphicData uri="http://schemas.openxmlformats.org/presentationml/2006/ole">
            <mc:AlternateContent xmlns:mc="http://schemas.openxmlformats.org/markup-compatibility/2006">
              <mc:Choice xmlns:v="urn:schemas-microsoft-com:vml" Requires="v">
                <p:oleObj spid="_x0000_s4098" name="" r:id="rId3" imgW="292100" imgH="368300" progId="Equation.KSEE3">
                  <p:embed/>
                </p:oleObj>
              </mc:Choice>
              <mc:Fallback>
                <p:oleObj name="" r:id="rId3" imgW="292100" imgH="368300" progId="Equation.KSEE3">
                  <p:embed/>
                  <p:pic>
                    <p:nvPicPr>
                      <p:cNvPr id="0" name="图片 4097"/>
                      <p:cNvPicPr/>
                      <p:nvPr/>
                    </p:nvPicPr>
                    <p:blipFill>
                      <a:blip r:embed="rId4"/>
                      <a:stretch>
                        <a:fillRect/>
                      </a:stretch>
                    </p:blipFill>
                    <p:spPr>
                      <a:xfrm>
                        <a:off x="3860800" y="3009900"/>
                        <a:ext cx="292100" cy="3683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89000" y="3886200"/>
          <a:ext cx="2870200" cy="787400"/>
        </p:xfrm>
        <a:graphic>
          <a:graphicData uri="http://schemas.openxmlformats.org/presentationml/2006/ole">
            <mc:AlternateContent xmlns:mc="http://schemas.openxmlformats.org/markup-compatibility/2006">
              <mc:Choice xmlns:v="urn:schemas-microsoft-com:vml" Requires="v">
                <p:oleObj spid="_x0000_s5" name="" r:id="rId5" imgW="2870200" imgH="787400" progId="Equation.KSEE3">
                  <p:embed/>
                </p:oleObj>
              </mc:Choice>
              <mc:Fallback>
                <p:oleObj name="" r:id="rId5" imgW="2870200" imgH="787400" progId="Equation.KSEE3">
                  <p:embed/>
                  <p:pic>
                    <p:nvPicPr>
                      <p:cNvPr id="0" name="图片 4096"/>
                      <p:cNvPicPr/>
                      <p:nvPr/>
                    </p:nvPicPr>
                    <p:blipFill>
                      <a:blip r:embed="rId6"/>
                      <a:stretch>
                        <a:fillRect/>
                      </a:stretch>
                    </p:blipFill>
                    <p:spPr>
                      <a:xfrm>
                        <a:off x="889000" y="3886200"/>
                        <a:ext cx="2870200" cy="7874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320983" y="5083175"/>
          <a:ext cx="1548765" cy="736600"/>
        </p:xfrm>
        <a:graphic>
          <a:graphicData uri="http://schemas.openxmlformats.org/presentationml/2006/ole">
            <mc:AlternateContent xmlns:mc="http://schemas.openxmlformats.org/markup-compatibility/2006">
              <mc:Choice xmlns:v="urn:schemas-microsoft-com:vml" Requires="v">
                <p:oleObj spid="_x0000_s4099" name="" r:id="rId7" imgW="1548765" imgH="736600" progId="Equation.KSEE3">
                  <p:embed/>
                </p:oleObj>
              </mc:Choice>
              <mc:Fallback>
                <p:oleObj name="" r:id="rId7" imgW="1548765" imgH="736600" progId="Equation.KSEE3">
                  <p:embed/>
                  <p:pic>
                    <p:nvPicPr>
                      <p:cNvPr id="0" name="图片 4098"/>
                      <p:cNvPicPr/>
                      <p:nvPr/>
                    </p:nvPicPr>
                    <p:blipFill>
                      <a:blip r:embed="rId8"/>
                      <a:stretch>
                        <a:fillRect/>
                      </a:stretch>
                    </p:blipFill>
                    <p:spPr>
                      <a:xfrm>
                        <a:off x="5320983" y="5083175"/>
                        <a:ext cx="1548765" cy="7366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171700" y="3009900"/>
          <a:ext cx="457200" cy="381000"/>
        </p:xfrm>
        <a:graphic>
          <a:graphicData uri="http://schemas.openxmlformats.org/presentationml/2006/ole">
            <mc:AlternateContent xmlns:mc="http://schemas.openxmlformats.org/markup-compatibility/2006">
              <mc:Choice xmlns:v="urn:schemas-microsoft-com:vml" Requires="v">
                <p:oleObj spid="_x0000_s4100" name="" r:id="rId9" imgW="457200" imgH="381000" progId="Equation.KSEE3">
                  <p:embed/>
                </p:oleObj>
              </mc:Choice>
              <mc:Fallback>
                <p:oleObj name="" r:id="rId9" imgW="457200" imgH="381000" progId="Equation.KSEE3">
                  <p:embed/>
                  <p:pic>
                    <p:nvPicPr>
                      <p:cNvPr id="0" name="图片 4099"/>
                      <p:cNvPicPr/>
                      <p:nvPr/>
                    </p:nvPicPr>
                    <p:blipFill>
                      <a:blip r:embed="rId10"/>
                      <a:stretch>
                        <a:fillRect/>
                      </a:stretch>
                    </p:blipFill>
                    <p:spPr>
                      <a:xfrm>
                        <a:off x="2171700" y="3009900"/>
                        <a:ext cx="457200" cy="381000"/>
                      </a:xfrm>
                      <a:prstGeom prst="rect">
                        <a:avLst/>
                      </a:prstGeom>
                    </p:spPr>
                  </p:pic>
                </p:oleObj>
              </mc:Fallback>
            </mc:AlternateContent>
          </a:graphicData>
        </a:graphic>
      </p:graphicFrame>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108221"/>
            <a:ext cx="10852237" cy="899167"/>
          </a:xfrm>
        </p:spPr>
        <p:txBody>
          <a:bodyPr/>
          <a:p>
            <a:r>
              <a:rPr lang="zh-CN" altLang="en-US"/>
              <a:t>第十六节课：</a:t>
            </a:r>
            <a:r>
              <a:rPr>
                <a:sym typeface="+mn-ea"/>
              </a:rPr>
              <a:t>渲染方程推导</a:t>
            </a:r>
            <a:endParaRPr>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p:txBody>
      </p:sp>
      <p:sp>
        <p:nvSpPr>
          <p:cNvPr id="3" name="标题 2"/>
          <p:cNvSpPr>
            <a:spLocks noGrp="1"/>
          </p:cNvSpPr>
          <p:nvPr>
            <p:ph type="title"/>
          </p:nvPr>
        </p:nvSpPr>
        <p:spPr/>
        <p:txBody>
          <a:bodyPr/>
          <a:p>
            <a:r>
              <a:rPr lang="zh-CN" altLang="en-US"/>
              <a:t>推导辐射亮度相关的公式</a:t>
            </a:r>
            <a:endParaRPr lang="zh-CN" altLang="en-US"/>
          </a:p>
        </p:txBody>
      </p:sp>
      <p:graphicFrame>
        <p:nvGraphicFramePr>
          <p:cNvPr id="5" name="对象 4">
            <a:hlinkClick r:id="" action="ppaction://ole?verb="/>
          </p:cNvPr>
          <p:cNvGraphicFramePr>
            <a:graphicFrameLocks noChangeAspect="1"/>
          </p:cNvGraphicFramePr>
          <p:nvPr/>
        </p:nvGraphicFramePr>
        <p:xfrm>
          <a:off x="3284220" y="2955925"/>
          <a:ext cx="1879600" cy="1574800"/>
        </p:xfrm>
        <a:graphic>
          <a:graphicData uri="http://schemas.openxmlformats.org/presentationml/2006/ole">
            <mc:AlternateContent xmlns:mc="http://schemas.openxmlformats.org/markup-compatibility/2006">
              <mc:Choice xmlns:v="urn:schemas-microsoft-com:vml" Requires="v">
                <p:oleObj spid="_x0000_s8193" name="" r:id="rId1" imgW="1879600" imgH="1574800" progId="Equation.KSEE3">
                  <p:embed/>
                </p:oleObj>
              </mc:Choice>
              <mc:Fallback>
                <p:oleObj name="" r:id="rId1" imgW="1879600" imgH="1574800" progId="Equation.KSEE3">
                  <p:embed/>
                  <p:pic>
                    <p:nvPicPr>
                      <p:cNvPr id="0" name="图片 8192"/>
                      <p:cNvPicPr/>
                      <p:nvPr/>
                    </p:nvPicPr>
                    <p:blipFill>
                      <a:blip r:embed="rId2"/>
                      <a:stretch>
                        <a:fillRect/>
                      </a:stretch>
                    </p:blipFill>
                    <p:spPr>
                      <a:xfrm>
                        <a:off x="3284220" y="2955925"/>
                        <a:ext cx="1879600" cy="15748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284221" y="2244725"/>
          <a:ext cx="914400" cy="711200"/>
        </p:xfrm>
        <a:graphic>
          <a:graphicData uri="http://schemas.openxmlformats.org/presentationml/2006/ole">
            <mc:AlternateContent xmlns:mc="http://schemas.openxmlformats.org/markup-compatibility/2006">
              <mc:Choice xmlns:v="urn:schemas-microsoft-com:vml" Requires="v">
                <p:oleObj spid="_x0000_s7169" name="" r:id="rId3" imgW="914400" imgH="711200" progId="Equation.KSEE3">
                  <p:embed/>
                </p:oleObj>
              </mc:Choice>
              <mc:Fallback>
                <p:oleObj name="" r:id="rId3" imgW="914400" imgH="711200" progId="Equation.KSEE3">
                  <p:embed/>
                  <p:pic>
                    <p:nvPicPr>
                      <p:cNvPr id="0" name="图片 7168"/>
                      <p:cNvPicPr/>
                      <p:nvPr/>
                    </p:nvPicPr>
                    <p:blipFill>
                      <a:blip r:embed="rId4"/>
                      <a:stretch>
                        <a:fillRect/>
                      </a:stretch>
                    </p:blipFill>
                    <p:spPr>
                      <a:xfrm>
                        <a:off x="3284221" y="2244725"/>
                        <a:ext cx="914400" cy="7112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141845" y="3375025"/>
          <a:ext cx="1854200" cy="279400"/>
        </p:xfrm>
        <a:graphic>
          <a:graphicData uri="http://schemas.openxmlformats.org/presentationml/2006/ole">
            <mc:AlternateContent xmlns:mc="http://schemas.openxmlformats.org/markup-compatibility/2006">
              <mc:Choice xmlns:v="urn:schemas-microsoft-com:vml" Requires="v">
                <p:oleObj spid="_x0000_s5121" name="" r:id="rId5" imgW="1854200" imgH="279400" progId="Equation.KSEE3">
                  <p:embed/>
                </p:oleObj>
              </mc:Choice>
              <mc:Fallback>
                <p:oleObj name="" r:id="rId5" imgW="1854200" imgH="279400" progId="Equation.KSEE3">
                  <p:embed/>
                  <p:pic>
                    <p:nvPicPr>
                      <p:cNvPr id="0" name="图片 5120"/>
                      <p:cNvPicPr/>
                      <p:nvPr/>
                    </p:nvPicPr>
                    <p:blipFill>
                      <a:blip r:embed="rId6"/>
                      <a:stretch>
                        <a:fillRect/>
                      </a:stretch>
                    </p:blipFill>
                    <p:spPr>
                      <a:xfrm>
                        <a:off x="7141845" y="3375025"/>
                        <a:ext cx="1854200" cy="279400"/>
                      </a:xfrm>
                      <a:prstGeom prst="rect">
                        <a:avLst/>
                      </a:prstGeom>
                    </p:spPr>
                  </p:pic>
                </p:oleObj>
              </mc:Fallback>
            </mc:AlternateContent>
          </a:graphicData>
        </a:graphic>
      </p:graphicFrame>
      <p:sp>
        <p:nvSpPr>
          <p:cNvPr id="7" name="右箭头 6"/>
          <p:cNvSpPr/>
          <p:nvPr/>
        </p:nvSpPr>
        <p:spPr>
          <a:xfrm>
            <a:off x="5881370" y="3409950"/>
            <a:ext cx="4762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修改函数的定义，改为表示出射方向上的辐射亮度增量与入射方向上的</a:t>
            </a:r>
            <a:r>
              <a:rPr>
                <a:solidFill>
                  <a:srgbClr val="FF0000"/>
                </a:solidFill>
                <a:sym typeface="+mn-ea"/>
              </a:rPr>
              <a:t>辐射照度增量</a:t>
            </a:r>
            <a:r>
              <a:rPr>
                <a:sym typeface="+mn-ea"/>
              </a:rPr>
              <a:t>的比率</a:t>
            </a:r>
            <a:endParaRPr>
              <a:sym typeface="+mn-ea"/>
            </a:endParaRPr>
          </a:p>
          <a:p>
            <a:pPr marL="285750" indent="-285750">
              <a:buFont typeface="Arial" panose="020B0604020202020204" pitchFamily="34" charset="0"/>
              <a:buChar char="•"/>
            </a:pP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p:txBody>
      </p:sp>
      <p:sp>
        <p:nvSpPr>
          <p:cNvPr id="3" name="标题 2"/>
          <p:cNvSpPr>
            <a:spLocks noGrp="1"/>
          </p:cNvSpPr>
          <p:nvPr>
            <p:ph type="title"/>
          </p:nvPr>
        </p:nvSpPr>
        <p:spPr/>
        <p:txBody>
          <a:bodyPr/>
          <a:p>
            <a:r>
              <a:rPr>
                <a:sym typeface="+mn-ea"/>
              </a:rPr>
              <a:t>修改函数的定义</a:t>
            </a:r>
            <a:r>
              <a:rPr>
                <a:sym typeface="+mn-ea"/>
              </a:rPr>
              <a:t>为</a:t>
            </a:r>
            <a:r>
              <a:rPr lang="en-US" altLang="zh-CN">
                <a:sym typeface="+mn-ea"/>
              </a:rPr>
              <a:t>BRDF</a:t>
            </a:r>
            <a:endParaRPr lang="zh-CN" altLang="en-US"/>
          </a:p>
        </p:txBody>
      </p:sp>
      <p:graphicFrame>
        <p:nvGraphicFramePr>
          <p:cNvPr id="4" name="对象 3">
            <a:hlinkClick r:id="" action="ppaction://ole?verb="/>
          </p:cNvPr>
          <p:cNvGraphicFramePr>
            <a:graphicFrameLocks noChangeAspect="1"/>
          </p:cNvGraphicFramePr>
          <p:nvPr/>
        </p:nvGraphicFramePr>
        <p:xfrm>
          <a:off x="1050925" y="2009775"/>
          <a:ext cx="3403600" cy="1676400"/>
        </p:xfrm>
        <a:graphic>
          <a:graphicData uri="http://schemas.openxmlformats.org/presentationml/2006/ole">
            <mc:AlternateContent xmlns:mc="http://schemas.openxmlformats.org/markup-compatibility/2006">
              <mc:Choice xmlns:v="urn:schemas-microsoft-com:vml" Requires="v">
                <p:oleObj spid="_x0000_s4097" name="" r:id="rId1" imgW="3403600" imgH="1676400" progId="Equation.KSEE3">
                  <p:embed/>
                </p:oleObj>
              </mc:Choice>
              <mc:Fallback>
                <p:oleObj name="" r:id="rId1" imgW="3403600" imgH="1676400" progId="Equation.KSEE3">
                  <p:embed/>
                  <p:pic>
                    <p:nvPicPr>
                      <p:cNvPr id="0" name="图片 4096"/>
                      <p:cNvPicPr/>
                      <p:nvPr/>
                    </p:nvPicPr>
                    <p:blipFill>
                      <a:blip r:embed="rId2"/>
                      <a:stretch>
                        <a:fillRect/>
                      </a:stretch>
                    </p:blipFill>
                    <p:spPr>
                      <a:xfrm>
                        <a:off x="1050925" y="2009775"/>
                        <a:ext cx="3403600" cy="1676400"/>
                      </a:xfrm>
                      <a:prstGeom prst="rect">
                        <a:avLst/>
                      </a:prstGeom>
                    </p:spPr>
                  </p:pic>
                </p:oleObj>
              </mc:Fallback>
            </mc:AlternateContent>
          </a:graphicData>
        </a:graphic>
      </p:graphicFrame>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第二</a:t>
            </a:r>
            <a:r>
              <a:rPr>
                <a:sym typeface="+mn-ea"/>
              </a:rPr>
              <a:t>次</a:t>
            </a:r>
            <a:r>
              <a:rPr>
                <a:sym typeface="+mn-ea"/>
              </a:rPr>
              <a:t>推导</a:t>
            </a:r>
            <a:endParaRPr lang="zh-CN" altLang="en-US"/>
          </a:p>
        </p:txBody>
      </p:sp>
      <p:graphicFrame>
        <p:nvGraphicFramePr>
          <p:cNvPr id="3" name="对象 2">
            <a:hlinkClick r:id="" action="ppaction://ole?verb="/>
          </p:cNvPr>
          <p:cNvGraphicFramePr>
            <a:graphicFrameLocks noChangeAspect="1"/>
          </p:cNvGraphicFramePr>
          <p:nvPr/>
        </p:nvGraphicFramePr>
        <p:xfrm>
          <a:off x="8007350" y="2627630"/>
          <a:ext cx="681990" cy="859790"/>
        </p:xfrm>
        <a:graphic>
          <a:graphicData uri="http://schemas.openxmlformats.org/presentationml/2006/ole">
            <mc:AlternateContent xmlns:mc="http://schemas.openxmlformats.org/markup-compatibility/2006">
              <mc:Choice xmlns:v="urn:schemas-microsoft-com:vml" Requires="v">
                <p:oleObj spid="_x0000_s8193" name="" r:id="rId1" imgW="292100" imgH="368300" progId="Equation.KSEE3">
                  <p:embed/>
                </p:oleObj>
              </mc:Choice>
              <mc:Fallback>
                <p:oleObj name="" r:id="rId1" imgW="292100" imgH="368300" progId="Equation.KSEE3">
                  <p:embed/>
                  <p:pic>
                    <p:nvPicPr>
                      <p:cNvPr id="0" name="图片 8192"/>
                      <p:cNvPicPr/>
                      <p:nvPr/>
                    </p:nvPicPr>
                    <p:blipFill>
                      <a:blip r:embed="rId2"/>
                      <a:stretch>
                        <a:fillRect/>
                      </a:stretch>
                    </p:blipFill>
                    <p:spPr>
                      <a:xfrm>
                        <a:off x="8007350" y="2627630"/>
                        <a:ext cx="681990" cy="859790"/>
                      </a:xfrm>
                      <a:prstGeom prst="rect">
                        <a:avLst/>
                      </a:prstGeom>
                    </p:spPr>
                  </p:pic>
                </p:oleObj>
              </mc:Fallback>
            </mc:AlternateContent>
          </a:graphicData>
        </a:graphic>
      </p:graphicFrame>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p:txBody>
      </p:sp>
      <p:sp>
        <p:nvSpPr>
          <p:cNvPr id="3" name="标题 2"/>
          <p:cNvSpPr>
            <a:spLocks noGrp="1"/>
          </p:cNvSpPr>
          <p:nvPr>
            <p:ph type="title"/>
          </p:nvPr>
        </p:nvSpPr>
        <p:spPr/>
        <p:txBody>
          <a:bodyPr/>
          <a:p>
            <a:r>
              <a:rPr>
                <a:sym typeface="+mn-ea"/>
              </a:rPr>
              <a:t>第二</a:t>
            </a:r>
            <a:r>
              <a:rPr>
                <a:sym typeface="+mn-ea"/>
              </a:rPr>
              <a:t>次推导</a:t>
            </a:r>
            <a:endParaRPr lang="zh-CN" altLang="en-US"/>
          </a:p>
        </p:txBody>
      </p:sp>
      <p:graphicFrame>
        <p:nvGraphicFramePr>
          <p:cNvPr id="9" name="对象 8">
            <a:hlinkClick r:id="" action="ppaction://ole?verb="/>
          </p:cNvPr>
          <p:cNvGraphicFramePr>
            <a:graphicFrameLocks noChangeAspect="1"/>
          </p:cNvGraphicFramePr>
          <p:nvPr/>
        </p:nvGraphicFramePr>
        <p:xfrm>
          <a:off x="7121525" y="705485"/>
          <a:ext cx="462280" cy="583565"/>
        </p:xfrm>
        <a:graphic>
          <a:graphicData uri="http://schemas.openxmlformats.org/presentationml/2006/ole">
            <mc:AlternateContent xmlns:mc="http://schemas.openxmlformats.org/markup-compatibility/2006">
              <mc:Choice xmlns:v="urn:schemas-microsoft-com:vml" Requires="v">
                <p:oleObj spid="_x0000_s8193" name="" r:id="rId1" imgW="292100" imgH="368300" progId="Equation.KSEE3">
                  <p:embed/>
                </p:oleObj>
              </mc:Choice>
              <mc:Fallback>
                <p:oleObj name="" r:id="rId1" imgW="292100" imgH="368300" progId="Equation.KSEE3">
                  <p:embed/>
                  <p:pic>
                    <p:nvPicPr>
                      <p:cNvPr id="0" name="图片 8192"/>
                      <p:cNvPicPr/>
                      <p:nvPr/>
                    </p:nvPicPr>
                    <p:blipFill>
                      <a:blip r:embed="rId2"/>
                      <a:stretch>
                        <a:fillRect/>
                      </a:stretch>
                    </p:blipFill>
                    <p:spPr>
                      <a:xfrm>
                        <a:off x="7121525" y="705485"/>
                        <a:ext cx="462280" cy="5835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359150" y="1626235"/>
          <a:ext cx="5473700" cy="508000"/>
        </p:xfrm>
        <a:graphic>
          <a:graphicData uri="http://schemas.openxmlformats.org/presentationml/2006/ole">
            <mc:AlternateContent xmlns:mc="http://schemas.openxmlformats.org/markup-compatibility/2006">
              <mc:Choice xmlns:v="urn:schemas-microsoft-com:vml" Requires="v">
                <p:oleObj spid="_x0000_s4" name="" r:id="rId3" imgW="5473700" imgH="508000" progId="Equation.KSEE3">
                  <p:embed/>
                </p:oleObj>
              </mc:Choice>
              <mc:Fallback>
                <p:oleObj name="" r:id="rId3" imgW="5473700" imgH="508000" progId="Equation.KSEE3">
                  <p:embed/>
                  <p:pic>
                    <p:nvPicPr>
                      <p:cNvPr id="0" name="图片 1025"/>
                      <p:cNvPicPr/>
                      <p:nvPr/>
                    </p:nvPicPr>
                    <p:blipFill>
                      <a:blip r:embed="rId4"/>
                      <a:stretch>
                        <a:fillRect/>
                      </a:stretch>
                    </p:blipFill>
                    <p:spPr>
                      <a:xfrm>
                        <a:off x="3359150" y="1626235"/>
                        <a:ext cx="5473700" cy="508000"/>
                      </a:xfrm>
                      <a:prstGeom prst="rect">
                        <a:avLst/>
                      </a:prstGeom>
                    </p:spPr>
                  </p:pic>
                </p:oleObj>
              </mc:Fallback>
            </mc:AlternateContent>
          </a:graphicData>
        </a:graphic>
      </p:graphicFrame>
      <p:pic>
        <p:nvPicPr>
          <p:cNvPr id="5" name="图片 4" descr="第二次推导Lr"/>
          <p:cNvPicPr>
            <a:picLocks noChangeAspect="1"/>
          </p:cNvPicPr>
          <p:nvPr/>
        </p:nvPicPr>
        <p:blipFill>
          <a:blip r:embed="rId5"/>
          <a:stretch>
            <a:fillRect/>
          </a:stretch>
        </p:blipFill>
        <p:spPr>
          <a:xfrm>
            <a:off x="2909570" y="2604770"/>
            <a:ext cx="6372225" cy="3705225"/>
          </a:xfrm>
          <a:prstGeom prst="rect">
            <a:avLst/>
          </a:prstGeom>
        </p:spPr>
      </p:pic>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推导</a:t>
            </a:r>
            <a:r>
              <a:rPr>
                <a:sym typeface="+mn-ea"/>
              </a:rPr>
              <a:t>渲染方程</a:t>
            </a:r>
            <a:endParaRPr>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p:txBody>
      </p:sp>
      <p:sp>
        <p:nvSpPr>
          <p:cNvPr id="3" name="标题 2"/>
          <p:cNvSpPr>
            <a:spLocks noGrp="1"/>
          </p:cNvSpPr>
          <p:nvPr>
            <p:ph type="title"/>
          </p:nvPr>
        </p:nvSpPr>
        <p:spPr/>
        <p:txBody>
          <a:bodyPr/>
          <a:p>
            <a:r>
              <a:rPr>
                <a:sym typeface="+mn-ea"/>
              </a:rPr>
              <a:t>推导渲染方程</a:t>
            </a:r>
            <a:endParaRPr lang="zh-CN" altLang="en-US"/>
          </a:p>
        </p:txBody>
      </p:sp>
      <p:graphicFrame>
        <p:nvGraphicFramePr>
          <p:cNvPr id="8" name="对象 7">
            <a:hlinkClick r:id="" action="ppaction://ole?verb="/>
          </p:cNvPr>
          <p:cNvGraphicFramePr>
            <a:graphicFrameLocks noChangeAspect="1"/>
          </p:cNvGraphicFramePr>
          <p:nvPr/>
        </p:nvGraphicFramePr>
        <p:xfrm>
          <a:off x="2660650" y="1687195"/>
          <a:ext cx="6870700" cy="508000"/>
        </p:xfrm>
        <a:graphic>
          <a:graphicData uri="http://schemas.openxmlformats.org/presentationml/2006/ole">
            <mc:AlternateContent xmlns:mc="http://schemas.openxmlformats.org/markup-compatibility/2006">
              <mc:Choice xmlns:v="urn:schemas-microsoft-com:vml" Requires="v">
                <p:oleObj spid="_x0000_s9" name="" r:id="rId1" imgW="6870700" imgH="508000" progId="Equation.KSEE3">
                  <p:embed/>
                </p:oleObj>
              </mc:Choice>
              <mc:Fallback>
                <p:oleObj name="" r:id="rId1" imgW="6870700" imgH="508000" progId="Equation.KSEE3">
                  <p:embed/>
                  <p:pic>
                    <p:nvPicPr>
                      <p:cNvPr id="0" name="图片 1025"/>
                      <p:cNvPicPr/>
                      <p:nvPr/>
                    </p:nvPicPr>
                    <p:blipFill>
                      <a:blip r:embed="rId2"/>
                      <a:stretch>
                        <a:fillRect/>
                      </a:stretch>
                    </p:blipFill>
                    <p:spPr>
                      <a:xfrm>
                        <a:off x="2660650" y="1687195"/>
                        <a:ext cx="6870700" cy="508000"/>
                      </a:xfrm>
                      <a:prstGeom prst="rect">
                        <a:avLst/>
                      </a:prstGeom>
                    </p:spPr>
                  </p:pic>
                </p:oleObj>
              </mc:Fallback>
            </mc:AlternateContent>
          </a:graphicData>
        </a:graphic>
      </p:graphicFrame>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为什么要推导渲染方程？</a:t>
            </a:r>
            <a:endParaRPr>
              <a:sym typeface="+mn-ea"/>
            </a:endParaRPr>
          </a:p>
          <a:p>
            <a:pPr marL="285750" indent="-285750">
              <a:buFont typeface="Arial" panose="020B0604020202020204" pitchFamily="34" charset="0"/>
              <a:buChar char="•"/>
            </a:pPr>
            <a:r>
              <a:rPr>
                <a:sym typeface="+mn-ea"/>
              </a:rPr>
              <a:t>如何推导渲染方程？</a:t>
            </a:r>
            <a:endParaRPr>
              <a:sym typeface="+mn-ea"/>
            </a:endParaRPr>
          </a:p>
          <a:p>
            <a:pPr>
              <a:buFont typeface="Arial" panose="020B0604020202020204" pitchFamily="34" charset="0"/>
            </a:pPr>
            <a:endParaRPr lang="zh-CN" altLang="en-US"/>
          </a:p>
        </p:txBody>
      </p:sp>
      <p:sp>
        <p:nvSpPr>
          <p:cNvPr id="3" name="标题 2"/>
          <p:cNvSpPr>
            <a:spLocks noGrp="1"/>
          </p:cNvSpPr>
          <p:nvPr>
            <p:ph type="title"/>
          </p:nvPr>
        </p:nvSpPr>
        <p:spPr/>
        <p:txBody>
          <a:bodyPr/>
          <a:p>
            <a:r>
              <a:rPr lang="zh-CN" altLang="en-US"/>
              <a:t>回答之前提出的问题</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《全局光照技术：从离线到实时渲染》</a:t>
            </a:r>
          </a:p>
          <a:p>
            <a:pPr marL="285750" indent="-285750">
              <a:buFont typeface="Arial" panose="020B0604020202020204" pitchFamily="34" charset="0"/>
              <a:buChar char="•"/>
            </a:pPr>
            <a:r>
              <a:rPr>
                <a:sym typeface="+mn-ea"/>
                <a:hlinkClick r:id="rId1" action="ppaction://hlinkfile"/>
              </a:rPr>
              <a:t>闫令琪-光线追踪（辐射度量学、渲染方程与全局光照）录像</a:t>
            </a:r>
            <a:endParaRPr>
              <a:sym typeface="+mn-ea"/>
              <a:hlinkClick r:id="rId1" action="ppaction://hlinkfile"/>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hlinkClick r:id="rId1" action="ppaction://hlinkfile"/>
              </a:rPr>
              <a:t>光线追踪图形学课程（7）：“渲染方程”推导</a:t>
            </a:r>
            <a:endParaRPr lang="zh-CN" altLang="en-US">
              <a:hlinkClick r:id="rId1" action="ppaction://hlinkfile"/>
            </a:endParaRPr>
          </a:p>
          <a:p>
            <a:pPr marL="285750" indent="-285750">
              <a:buFont typeface="Arial" panose="020B0604020202020204" pitchFamily="34" charset="0"/>
              <a:buChar char="•"/>
            </a:pPr>
            <a:r>
              <a:rPr lang="zh-CN" altLang="en-US"/>
              <a:t>第十五节课</a:t>
            </a:r>
            <a:r>
              <a:rPr lang="zh-CN" altLang="en-US"/>
              <a:t>：辐射度量学</a:t>
            </a:r>
            <a:endParaRPr lang="zh-CN" altLang="en-US">
              <a:hlinkClick r:id="rId2" action="ppaction://hlinkfile"/>
            </a:endParaRPr>
          </a:p>
          <a:p>
            <a:pPr marL="285750" indent="-285750">
              <a:buFont typeface="Arial" panose="020B0604020202020204" pitchFamily="34" charset="0"/>
              <a:buChar char="•"/>
            </a:pPr>
            <a:endParaRPr>
              <a:sym typeface="+mn-ea"/>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无</a:t>
            </a:r>
            <a:endParaRPr>
              <a:sym typeface="+mn-ea"/>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光线投射、Whitted光线追踪、分布式光线追踪理论</a:t>
            </a:r>
          </a:p>
        </p:txBody>
      </p:sp>
      <p:sp>
        <p:nvSpPr>
          <p:cNvPr id="3" name="标题 2"/>
          <p:cNvSpPr>
            <a:spLocks noGrp="1"/>
          </p:cNvSpPr>
          <p:nvPr>
            <p:ph type="title"/>
          </p:nvPr>
        </p:nvSpPr>
        <p:spPr/>
        <p:txBody>
          <a:bodyPr/>
          <a:p>
            <a:r>
              <a:rPr lang="zh-CN" altLang="en-US"/>
              <a:t>下节课预告</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为什么要推导渲染方程？</a:t>
            </a:r>
            <a:endParaRPr>
              <a:sym typeface="+mn-ea"/>
            </a:endParaRPr>
          </a:p>
          <a:p>
            <a:pPr marL="285750" indent="-285750">
              <a:buFont typeface="Arial" panose="020B0604020202020204" pitchFamily="34" charset="0"/>
              <a:buChar char="•"/>
            </a:pPr>
            <a:r>
              <a:t>如何推导渲染方程？</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为什么要推导渲染方程？</a:t>
            </a:r>
            <a:endParaRPr>
              <a:sym typeface="+mn-ea"/>
            </a:endParaRPr>
          </a:p>
          <a:p>
            <a:pPr marL="285750" indent="-285750">
              <a:buFont typeface="Arial" panose="020B0604020202020204" pitchFamily="34" charset="0"/>
              <a:buChar char="•"/>
            </a:pPr>
            <a:r>
              <a:rPr>
                <a:sym typeface="+mn-ea"/>
              </a:rPr>
              <a:t>回顾辐射强度、辐射照度、辐射亮度的物理意义</a:t>
            </a:r>
            <a:endParaRPr>
              <a:sym typeface="+mn-ea"/>
            </a:endParaRPr>
          </a:p>
          <a:p>
            <a:pPr marL="285750" indent="-285750">
              <a:buFont typeface="Arial" panose="020B0604020202020204" pitchFamily="34" charset="0"/>
              <a:buChar char="•"/>
            </a:pPr>
            <a:r>
              <a:rPr>
                <a:sym typeface="+mn-ea"/>
              </a:rPr>
              <a:t>度量</a:t>
            </a:r>
            <a:r>
              <a:rPr>
                <a:sym typeface="+mn-ea"/>
              </a:rPr>
              <a:t>物体表面某个点的颜色</a:t>
            </a:r>
            <a:endParaRPr lang="zh-CN" altLang="en-US"/>
          </a:p>
          <a:p>
            <a:pPr marL="285750" indent="-285750">
              <a:buFont typeface="Arial" panose="020B0604020202020204" pitchFamily="34" charset="0"/>
              <a:buChar char="•"/>
            </a:pPr>
            <a:r>
              <a:rPr>
                <a:sym typeface="+mn-ea"/>
              </a:rPr>
              <a:t>第一次推导渲染方程</a:t>
            </a:r>
            <a:endParaRPr lang="zh-CN" altLang="en-US"/>
          </a:p>
          <a:p>
            <a:pPr marL="285750" indent="-285750">
              <a:buFont typeface="Arial" panose="020B0604020202020204" pitchFamily="34" charset="0"/>
              <a:buChar char="•"/>
            </a:pPr>
            <a:r>
              <a:rPr>
                <a:sym typeface="+mn-ea"/>
              </a:rPr>
              <a:t>第一次推导</a:t>
            </a:r>
            <a:endParaRPr lang="zh-CN" altLang="en-US"/>
          </a:p>
          <a:p>
            <a:pPr marL="285750" indent="-285750">
              <a:buFont typeface="Arial" panose="020B0604020202020204" pitchFamily="34" charset="0"/>
              <a:buChar char="•"/>
            </a:pPr>
            <a:r>
              <a:rPr lang="en-US" altLang="zh-CN">
                <a:sym typeface="+mn-ea"/>
              </a:rPr>
              <a:t>BRDF</a:t>
            </a:r>
            <a:r>
              <a:rPr>
                <a:sym typeface="+mn-ea"/>
              </a:rPr>
              <a:t>（双向反射分布函数）</a:t>
            </a:r>
            <a:endParaRPr>
              <a:sym typeface="+mn-ea"/>
            </a:endParaRPr>
          </a:p>
          <a:p>
            <a:pPr marL="285750" indent="-285750">
              <a:buFont typeface="Arial" panose="020B0604020202020204" pitchFamily="34" charset="0"/>
              <a:buChar char="•"/>
            </a:pPr>
            <a:r>
              <a:rPr>
                <a:sym typeface="+mn-ea"/>
              </a:rPr>
              <a:t>第二次推导</a:t>
            </a:r>
            <a:endParaRPr lang="zh-CN" altLang="en-US"/>
          </a:p>
          <a:p>
            <a:pPr marL="285750" indent="-285750">
              <a:buFont typeface="Arial" panose="020B0604020202020204" pitchFamily="34" charset="0"/>
              <a:buChar char="•"/>
            </a:pPr>
            <a:r>
              <a:rPr>
                <a:sym typeface="+mn-ea"/>
              </a:rPr>
              <a:t>推导渲染方程</a:t>
            </a:r>
            <a:endParaRPr>
              <a:sym typeface="+mn-ea"/>
            </a:endParaRPr>
          </a:p>
          <a:p>
            <a:pPr marL="285750" indent="-285750">
              <a:buFont typeface="Arial" panose="020B0604020202020204" pitchFamily="34" charset="0"/>
              <a:buChar char="•"/>
            </a:pPr>
            <a:endParaRPr>
              <a:sym typeface="+mn-ea"/>
            </a:endParaRPr>
          </a:p>
        </p:txBody>
      </p:sp>
      <p:graphicFrame>
        <p:nvGraphicFramePr>
          <p:cNvPr id="4" name="对象 3">
            <a:hlinkClick r:id="" action="ppaction://ole?verb="/>
          </p:cNvPr>
          <p:cNvGraphicFramePr>
            <a:graphicFrameLocks noChangeAspect="1"/>
          </p:cNvGraphicFramePr>
          <p:nvPr/>
        </p:nvGraphicFramePr>
        <p:xfrm>
          <a:off x="2235200" y="3444875"/>
          <a:ext cx="292100" cy="368300"/>
        </p:xfrm>
        <a:graphic>
          <a:graphicData uri="http://schemas.openxmlformats.org/presentationml/2006/ole">
            <mc:AlternateContent xmlns:mc="http://schemas.openxmlformats.org/markup-compatibility/2006">
              <mc:Choice xmlns:v="urn:schemas-microsoft-com:vml" Requires="v">
                <p:oleObj spid="_x0000_s9217" name="" r:id="rId1" imgW="292100" imgH="368300" progId="Equation.KSEE3">
                  <p:embed/>
                </p:oleObj>
              </mc:Choice>
              <mc:Fallback>
                <p:oleObj name="" r:id="rId1" imgW="292100" imgH="368300" progId="Equation.KSEE3">
                  <p:embed/>
                  <p:pic>
                    <p:nvPicPr>
                      <p:cNvPr id="0" name="图片 9216"/>
                      <p:cNvPicPr/>
                      <p:nvPr/>
                    </p:nvPicPr>
                    <p:blipFill>
                      <a:blip r:embed="rId2"/>
                      <a:stretch>
                        <a:fillRect/>
                      </a:stretch>
                    </p:blipFill>
                    <p:spPr>
                      <a:xfrm>
                        <a:off x="2235200" y="3444875"/>
                        <a:ext cx="292100" cy="3683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235200" y="4305300"/>
          <a:ext cx="292100" cy="368300"/>
        </p:xfrm>
        <a:graphic>
          <a:graphicData uri="http://schemas.openxmlformats.org/presentationml/2006/ole">
            <mc:AlternateContent xmlns:mc="http://schemas.openxmlformats.org/markup-compatibility/2006">
              <mc:Choice xmlns:v="urn:schemas-microsoft-com:vml" Requires="v">
                <p:oleObj spid="_x0000_s3" name="" r:id="rId3" imgW="292100" imgH="368300" progId="Equation.KSEE3">
                  <p:embed/>
                </p:oleObj>
              </mc:Choice>
              <mc:Fallback>
                <p:oleObj name="" r:id="rId3" imgW="292100" imgH="368300" progId="Equation.KSEE3">
                  <p:embed/>
                  <p:pic>
                    <p:nvPicPr>
                      <p:cNvPr id="0" name="图片 9216"/>
                      <p:cNvPicPr/>
                      <p:nvPr/>
                    </p:nvPicPr>
                    <p:blipFill>
                      <a:blip r:embed="rId2"/>
                      <a:stretch>
                        <a:fillRect/>
                      </a:stretch>
                    </p:blipFill>
                    <p:spPr>
                      <a:xfrm>
                        <a:off x="2235200" y="4305300"/>
                        <a:ext cx="292100" cy="368300"/>
                      </a:xfrm>
                      <a:prstGeom prst="rect">
                        <a:avLst/>
                      </a:prstGeom>
                    </p:spPr>
                  </p:pic>
                </p:oleObj>
              </mc:Fallback>
            </mc:AlternateContent>
          </a:graphicData>
        </a:graphic>
      </p:graphicFrame>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为什么要推导渲染方程？</a:t>
            </a:r>
            <a:endParaRPr>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在计算机图形学中，渲染方程是所有全局照明方法的理论基础(光线跟踪，路径跟踪，辐射度等)，用它</a:t>
            </a:r>
            <a:r>
              <a:t>计算</a:t>
            </a:r>
            <a:r>
              <a:rPr>
                <a:sym typeface="+mn-ea"/>
              </a:rPr>
              <a:t>物体表面某个点的颜色</a:t>
            </a:r>
            <a:endParaRPr>
              <a:sym typeface="+mn-ea"/>
            </a:endParaRPr>
          </a:p>
        </p:txBody>
      </p:sp>
      <p:sp>
        <p:nvSpPr>
          <p:cNvPr id="3" name="标题 2"/>
          <p:cNvSpPr>
            <a:spLocks noGrp="1"/>
          </p:cNvSpPr>
          <p:nvPr>
            <p:ph type="title"/>
          </p:nvPr>
        </p:nvSpPr>
        <p:spPr/>
        <p:txBody>
          <a:bodyPr/>
          <a:p>
            <a:r>
              <a:rPr>
                <a:sym typeface="+mn-ea"/>
              </a:rPr>
              <a:t>为什么要推导渲染方程？</a:t>
            </a:r>
            <a:endParaRPr>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回顾辐射强度、辐射照度、辐射亮度的物理意义</a:t>
            </a:r>
            <a:endParaRPr>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回顾辐射强度、辐射照度、辐射亮度的物理意义</a:t>
            </a:r>
            <a:endParaRPr lang="zh-CN" altLang="en-US"/>
          </a:p>
        </p:txBody>
      </p:sp>
      <p:pic>
        <p:nvPicPr>
          <p:cNvPr id="4" name="图片 3"/>
          <p:cNvPicPr>
            <a:picLocks noChangeAspect="1"/>
          </p:cNvPicPr>
          <p:nvPr/>
        </p:nvPicPr>
        <p:blipFill>
          <a:blip r:embed="rId1"/>
          <a:stretch>
            <a:fillRect/>
          </a:stretch>
        </p:blipFill>
        <p:spPr>
          <a:xfrm>
            <a:off x="2604770" y="1713230"/>
            <a:ext cx="6981825" cy="413956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p="http://schemas.openxmlformats.org/presentationml/2006/main">
  <p:tag name="KSO_WM_UNIT_PLACING_PICTURE_USER_VIEWPORT" val="{&quot;height&quot;:3750,&quot;width&quot;:6495}"/>
</p:tagLst>
</file>

<file path=ppt/tags/tag7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WPS 演示</Application>
  <PresentationFormat>宽屏</PresentationFormat>
  <Paragraphs>110</Paragraphs>
  <Slides>33</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24</vt:i4>
      </vt:variant>
      <vt:variant>
        <vt:lpstr>幻灯片标题</vt:lpstr>
      </vt:variant>
      <vt:variant>
        <vt:i4>33</vt:i4>
      </vt:variant>
    </vt:vector>
  </HeadingPairs>
  <TitlesOfParts>
    <vt:vector size="63" baseType="lpstr">
      <vt:lpstr>Arial</vt:lpstr>
      <vt:lpstr>宋体</vt:lpstr>
      <vt:lpstr>Wingdings</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第十六节课：渲染方程推导</vt:lpstr>
      <vt:lpstr>PowerPoint 演示文稿</vt:lpstr>
      <vt:lpstr>PowerPoint 演示文稿</vt:lpstr>
      <vt:lpstr>PowerPoint 演示文稿</vt:lpstr>
      <vt:lpstr>为什么要推导渲染方程？</vt:lpstr>
      <vt:lpstr>为什么要推导渲染方程？</vt:lpstr>
      <vt:lpstr>回顾辐射强度、辐射照度、辐射亮度的物理意义</vt:lpstr>
      <vt:lpstr>回顾辐射强度、辐射照度、辐射亮度的物理意义</vt:lpstr>
      <vt:lpstr>度量物体表面某个点的颜色</vt:lpstr>
      <vt:lpstr>度量物体表面某个点的颜色</vt:lpstr>
      <vt:lpstr>第一次推导渲染方程</vt:lpstr>
      <vt:lpstr>第一次推导渲染方程</vt:lpstr>
      <vt:lpstr>第一次推导</vt:lpstr>
      <vt:lpstr>反射</vt:lpstr>
      <vt:lpstr>反射</vt:lpstr>
      <vt:lpstr>第一次推导</vt:lpstr>
      <vt:lpstr>BRDF（双向反射分布函数）</vt:lpstr>
      <vt:lpstr>定义一个函数</vt:lpstr>
      <vt:lpstr>推导辐射亮度相关的公式</vt:lpstr>
      <vt:lpstr>修改函数的定义为BRDF</vt:lpstr>
      <vt:lpstr>第二次推导</vt:lpstr>
      <vt:lpstr>第二次推导</vt:lpstr>
      <vt:lpstr>推导渲染方程</vt:lpstr>
      <vt:lpstr>推导渲染方程</vt:lpstr>
      <vt:lpstr>PowerPoint 演示文稿</vt:lpstr>
      <vt:lpstr>回答之前提出的问题</vt:lpstr>
      <vt:lpstr>PowerPoint 演示文稿</vt:lpstr>
      <vt:lpstr>PowerPoint 演示文稿</vt:lpstr>
      <vt:lpstr>PowerPoint 演示文稿</vt:lpstr>
      <vt:lpstr>下节课预告</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cp:lastModifiedBy>
  <cp:revision>822</cp:revision>
  <dcterms:created xsi:type="dcterms:W3CDTF">2020-12-22T12:16:00Z</dcterms:created>
  <dcterms:modified xsi:type="dcterms:W3CDTF">2021-03-11T13:38:32Z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