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307" r:id="rId3"/>
    <p:sldId id="308" r:id="rId5"/>
    <p:sldId id="310" r:id="rId6"/>
    <p:sldId id="317" r:id="rId7"/>
    <p:sldId id="319" r:id="rId8"/>
    <p:sldId id="320" r:id="rId9"/>
    <p:sldId id="323" r:id="rId10"/>
    <p:sldId id="321" r:id="rId11"/>
    <p:sldId id="322" r:id="rId12"/>
    <p:sldId id="325" r:id="rId13"/>
    <p:sldId id="326" r:id="rId14"/>
    <p:sldId id="327" r:id="rId15"/>
    <p:sldId id="328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13" r:id="rId37"/>
    <p:sldId id="314" r:id="rId38"/>
    <p:sldId id="315" r:id="rId39"/>
    <p:sldId id="367" r:id="rId40"/>
    <p:sldId id="31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59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94.xml"/><Relationship Id="rId1" Type="http://schemas.openxmlformats.org/officeDocument/2006/relationships/hyperlink" Target="https://sites.cs.ucsb.edu/~lingqi/teaching/resources/GAMES101_Lecture_02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5.xml"/><Relationship Id="rId1" Type="http://schemas.openxmlformats.org/officeDocument/2006/relationships/hyperlink" Target="https://www.bilibili.com/video/BV1X7411F744?p=2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1" name="图片 20" descr="课程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5715"/>
            <a:ext cx="12245975" cy="6894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向量乘法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7724775" cy="2981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点积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7508240" cy="4648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点积的</a:t>
            </a:r>
            <a:r>
              <a:rPr lang="zh-CN" altLang="en-US"/>
              <a:t>运算法则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781800" cy="3248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点积的代数计算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9134475" cy="4676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点积</a:t>
            </a:r>
            <a:r>
              <a:rPr>
                <a:sym typeface="+mn-ea"/>
              </a:rPr>
              <a:t>的图形学应用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8601075" cy="1419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点积的图形学应用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8572500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461260"/>
            <a:ext cx="10277475" cy="3877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点积的图形学应用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4629150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20" y="2480310"/>
            <a:ext cx="5201920" cy="3353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点积的图形学应用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4762500" cy="149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55" y="1820545"/>
            <a:ext cx="4591050" cy="4164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向量乘法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9115425" cy="3762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叉积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120" y="1626235"/>
            <a:ext cx="3867150" cy="275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626235"/>
            <a:ext cx="5191125" cy="1676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第四节课：</a:t>
            </a:r>
            <a:br>
              <a:rPr lang="zh-CN" altLang="en-US"/>
            </a:br>
            <a:r>
              <a:rPr>
                <a:sym typeface="+mn-ea"/>
              </a:rPr>
              <a:t>三角函数、向量和矩阵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叉积的</a:t>
            </a:r>
            <a:r>
              <a:rPr lang="zh-CN" altLang="en-US"/>
              <a:t>运算法则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478780" cy="4153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叉积的</a:t>
            </a:r>
            <a:r>
              <a:rPr lang="zh-CN" altLang="en-US"/>
              <a:t>代数计算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915150" cy="2867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构建坐标系</a:t>
            </a:r>
          </a:p>
          <a:p>
            <a:pPr>
              <a:buFont typeface="Arial" panose="020B0604020202020204" pitchFamily="34" charset="0"/>
            </a:pPr>
            <a:r>
              <a:t>右手坐标系：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叉积的图形学应用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2656840"/>
            <a:ext cx="1911350" cy="3119755"/>
          </a:xfrm>
          <a:prstGeom prst="rect">
            <a:avLst/>
          </a:prstGeom>
        </p:spPr>
      </p:pic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85" y="2513330"/>
            <a:ext cx="2734945" cy="3320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叉积的图形学应用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10962640" cy="4097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叉积的图形学应用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9526270" cy="4478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t>在图形学中，用于坐标变换，如位移、旋转、缩放（下节课介绍</a:t>
            </a:r>
            <a:r>
              <a:t>）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矩阵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矩阵的定义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10325100" cy="4000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t>矩阵的每个元素乘以该标量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矩阵与标量相乘的代数计算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矩阵与矩阵相乘</a:t>
            </a:r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8172450" cy="4404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矩阵与矩阵相乘的运算法则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8162925" cy="3981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它们的几何意义？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它们的代数计算？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它们</a:t>
            </a:r>
            <a:r>
              <a:t>在图形学中的应用？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向量为列向量（</a:t>
            </a:r>
            <a:r>
              <a:rPr lang="en-US" altLang="zh-CN"/>
              <a:t>mx1</a:t>
            </a:r>
            <a:r>
              <a:t>）</a:t>
            </a:r>
          </a:p>
          <a:p>
            <a:pPr>
              <a:buFont typeface="Arial" panose="020B0604020202020204" pitchFamily="34" charset="0"/>
            </a:pPr>
            <a:r>
              <a:t>矩阵（</a:t>
            </a:r>
            <a:r>
              <a:rPr lang="en-US" altLang="zh-CN"/>
              <a:t>?xm</a:t>
            </a:r>
            <a:r>
              <a:t>）乘以向量（</a:t>
            </a:r>
            <a:r>
              <a:rPr lang="en-US" altLang="zh-CN"/>
              <a:t>mx1</a:t>
            </a:r>
            <a: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图形学应用</a:t>
            </a:r>
          </a:p>
          <a:p>
            <a:pPr>
              <a:buFont typeface="Arial" panose="020B0604020202020204" pitchFamily="34" charset="0"/>
            </a:pPr>
            <a:r>
              <a:t>变换一个点</a:t>
            </a:r>
          </a:p>
          <a:p>
            <a:pPr>
              <a:buFont typeface="Arial" panose="020B0604020202020204" pitchFamily="34" charset="0"/>
            </a:pPr>
            <a:r>
              <a:t>如：</a:t>
            </a:r>
            <a:r>
              <a:t>将一个点沿</a:t>
            </a:r>
            <a:r>
              <a:rPr lang="en-US" altLang="zh-CN"/>
              <a:t>y</a:t>
            </a:r>
            <a:r>
              <a:t>轴镜像变换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矩阵与向量相乘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3890645"/>
            <a:ext cx="6981825" cy="2066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矩阵转置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754495" cy="4514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单位矩阵和逆矩阵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5248910" cy="4412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>
                <a:sym typeface="+mn-ea"/>
              </a:rPr>
              <a:t>用矩阵表示向量乘法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7430770" cy="4410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1" action="ppaction://hlinkfile"/>
              </a:rPr>
              <a:t>闫令琪-向量与线性代数 课件</a:t>
            </a:r>
            <a:endParaRPr>
              <a:hlinkClick r:id="rId1" action="ppaction://hlinkfile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1" action="ppaction://hlinkfile"/>
              </a:rPr>
              <a:t>闫令琪-向量与线性代数 课程录像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变换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编辑器演示变换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对直角三角形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sin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cos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tan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cot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对任意三角形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三角函数</a:t>
            </a:r>
            <a:endParaRPr lang="zh-CN" altLang="en-US"/>
          </a:p>
        </p:txBody>
      </p:sp>
      <p:pic>
        <p:nvPicPr>
          <p:cNvPr id="6" name="图片 5" descr="三角函数几何意义（直角三角形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270" y="2214245"/>
            <a:ext cx="1152525" cy="1057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计算角度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已知三角形的一边和一个角度，可以计算另外一边</a:t>
            </a:r>
          </a:p>
          <a:p>
            <a:pPr>
              <a:buFont typeface="Arial" panose="020B0604020202020204" pitchFamily="34" charset="0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三角函数的图形学应用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9800" y="2079625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901700" imgH="393700" progId="Equation.KSEE3">
                  <p:embed/>
                </p:oleObj>
              </mc:Choice>
              <mc:Fallback>
                <p:oleObj name="" r:id="rId3" imgW="9017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800" y="2079625"/>
                        <a:ext cx="901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向量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160" y="1626235"/>
            <a:ext cx="2286000" cy="1895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680460"/>
            <a:ext cx="5695950" cy="2390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</a:p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t>用代数表示向量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1155"/>
            <a:ext cx="6489700" cy="361505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21050" y="5784850"/>
          <a:ext cx="254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4000" imgH="127000" progId="Equation.KSEE3">
                  <p:embed/>
                </p:oleObj>
              </mc:Choice>
              <mc:Fallback>
                <p:oleObj name="" r:id="rId2" imgW="254000" imgH="127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1050" y="5784850"/>
                        <a:ext cx="254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向量正交化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9953625" cy="4143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向量加法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7965440" cy="4626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宽屏</PresentationFormat>
  <Paragraphs>109</Paragraphs>
  <Slides>38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PowerPoint 演示文稿</vt:lpstr>
      <vt:lpstr>第四节课： 三角函数、向量和矩阵</vt:lpstr>
      <vt:lpstr>PowerPoint 演示文稿</vt:lpstr>
      <vt:lpstr>三角函数</vt:lpstr>
      <vt:lpstr>三角函数的图形学应用</vt:lpstr>
      <vt:lpstr>向量</vt:lpstr>
      <vt:lpstr>用代数表示向量</vt:lpstr>
      <vt:lpstr>向量正交化</vt:lpstr>
      <vt:lpstr>向量加法</vt:lpstr>
      <vt:lpstr>向量乘法</vt:lpstr>
      <vt:lpstr>点积</vt:lpstr>
      <vt:lpstr>点积的运算法则</vt:lpstr>
      <vt:lpstr>点积的代数计算</vt:lpstr>
      <vt:lpstr>点积的图形学应用</vt:lpstr>
      <vt:lpstr>点积的图形学应用</vt:lpstr>
      <vt:lpstr>点积的图形学应用</vt:lpstr>
      <vt:lpstr>点积的图形学应用</vt:lpstr>
      <vt:lpstr>向量乘法</vt:lpstr>
      <vt:lpstr>叉积</vt:lpstr>
      <vt:lpstr>叉积的运算法则</vt:lpstr>
      <vt:lpstr>叉积的代数计算</vt:lpstr>
      <vt:lpstr>叉积的图形学应用</vt:lpstr>
      <vt:lpstr>叉积的图形学应用</vt:lpstr>
      <vt:lpstr>叉积的图形学应用</vt:lpstr>
      <vt:lpstr>矩阵</vt:lpstr>
      <vt:lpstr>矩阵的定义</vt:lpstr>
      <vt:lpstr>矩阵与标量相乘的代数计算</vt:lpstr>
      <vt:lpstr>矩阵与矩阵相乘</vt:lpstr>
      <vt:lpstr>矩阵与矩阵相乘的运算法则</vt:lpstr>
      <vt:lpstr>矩阵与向量相乘</vt:lpstr>
      <vt:lpstr>矩阵转置</vt:lpstr>
      <vt:lpstr>单位矩阵和逆矩阵</vt:lpstr>
      <vt:lpstr>用矩阵表示向量乘法</vt:lpstr>
      <vt:lpstr>PowerPoint 演示文稿</vt:lpstr>
      <vt:lpstr>PowerPoint 演示文稿</vt:lpstr>
      <vt:lpstr>PowerPoint 演示文稿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83</cp:revision>
  <dcterms:created xsi:type="dcterms:W3CDTF">2020-12-22T12:16:00Z</dcterms:created>
  <dcterms:modified xsi:type="dcterms:W3CDTF">2021-01-02T00:37:50Z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