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07" r:id="rId3"/>
    <p:sldId id="308" r:id="rId5"/>
    <p:sldId id="712" r:id="rId6"/>
    <p:sldId id="713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1.xml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>
                <a:sym typeface="+mn-ea"/>
              </a:rPr>
              <a:t>答疑</a:t>
            </a:r>
            <a:r>
              <a:rPr>
                <a:sym typeface="+mn-ea"/>
              </a:rPr>
              <a:t>第二十一</a:t>
            </a:r>
            <a:r>
              <a:rPr>
                <a:sym typeface="+mn-ea"/>
              </a:rPr>
              <a:t>节课</a:t>
            </a:r>
            <a:br>
              <a:rPr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重新回答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主问题：如何针对任意的概率密度函数进行采样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-&gt; “</a:t>
            </a:r>
            <a:r>
              <a:rPr>
                <a:sym typeface="+mn-ea"/>
              </a:rPr>
              <a:t>之前得到的随机数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满足累积分布函数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，那么它是否满足概率密度函数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呢？</a:t>
            </a:r>
            <a:r>
              <a:rPr lang="en-US" altLang="zh-CN">
                <a:sym typeface="+mn-ea"/>
              </a:rPr>
              <a:t>”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“</a:t>
            </a:r>
            <a:r>
              <a:rPr>
                <a:sym typeface="+mn-ea"/>
              </a:rPr>
              <a:t>随机数满足概率密度函数</a:t>
            </a:r>
            <a:r>
              <a:rPr lang="en-US" altLang="zh-CN">
                <a:sym typeface="+mn-ea"/>
              </a:rPr>
              <a:t>p(x)”</a:t>
            </a:r>
            <a:r>
              <a:rPr>
                <a:sym typeface="+mn-ea"/>
              </a:rPr>
              <a:t>是什么意思？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如何证明？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解决第二十节课的问题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8225" y="2637790"/>
            <a:ext cx="10168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和累积分布函数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的自变量</a:t>
            </a:r>
            <a:r>
              <a:rPr lang="zh-CN">
                <a:sym typeface="+mn-ea"/>
              </a:rPr>
              <a:t>都是随机数，它们一一对应；</a:t>
            </a:r>
            <a:endParaRPr lang="zh-CN" altLang="en-US"/>
          </a:p>
          <a:p>
            <a:r>
              <a:rPr lang="zh-CN" altLang="en-US"/>
              <a:t>随机数是通过采样得到的采样值，概率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大</a:t>
            </a:r>
            <a:r>
              <a:rPr lang="zh-CN" altLang="en-US"/>
              <a:t>变化大的区域采样数量多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2515" y="3608705"/>
            <a:ext cx="349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举</a:t>
            </a:r>
            <a:r>
              <a:rPr lang="en-US" altLang="zh-CN"/>
              <a:t>2</a:t>
            </a:r>
            <a:r>
              <a:rPr lang="zh-CN" altLang="en-US"/>
              <a:t>个实例，在几何上上证明：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0460" y="4131310"/>
            <a:ext cx="4689475" cy="2048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4117975"/>
            <a:ext cx="4163060" cy="2075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重新回答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为什么要学习本课？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-&gt; “</a:t>
            </a:r>
            <a:r>
              <a:rPr>
                <a:sym typeface="+mn-ea"/>
              </a:rPr>
              <a:t>如何减少噪点？</a:t>
            </a:r>
            <a:r>
              <a:rPr lang="en-US" altLang="zh-CN">
                <a:sym typeface="+mn-ea"/>
              </a:rPr>
              <a:t>”-&gt;“2</a:t>
            </a:r>
            <a:r>
              <a:rPr>
                <a:sym typeface="+mn-ea"/>
              </a:rPr>
              <a:t>、选择合适的概率密度函数从而在被积函数中贡献</a:t>
            </a:r>
            <a:r>
              <a:rPr strike="sngStrike">
                <a:solidFill>
                  <a:schemeClr val="tx1"/>
                </a:solidFill>
                <a:uFillTx/>
                <a:sym typeface="+mn-ea"/>
              </a:rPr>
              <a:t>更高</a:t>
            </a:r>
            <a:r>
              <a:rPr>
                <a:solidFill>
                  <a:schemeClr val="tx1"/>
                </a:solidFill>
                <a:uFillTx/>
                <a:sym typeface="+mn-ea"/>
              </a:rPr>
              <a:t>变化大</a:t>
            </a:r>
            <a:r>
              <a:rPr>
                <a:sym typeface="+mn-ea"/>
              </a:rPr>
              <a:t>的区域放置更多的采样点（为什么？）</a:t>
            </a:r>
            <a:r>
              <a:rPr lang="en-US" altLang="zh-CN">
                <a:sym typeface="+mn-ea"/>
              </a:rPr>
              <a:t>”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什么是贡献值？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为什么要在被积函数中贡献</a:t>
            </a:r>
            <a:r>
              <a:rPr>
                <a:sym typeface="+mn-ea"/>
              </a:rPr>
              <a:t>变化大</a:t>
            </a:r>
            <a:r>
              <a:rPr>
                <a:sym typeface="+mn-ea"/>
              </a:rPr>
              <a:t>的区域放置更多的采样点？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因为</a:t>
            </a:r>
            <a:r>
              <a:rPr>
                <a:sym typeface="+mn-ea"/>
              </a:rPr>
              <a:t>概率变化大</a:t>
            </a:r>
            <a:r>
              <a:rPr>
                <a:sym typeface="+mn-ea"/>
              </a:rPr>
              <a:t>的区域采样数量多，所以概率密度函数应该是什么形状？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解决第二十一</a:t>
            </a:r>
            <a:r>
              <a:rPr lang="zh-CN" altLang="en-US"/>
              <a:t>节课的问题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4683" y="1947863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2895600" imgH="825500" progId="Equation.KSEE3">
                  <p:embed/>
                </p:oleObj>
              </mc:Choice>
              <mc:Fallback>
                <p:oleObj name="" r:id="rId1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4683" y="1947863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3966" y="3819525"/>
          <a:ext cx="369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695700" imgH="812800" progId="Equation.KSEE3">
                  <p:embed/>
                </p:oleObj>
              </mc:Choice>
              <mc:Fallback>
                <p:oleObj name="" r:id="rId3" imgW="3695700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966" y="3819525"/>
                        <a:ext cx="36957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7605" y="2639695"/>
          <a:ext cx="71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5" imgW="711200" imgH="787400" progId="Equation.KSEE3">
                  <p:embed/>
                </p:oleObj>
              </mc:Choice>
              <mc:Fallback>
                <p:oleObj name="" r:id="rId5" imgW="711200" imgH="7874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605" y="2639695"/>
                        <a:ext cx="711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被积函数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050" y="3100705"/>
            <a:ext cx="3629025" cy="24574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17</Paragraphs>
  <Slides>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z</vt:lpstr>
      <vt:lpstr>答疑第二十一节课 </vt:lpstr>
      <vt:lpstr>解决第二十节课的问题</vt:lpstr>
      <vt:lpstr>解决第二十一节课的问题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780</cp:revision>
  <dcterms:created xsi:type="dcterms:W3CDTF">2020-12-22T12:16:00Z</dcterms:created>
  <dcterms:modified xsi:type="dcterms:W3CDTF">2021-03-12T03:03:03Z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