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07" r:id="rId3"/>
    <p:sldId id="308" r:id="rId5"/>
    <p:sldId id="1053" r:id="rId6"/>
    <p:sldId id="10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纠正第二十</a:t>
            </a:r>
            <a:r>
              <a:rPr lang="zh-CN" altLang="en-US"/>
              <a:t>六节课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重新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分析“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为什么射线无法正确弹射？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”这个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bug</a:t>
            </a:r>
            <a:br>
              <a:rPr lang="en-US" altLang="zh-CN"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纠正第二十六节课的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重新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分析“当rr停止时，应该如何设置radiance？”这个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bug</a:t>
            </a:r>
            <a:br>
              <a:rPr lang="en-US" altLang="zh-CN"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纠正第二十六节课的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12</Paragraphs>
  <Slides>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第二十六节课：实现路径追踪</vt:lpstr>
      <vt:lpstr>解决第二十节课的问题</vt:lpstr>
      <vt:lpstr>纠正第二十六节课的bug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1358</cp:revision>
  <dcterms:created xsi:type="dcterms:W3CDTF">2020-12-22T12:16:00Z</dcterms:created>
  <dcterms:modified xsi:type="dcterms:W3CDTF">2021-05-01T01:41:34Z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C88F59C883BA4CFAAEB3A05D0135437E</vt:lpwstr>
  </property>
</Properties>
</file>