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echan yun" initials="y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91D7C5-F524-E84F-896D-ADBB640D8635}" v="40" dt="2019-11-10T14:07:52.22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5C5C5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DDE"/>
          </a:solidFill>
        </a:fill>
      </a:tcStyle>
    </a:wholeTbl>
    <a:band2H>
      <a:tcTxStyle/>
      <a:tcStyle>
        <a:tcBdr/>
        <a:fill>
          <a:solidFill>
            <a:srgbClr val="ECEFE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5C5C5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E2D3"/>
          </a:solidFill>
        </a:fill>
      </a:tcStyle>
    </a:wholeTbl>
    <a:band2H>
      <a:tcTxStyle/>
      <a:tcStyle>
        <a:tcBdr/>
        <a:fill>
          <a:solidFill>
            <a:srgbClr val="F6F1EA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5C5C5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D8DE"/>
          </a:solidFill>
        </a:fill>
      </a:tcStyle>
    </a:wholeTbl>
    <a:band2H>
      <a:tcTxStyle/>
      <a:tcStyle>
        <a:tcBdr/>
        <a:fill>
          <a:solidFill>
            <a:srgbClr val="EDEDE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C5C5C"/>
              </a:solidFill>
              <a:prstDash val="solid"/>
              <a:round/>
            </a:ln>
          </a:top>
          <a:bottom>
            <a:ln w="25400" cap="flat">
              <a:solidFill>
                <a:srgbClr val="5C5C5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C5C5C"/>
              </a:solidFill>
              <a:prstDash val="solid"/>
              <a:round/>
            </a:ln>
          </a:top>
          <a:bottom>
            <a:ln w="25400" cap="flat">
              <a:solidFill>
                <a:srgbClr val="5C5C5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5C5C5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5C5C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5C5C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5C5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5C5C5C"/>
      </a:tcTxStyle>
      <a:tcStyle>
        <a:tcBdr>
          <a:left>
            <a:ln w="12700" cap="flat">
              <a:solidFill>
                <a:srgbClr val="5C5C5C"/>
              </a:solidFill>
              <a:prstDash val="solid"/>
              <a:round/>
            </a:ln>
          </a:left>
          <a:right>
            <a:ln w="12700" cap="flat">
              <a:solidFill>
                <a:srgbClr val="5C5C5C"/>
              </a:solidFill>
              <a:prstDash val="solid"/>
              <a:round/>
            </a:ln>
          </a:right>
          <a:top>
            <a:ln w="12700" cap="flat">
              <a:solidFill>
                <a:srgbClr val="5C5C5C"/>
              </a:solidFill>
              <a:prstDash val="solid"/>
              <a:round/>
            </a:ln>
          </a:top>
          <a:bottom>
            <a:ln w="12700" cap="flat">
              <a:solidFill>
                <a:srgbClr val="5C5C5C"/>
              </a:solidFill>
              <a:prstDash val="solid"/>
              <a:round/>
            </a:ln>
          </a:bottom>
          <a:insideH>
            <a:ln w="12700" cap="flat">
              <a:solidFill>
                <a:srgbClr val="5C5C5C"/>
              </a:solidFill>
              <a:prstDash val="solid"/>
              <a:round/>
            </a:ln>
          </a:insideH>
          <a:insideV>
            <a:ln w="12700" cap="flat">
              <a:solidFill>
                <a:srgbClr val="5C5C5C"/>
              </a:solidFill>
              <a:prstDash val="solid"/>
              <a:round/>
            </a:ln>
          </a:insideV>
        </a:tcBdr>
        <a:fill>
          <a:solidFill>
            <a:srgbClr val="5C5C5C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5C5C5C"/>
      </a:tcTxStyle>
      <a:tcStyle>
        <a:tcBdr>
          <a:left>
            <a:ln w="12700" cap="flat">
              <a:solidFill>
                <a:srgbClr val="5C5C5C"/>
              </a:solidFill>
              <a:prstDash val="solid"/>
              <a:round/>
            </a:ln>
          </a:left>
          <a:right>
            <a:ln w="12700" cap="flat">
              <a:solidFill>
                <a:srgbClr val="5C5C5C"/>
              </a:solidFill>
              <a:prstDash val="solid"/>
              <a:round/>
            </a:ln>
          </a:right>
          <a:top>
            <a:ln w="12700" cap="flat">
              <a:solidFill>
                <a:srgbClr val="5C5C5C"/>
              </a:solidFill>
              <a:prstDash val="solid"/>
              <a:round/>
            </a:ln>
          </a:top>
          <a:bottom>
            <a:ln w="12700" cap="flat">
              <a:solidFill>
                <a:srgbClr val="5C5C5C"/>
              </a:solidFill>
              <a:prstDash val="solid"/>
              <a:round/>
            </a:ln>
          </a:bottom>
          <a:insideH>
            <a:ln w="12700" cap="flat">
              <a:solidFill>
                <a:srgbClr val="5C5C5C"/>
              </a:solidFill>
              <a:prstDash val="solid"/>
              <a:round/>
            </a:ln>
          </a:insideH>
          <a:insideV>
            <a:ln w="12700" cap="flat">
              <a:solidFill>
                <a:srgbClr val="5C5C5C"/>
              </a:solidFill>
              <a:prstDash val="solid"/>
              <a:round/>
            </a:ln>
          </a:insideV>
        </a:tcBdr>
        <a:fill>
          <a:solidFill>
            <a:srgbClr val="5C5C5C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5C5C5C"/>
      </a:tcTxStyle>
      <a:tcStyle>
        <a:tcBdr>
          <a:left>
            <a:ln w="12700" cap="flat">
              <a:solidFill>
                <a:srgbClr val="5C5C5C"/>
              </a:solidFill>
              <a:prstDash val="solid"/>
              <a:round/>
            </a:ln>
          </a:left>
          <a:right>
            <a:ln w="12700" cap="flat">
              <a:solidFill>
                <a:srgbClr val="5C5C5C"/>
              </a:solidFill>
              <a:prstDash val="solid"/>
              <a:round/>
            </a:ln>
          </a:right>
          <a:top>
            <a:ln w="50800" cap="flat">
              <a:solidFill>
                <a:srgbClr val="5C5C5C"/>
              </a:solidFill>
              <a:prstDash val="solid"/>
              <a:round/>
            </a:ln>
          </a:top>
          <a:bottom>
            <a:ln w="12700" cap="flat">
              <a:solidFill>
                <a:srgbClr val="5C5C5C"/>
              </a:solidFill>
              <a:prstDash val="solid"/>
              <a:round/>
            </a:ln>
          </a:bottom>
          <a:insideH>
            <a:ln w="12700" cap="flat">
              <a:solidFill>
                <a:srgbClr val="5C5C5C"/>
              </a:solidFill>
              <a:prstDash val="solid"/>
              <a:round/>
            </a:ln>
          </a:insideH>
          <a:insideV>
            <a:ln w="12700" cap="flat">
              <a:solidFill>
                <a:srgbClr val="5C5C5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5C5C5C"/>
      </a:tcTxStyle>
      <a:tcStyle>
        <a:tcBdr>
          <a:left>
            <a:ln w="12700" cap="flat">
              <a:solidFill>
                <a:srgbClr val="5C5C5C"/>
              </a:solidFill>
              <a:prstDash val="solid"/>
              <a:round/>
            </a:ln>
          </a:left>
          <a:right>
            <a:ln w="12700" cap="flat">
              <a:solidFill>
                <a:srgbClr val="5C5C5C"/>
              </a:solidFill>
              <a:prstDash val="solid"/>
              <a:round/>
            </a:ln>
          </a:right>
          <a:top>
            <a:ln w="12700" cap="flat">
              <a:solidFill>
                <a:srgbClr val="5C5C5C"/>
              </a:solidFill>
              <a:prstDash val="solid"/>
              <a:round/>
            </a:ln>
          </a:top>
          <a:bottom>
            <a:ln w="25400" cap="flat">
              <a:solidFill>
                <a:srgbClr val="5C5C5C"/>
              </a:solidFill>
              <a:prstDash val="solid"/>
              <a:round/>
            </a:ln>
          </a:bottom>
          <a:insideH>
            <a:ln w="12700" cap="flat">
              <a:solidFill>
                <a:srgbClr val="5C5C5C"/>
              </a:solidFill>
              <a:prstDash val="solid"/>
              <a:round/>
            </a:ln>
          </a:insideH>
          <a:insideV>
            <a:ln w="12700" cap="flat">
              <a:solidFill>
                <a:srgbClr val="5C5C5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52"/>
  </p:normalViewPr>
  <p:slideViewPr>
    <p:cSldViewPr snapToGrid="0" snapToObjects="1">
      <p:cViewPr varScale="1">
        <p:scale>
          <a:sx n="63" d="100"/>
          <a:sy n="63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예찬" userId="dad01f23-76d2-441a-8581-1b4339d9282a" providerId="ADAL" clId="{F2A5EC8C-573C-0F4A-9BA1-790632C5DB03}"/>
    <pc:docChg chg="undo custSel modSld">
      <pc:chgData name="윤예찬" userId="dad01f23-76d2-441a-8581-1b4339d9282a" providerId="ADAL" clId="{F2A5EC8C-573C-0F4A-9BA1-790632C5DB03}" dt="2019-11-09T23:19:42.919" v="2" actId="14100"/>
      <pc:docMkLst>
        <pc:docMk/>
      </pc:docMkLst>
      <pc:sldChg chg="modSp">
        <pc:chgData name="윤예찬" userId="dad01f23-76d2-441a-8581-1b4339d9282a" providerId="ADAL" clId="{F2A5EC8C-573C-0F4A-9BA1-790632C5DB03}" dt="2019-11-09T23:19:19.119" v="1" actId="1076"/>
        <pc:sldMkLst>
          <pc:docMk/>
          <pc:sldMk cId="0" sldId="256"/>
        </pc:sldMkLst>
        <pc:picChg chg="mod">
          <ac:chgData name="윤예찬" userId="dad01f23-76d2-441a-8581-1b4339d9282a" providerId="ADAL" clId="{F2A5EC8C-573C-0F4A-9BA1-790632C5DB03}" dt="2019-11-09T23:19:19.119" v="1" actId="1076"/>
          <ac:picMkLst>
            <pc:docMk/>
            <pc:sldMk cId="0" sldId="256"/>
            <ac:picMk id="147" creationId="{00000000-0000-0000-0000-000000000000}"/>
          </ac:picMkLst>
        </pc:picChg>
      </pc:sldChg>
      <pc:sldChg chg="modSp">
        <pc:chgData name="윤예찬" userId="dad01f23-76d2-441a-8581-1b4339d9282a" providerId="ADAL" clId="{F2A5EC8C-573C-0F4A-9BA1-790632C5DB03}" dt="2019-11-09T23:19:42.919" v="2" actId="14100"/>
        <pc:sldMkLst>
          <pc:docMk/>
          <pc:sldMk cId="0" sldId="259"/>
        </pc:sldMkLst>
        <pc:spChg chg="mod">
          <ac:chgData name="윤예찬" userId="dad01f23-76d2-441a-8581-1b4339d9282a" providerId="ADAL" clId="{F2A5EC8C-573C-0F4A-9BA1-790632C5DB03}" dt="2019-11-09T23:19:42.919" v="2" actId="14100"/>
          <ac:spMkLst>
            <pc:docMk/>
            <pc:sldMk cId="0" sldId="259"/>
            <ac:spMk id="35" creationId="{7ED48265-4F94-2A4F-9FE2-F4B520313C0C}"/>
          </ac:spMkLst>
        </pc:spChg>
      </pc:sldChg>
    </pc:docChg>
  </pc:docChgLst>
  <pc:docChgLst>
    <pc:chgData name="윤예찬" userId="dad01f23-76d2-441a-8581-1b4339d9282a" providerId="ADAL" clId="{CC96D71F-05BC-C740-BE83-C69DA5290855}"/>
    <pc:docChg chg="undo custSel modSld">
      <pc:chgData name="윤예찬" userId="dad01f23-76d2-441a-8581-1b4339d9282a" providerId="ADAL" clId="{CC96D71F-05BC-C740-BE83-C69DA5290855}" dt="2019-11-09T15:40:04.098" v="584" actId="478"/>
      <pc:docMkLst>
        <pc:docMk/>
      </pc:docMkLst>
      <pc:sldChg chg="addSp delSp modSp">
        <pc:chgData name="윤예찬" userId="dad01f23-76d2-441a-8581-1b4339d9282a" providerId="ADAL" clId="{CC96D71F-05BC-C740-BE83-C69DA5290855}" dt="2019-11-09T15:34:33.090" v="234" actId="1076"/>
        <pc:sldMkLst>
          <pc:docMk/>
          <pc:sldMk cId="0" sldId="259"/>
        </pc:sldMkLst>
        <pc:spChg chg="add mod">
          <ac:chgData name="윤예찬" userId="dad01f23-76d2-441a-8581-1b4339d9282a" providerId="ADAL" clId="{CC96D71F-05BC-C740-BE83-C69DA5290855}" dt="2019-11-09T15:20:58.739" v="99" actId="1076"/>
          <ac:spMkLst>
            <pc:docMk/>
            <pc:sldMk cId="0" sldId="259"/>
            <ac:spMk id="15" creationId="{EAB3FB7E-CDEE-9B4F-A85E-52194166C038}"/>
          </ac:spMkLst>
        </pc:spChg>
        <pc:spChg chg="add mod">
          <ac:chgData name="윤예찬" userId="dad01f23-76d2-441a-8581-1b4339d9282a" providerId="ADAL" clId="{CC96D71F-05BC-C740-BE83-C69DA5290855}" dt="2019-11-09T15:21:20.931" v="103" actId="1076"/>
          <ac:spMkLst>
            <pc:docMk/>
            <pc:sldMk cId="0" sldId="259"/>
            <ac:spMk id="17" creationId="{0CA05246-60B6-144F-99D3-64B40ADC0501}"/>
          </ac:spMkLst>
        </pc:spChg>
        <pc:spChg chg="add mod">
          <ac:chgData name="윤예찬" userId="dad01f23-76d2-441a-8581-1b4339d9282a" providerId="ADAL" clId="{CC96D71F-05BC-C740-BE83-C69DA5290855}" dt="2019-11-09T15:26:29.301" v="139" actId="255"/>
          <ac:spMkLst>
            <pc:docMk/>
            <pc:sldMk cId="0" sldId="259"/>
            <ac:spMk id="26" creationId="{A9A9D934-407A-494B-84CB-7CF6E6151C25}"/>
          </ac:spMkLst>
        </pc:spChg>
        <pc:spChg chg="add mod">
          <ac:chgData name="윤예찬" userId="dad01f23-76d2-441a-8581-1b4339d9282a" providerId="ADAL" clId="{CC96D71F-05BC-C740-BE83-C69DA5290855}" dt="2019-11-09T15:34:33.090" v="234" actId="1076"/>
          <ac:spMkLst>
            <pc:docMk/>
            <pc:sldMk cId="0" sldId="259"/>
            <ac:spMk id="35" creationId="{7ED48265-4F94-2A4F-9FE2-F4B520313C0C}"/>
          </ac:spMkLst>
        </pc:spChg>
        <pc:spChg chg="add del mod">
          <ac:chgData name="윤예찬" userId="dad01f23-76d2-441a-8581-1b4339d9282a" providerId="ADAL" clId="{CC96D71F-05BC-C740-BE83-C69DA5290855}" dt="2019-11-09T15:32:35.592" v="173" actId="207"/>
          <ac:spMkLst>
            <pc:docMk/>
            <pc:sldMk cId="0" sldId="259"/>
            <ac:spMk id="164" creationId="{00000000-0000-0000-0000-000000000000}"/>
          </ac:spMkLst>
        </pc:spChg>
        <pc:grpChg chg="add mod">
          <ac:chgData name="윤예찬" userId="dad01f23-76d2-441a-8581-1b4339d9282a" providerId="ADAL" clId="{CC96D71F-05BC-C740-BE83-C69DA5290855}" dt="2019-11-09T15:31:47.680" v="162" actId="1076"/>
          <ac:grpSpMkLst>
            <pc:docMk/>
            <pc:sldMk cId="0" sldId="259"/>
            <ac:grpSpMk id="18" creationId="{E085DB74-10B3-7946-BD94-BD706916E090}"/>
          </ac:grpSpMkLst>
        </pc:grpChg>
        <pc:grpChg chg="add mod">
          <ac:chgData name="윤예찬" userId="dad01f23-76d2-441a-8581-1b4339d9282a" providerId="ADAL" clId="{CC96D71F-05BC-C740-BE83-C69DA5290855}" dt="2019-11-09T15:31:47.680" v="162" actId="1076"/>
          <ac:grpSpMkLst>
            <pc:docMk/>
            <pc:sldMk cId="0" sldId="259"/>
            <ac:grpSpMk id="20" creationId="{8BC2A0A5-5E05-E84A-91AC-6141EF63655E}"/>
          </ac:grpSpMkLst>
        </pc:grpChg>
        <pc:grpChg chg="add mod">
          <ac:chgData name="윤예찬" userId="dad01f23-76d2-441a-8581-1b4339d9282a" providerId="ADAL" clId="{CC96D71F-05BC-C740-BE83-C69DA5290855}" dt="2019-11-09T15:31:47.680" v="162" actId="1076"/>
          <ac:grpSpMkLst>
            <pc:docMk/>
            <pc:sldMk cId="0" sldId="259"/>
            <ac:grpSpMk id="28" creationId="{F2131440-C2F9-2342-8BDC-7D56C440E1E7}"/>
          </ac:grpSpMkLst>
        </pc:grpChg>
        <pc:picChg chg="add mod">
          <ac:chgData name="윤예찬" userId="dad01f23-76d2-441a-8581-1b4339d9282a" providerId="ADAL" clId="{CC96D71F-05BC-C740-BE83-C69DA5290855}" dt="2019-11-09T15:31:47.680" v="162" actId="1076"/>
          <ac:picMkLst>
            <pc:docMk/>
            <pc:sldMk cId="0" sldId="259"/>
            <ac:picMk id="3" creationId="{A9B7AA40-E34A-9848-89CF-F342318EFDEA}"/>
          </ac:picMkLst>
        </pc:picChg>
        <pc:picChg chg="add mod">
          <ac:chgData name="윤예찬" userId="dad01f23-76d2-441a-8581-1b4339d9282a" providerId="ADAL" clId="{CC96D71F-05BC-C740-BE83-C69DA5290855}" dt="2019-11-09T15:31:47.680" v="162" actId="1076"/>
          <ac:picMkLst>
            <pc:docMk/>
            <pc:sldMk cId="0" sldId="259"/>
            <ac:picMk id="6" creationId="{CBEE1A65-60B2-F14B-8C07-34C4F594FCC2}"/>
          </ac:picMkLst>
        </pc:picChg>
        <pc:picChg chg="add mod">
          <ac:chgData name="윤예찬" userId="dad01f23-76d2-441a-8581-1b4339d9282a" providerId="ADAL" clId="{CC96D71F-05BC-C740-BE83-C69DA5290855}" dt="2019-11-09T15:31:58.869" v="165" actId="1076"/>
          <ac:picMkLst>
            <pc:docMk/>
            <pc:sldMk cId="0" sldId="259"/>
            <ac:picMk id="9" creationId="{AC6F852B-7CC0-684F-985D-CCB96A1D0813}"/>
          </ac:picMkLst>
        </pc:picChg>
        <pc:picChg chg="add mod">
          <ac:chgData name="윤예찬" userId="dad01f23-76d2-441a-8581-1b4339d9282a" providerId="ADAL" clId="{CC96D71F-05BC-C740-BE83-C69DA5290855}" dt="2019-11-09T15:19:36.524" v="72" actId="1076"/>
          <ac:picMkLst>
            <pc:docMk/>
            <pc:sldMk cId="0" sldId="259"/>
            <ac:picMk id="12" creationId="{A43DC423-E1DE-2941-A304-BC23411204C4}"/>
          </ac:picMkLst>
        </pc:picChg>
        <pc:picChg chg="add mod">
          <ac:chgData name="윤예찬" userId="dad01f23-76d2-441a-8581-1b4339d9282a" providerId="ADAL" clId="{CC96D71F-05BC-C740-BE83-C69DA5290855}" dt="2019-11-09T15:20:12.751" v="82" actId="1076"/>
          <ac:picMkLst>
            <pc:docMk/>
            <pc:sldMk cId="0" sldId="259"/>
            <ac:picMk id="13" creationId="{4277AEB9-76DB-E04C-BB36-87E701595284}"/>
          </ac:picMkLst>
        </pc:picChg>
        <pc:picChg chg="add mod">
          <ac:chgData name="윤예찬" userId="dad01f23-76d2-441a-8581-1b4339d9282a" providerId="ADAL" clId="{CC96D71F-05BC-C740-BE83-C69DA5290855}" dt="2019-11-09T15:31:47.680" v="162" actId="1076"/>
          <ac:picMkLst>
            <pc:docMk/>
            <pc:sldMk cId="0" sldId="259"/>
            <ac:picMk id="22" creationId="{2C08C03A-EF77-C64A-A0E4-879D5840F860}"/>
          </ac:picMkLst>
        </pc:picChg>
        <pc:picChg chg="add mod">
          <ac:chgData name="윤예찬" userId="dad01f23-76d2-441a-8581-1b4339d9282a" providerId="ADAL" clId="{CC96D71F-05BC-C740-BE83-C69DA5290855}" dt="2019-11-09T15:26:36.804" v="141" actId="1076"/>
          <ac:picMkLst>
            <pc:docMk/>
            <pc:sldMk cId="0" sldId="259"/>
            <ac:picMk id="25" creationId="{AB71443B-1B3E-E54C-A954-B543C637942A}"/>
          </ac:picMkLst>
        </pc:picChg>
        <pc:picChg chg="add mod">
          <ac:chgData name="윤예찬" userId="dad01f23-76d2-441a-8581-1b4339d9282a" providerId="ADAL" clId="{CC96D71F-05BC-C740-BE83-C69DA5290855}" dt="2019-11-09T15:31:47.680" v="162" actId="1076"/>
          <ac:picMkLst>
            <pc:docMk/>
            <pc:sldMk cId="0" sldId="259"/>
            <ac:picMk id="31" creationId="{8ACEF44F-E1F3-CD4F-A198-FC2FCEE7F0FD}"/>
          </ac:picMkLst>
        </pc:picChg>
        <pc:picChg chg="add mod">
          <ac:chgData name="윤예찬" userId="dad01f23-76d2-441a-8581-1b4339d9282a" providerId="ADAL" clId="{CC96D71F-05BC-C740-BE83-C69DA5290855}" dt="2019-11-09T15:31:47.680" v="162" actId="1076"/>
          <ac:picMkLst>
            <pc:docMk/>
            <pc:sldMk cId="0" sldId="259"/>
            <ac:picMk id="34" creationId="{47011211-2652-1143-A917-C2CCDB515469}"/>
          </ac:picMkLst>
        </pc:picChg>
      </pc:sldChg>
      <pc:sldChg chg="addSp modSp">
        <pc:chgData name="윤예찬" userId="dad01f23-76d2-441a-8581-1b4339d9282a" providerId="ADAL" clId="{CC96D71F-05BC-C740-BE83-C69DA5290855}" dt="2019-11-09T15:36:59.171" v="333" actId="20577"/>
        <pc:sldMkLst>
          <pc:docMk/>
          <pc:sldMk cId="0" sldId="260"/>
        </pc:sldMkLst>
        <pc:spChg chg="add mod">
          <ac:chgData name="윤예찬" userId="dad01f23-76d2-441a-8581-1b4339d9282a" providerId="ADAL" clId="{CC96D71F-05BC-C740-BE83-C69DA5290855}" dt="2019-11-09T15:36:59.171" v="333" actId="20577"/>
          <ac:spMkLst>
            <pc:docMk/>
            <pc:sldMk cId="0" sldId="260"/>
            <ac:spMk id="2" creationId="{8EB0AA2C-7D6C-8743-833F-284B687F21D7}"/>
          </ac:spMkLst>
        </pc:spChg>
        <pc:picChg chg="add">
          <ac:chgData name="윤예찬" userId="dad01f23-76d2-441a-8581-1b4339d9282a" providerId="ADAL" clId="{CC96D71F-05BC-C740-BE83-C69DA5290855}" dt="2019-11-09T15:35:00.412" v="239" actId="22"/>
          <ac:picMkLst>
            <pc:docMk/>
            <pc:sldMk cId="0" sldId="260"/>
            <ac:picMk id="3" creationId="{A1B66AC6-A1E0-F248-944C-6B2E43155F85}"/>
          </ac:picMkLst>
        </pc:picChg>
        <pc:picChg chg="mod">
          <ac:chgData name="윤예찬" userId="dad01f23-76d2-441a-8581-1b4339d9282a" providerId="ADAL" clId="{CC96D71F-05BC-C740-BE83-C69DA5290855}" dt="2019-11-09T15:34:54.391" v="238" actId="1076"/>
          <ac:picMkLst>
            <pc:docMk/>
            <pc:sldMk cId="0" sldId="260"/>
            <ac:picMk id="166" creationId="{00000000-0000-0000-0000-000000000000}"/>
          </ac:picMkLst>
        </pc:picChg>
      </pc:sldChg>
      <pc:sldChg chg="addSp modSp">
        <pc:chgData name="윤예찬" userId="dad01f23-76d2-441a-8581-1b4339d9282a" providerId="ADAL" clId="{CC96D71F-05BC-C740-BE83-C69DA5290855}" dt="2019-11-09T15:38:28.047" v="464" actId="22"/>
        <pc:sldMkLst>
          <pc:docMk/>
          <pc:sldMk cId="0" sldId="261"/>
        </pc:sldMkLst>
        <pc:spChg chg="add mod">
          <ac:chgData name="윤예찬" userId="dad01f23-76d2-441a-8581-1b4339d9282a" providerId="ADAL" clId="{CC96D71F-05BC-C740-BE83-C69DA5290855}" dt="2019-11-09T15:36:00.537" v="312" actId="20577"/>
          <ac:spMkLst>
            <pc:docMk/>
            <pc:sldMk cId="0" sldId="261"/>
            <ac:spMk id="2" creationId="{AD04D7B4-067A-194B-A84B-DC0732175EA8}"/>
          </ac:spMkLst>
        </pc:spChg>
        <pc:picChg chg="add">
          <ac:chgData name="윤예찬" userId="dad01f23-76d2-441a-8581-1b4339d9282a" providerId="ADAL" clId="{CC96D71F-05BC-C740-BE83-C69DA5290855}" dt="2019-11-09T15:38:28.047" v="464" actId="22"/>
          <ac:picMkLst>
            <pc:docMk/>
            <pc:sldMk cId="0" sldId="261"/>
            <ac:picMk id="4" creationId="{87C284A3-3579-E84E-A07F-65C7F0157CE1}"/>
          </ac:picMkLst>
        </pc:picChg>
        <pc:picChg chg="mod">
          <ac:chgData name="윤예찬" userId="dad01f23-76d2-441a-8581-1b4339d9282a" providerId="ADAL" clId="{CC96D71F-05BC-C740-BE83-C69DA5290855}" dt="2019-11-09T15:35:44.484" v="277" actId="1076"/>
          <ac:picMkLst>
            <pc:docMk/>
            <pc:sldMk cId="0" sldId="261"/>
            <ac:picMk id="170" creationId="{00000000-0000-0000-0000-000000000000}"/>
          </ac:picMkLst>
        </pc:picChg>
      </pc:sldChg>
      <pc:sldChg chg="addSp modSp">
        <pc:chgData name="윤예찬" userId="dad01f23-76d2-441a-8581-1b4339d9282a" providerId="ADAL" clId="{CC96D71F-05BC-C740-BE83-C69DA5290855}" dt="2019-11-09T15:38:31.943" v="465" actId="22"/>
        <pc:sldMkLst>
          <pc:docMk/>
          <pc:sldMk cId="0" sldId="263"/>
        </pc:sldMkLst>
        <pc:spChg chg="add mod">
          <ac:chgData name="윤예찬" userId="dad01f23-76d2-441a-8581-1b4339d9282a" providerId="ADAL" clId="{CC96D71F-05BC-C740-BE83-C69DA5290855}" dt="2019-11-09T15:38:16.241" v="463" actId="20577"/>
          <ac:spMkLst>
            <pc:docMk/>
            <pc:sldMk cId="0" sldId="263"/>
            <ac:spMk id="2" creationId="{E2D3B67C-4952-C045-93E6-9E390F23BBE8}"/>
          </ac:spMkLst>
        </pc:spChg>
        <pc:picChg chg="add">
          <ac:chgData name="윤예찬" userId="dad01f23-76d2-441a-8581-1b4339d9282a" providerId="ADAL" clId="{CC96D71F-05BC-C740-BE83-C69DA5290855}" dt="2019-11-09T15:38:31.943" v="465" actId="22"/>
          <ac:picMkLst>
            <pc:docMk/>
            <pc:sldMk cId="0" sldId="263"/>
            <ac:picMk id="4" creationId="{A798043F-78D4-4148-9A3F-83185DC18DAB}"/>
          </ac:picMkLst>
        </pc:picChg>
        <pc:picChg chg="mod">
          <ac:chgData name="윤예찬" userId="dad01f23-76d2-441a-8581-1b4339d9282a" providerId="ADAL" clId="{CC96D71F-05BC-C740-BE83-C69DA5290855}" dt="2019-11-09T15:37:18.917" v="335" actId="1076"/>
          <ac:picMkLst>
            <pc:docMk/>
            <pc:sldMk cId="0" sldId="263"/>
            <ac:picMk id="175" creationId="{00000000-0000-0000-0000-000000000000}"/>
          </ac:picMkLst>
        </pc:picChg>
      </pc:sldChg>
      <pc:sldChg chg="addSp modSp">
        <pc:chgData name="윤예찬" userId="dad01f23-76d2-441a-8581-1b4339d9282a" providerId="ADAL" clId="{CC96D71F-05BC-C740-BE83-C69DA5290855}" dt="2019-11-09T15:39:20.761" v="515" actId="20577"/>
        <pc:sldMkLst>
          <pc:docMk/>
          <pc:sldMk cId="0" sldId="264"/>
        </pc:sldMkLst>
        <pc:spChg chg="add mod">
          <ac:chgData name="윤예찬" userId="dad01f23-76d2-441a-8581-1b4339d9282a" providerId="ADAL" clId="{CC96D71F-05BC-C740-BE83-C69DA5290855}" dt="2019-11-09T15:39:20.761" v="515" actId="20577"/>
          <ac:spMkLst>
            <pc:docMk/>
            <pc:sldMk cId="0" sldId="264"/>
            <ac:spMk id="3" creationId="{8F77D7E5-05D9-A342-B011-0F772ACB257A}"/>
          </ac:spMkLst>
        </pc:spChg>
        <pc:picChg chg="add">
          <ac:chgData name="윤예찬" userId="dad01f23-76d2-441a-8581-1b4339d9282a" providerId="ADAL" clId="{CC96D71F-05BC-C740-BE83-C69DA5290855}" dt="2019-11-09T15:38:38.498" v="466" actId="22"/>
          <ac:picMkLst>
            <pc:docMk/>
            <pc:sldMk cId="0" sldId="264"/>
            <ac:picMk id="2" creationId="{00A07690-0F9F-8A40-AB28-A91C629387C9}"/>
          </ac:picMkLst>
        </pc:picChg>
      </pc:sldChg>
      <pc:sldChg chg="addSp delSp modSp">
        <pc:chgData name="윤예찬" userId="dad01f23-76d2-441a-8581-1b4339d9282a" providerId="ADAL" clId="{CC96D71F-05BC-C740-BE83-C69DA5290855}" dt="2019-11-09T15:40:04.098" v="584" actId="478"/>
        <pc:sldMkLst>
          <pc:docMk/>
          <pc:sldMk cId="0" sldId="265"/>
        </pc:sldMkLst>
        <pc:spChg chg="add mod">
          <ac:chgData name="윤예찬" userId="dad01f23-76d2-441a-8581-1b4339d9282a" providerId="ADAL" clId="{CC96D71F-05BC-C740-BE83-C69DA5290855}" dt="2019-11-09T15:39:52.562" v="581" actId="20577"/>
          <ac:spMkLst>
            <pc:docMk/>
            <pc:sldMk cId="0" sldId="265"/>
            <ac:spMk id="3" creationId="{8145C2AC-D0B4-F04D-AE5A-21C7678FEBC2}"/>
          </ac:spMkLst>
        </pc:spChg>
        <pc:spChg chg="add del">
          <ac:chgData name="윤예찬" userId="dad01f23-76d2-441a-8581-1b4339d9282a" providerId="ADAL" clId="{CC96D71F-05BC-C740-BE83-C69DA5290855}" dt="2019-11-09T15:40:02.003" v="583" actId="571"/>
          <ac:spMkLst>
            <pc:docMk/>
            <pc:sldMk cId="0" sldId="265"/>
            <ac:spMk id="4" creationId="{4A51C7B1-7022-8B4D-9639-3AD8F3F2E357}"/>
          </ac:spMkLst>
        </pc:spChg>
        <pc:spChg chg="mod">
          <ac:chgData name="윤예찬" userId="dad01f23-76d2-441a-8581-1b4339d9282a" providerId="ADAL" clId="{CC96D71F-05BC-C740-BE83-C69DA5290855}" dt="2019-11-09T12:08:09.145" v="14" actId="1076"/>
          <ac:spMkLst>
            <pc:docMk/>
            <pc:sldMk cId="0" sldId="265"/>
            <ac:spMk id="182" creationId="{00000000-0000-0000-0000-000000000000}"/>
          </ac:spMkLst>
        </pc:spChg>
        <pc:spChg chg="del mod">
          <ac:chgData name="윤예찬" userId="dad01f23-76d2-441a-8581-1b4339d9282a" providerId="ADAL" clId="{CC96D71F-05BC-C740-BE83-C69DA5290855}" dt="2019-11-09T15:40:04.098" v="584" actId="478"/>
          <ac:spMkLst>
            <pc:docMk/>
            <pc:sldMk cId="0" sldId="265"/>
            <ac:spMk id="184" creationId="{00000000-0000-0000-0000-000000000000}"/>
          </ac:spMkLst>
        </pc:spChg>
        <pc:spChg chg="mod">
          <ac:chgData name="윤예찬" userId="dad01f23-76d2-441a-8581-1b4339d9282a" providerId="ADAL" clId="{CC96D71F-05BC-C740-BE83-C69DA5290855}" dt="2019-11-09T12:08:09.145" v="14" actId="1076"/>
          <ac:spMkLst>
            <pc:docMk/>
            <pc:sldMk cId="0" sldId="265"/>
            <ac:spMk id="186" creationId="{00000000-0000-0000-0000-000000000000}"/>
          </ac:spMkLst>
        </pc:spChg>
        <pc:picChg chg="add">
          <ac:chgData name="윤예찬" userId="dad01f23-76d2-441a-8581-1b4339d9282a" providerId="ADAL" clId="{CC96D71F-05BC-C740-BE83-C69DA5290855}" dt="2019-11-09T15:38:41.695" v="467" actId="22"/>
          <ac:picMkLst>
            <pc:docMk/>
            <pc:sldMk cId="0" sldId="265"/>
            <ac:picMk id="2" creationId="{EEFE7B9D-9F13-5E45-81E4-DB9939EEF7AD}"/>
          </ac:picMkLst>
        </pc:picChg>
        <pc:picChg chg="mod">
          <ac:chgData name="윤예찬" userId="dad01f23-76d2-441a-8581-1b4339d9282a" providerId="ADAL" clId="{CC96D71F-05BC-C740-BE83-C69DA5290855}" dt="2019-11-09T12:08:09.145" v="14" actId="1076"/>
          <ac:picMkLst>
            <pc:docMk/>
            <pc:sldMk cId="0" sldId="265"/>
            <ac:picMk id="183" creationId="{00000000-0000-0000-0000-000000000000}"/>
          </ac:picMkLst>
        </pc:picChg>
        <pc:picChg chg="mod">
          <ac:chgData name="윤예찬" userId="dad01f23-76d2-441a-8581-1b4339d9282a" providerId="ADAL" clId="{CC96D71F-05BC-C740-BE83-C69DA5290855}" dt="2019-11-09T12:08:09.145" v="14" actId="1076"/>
          <ac:picMkLst>
            <pc:docMk/>
            <pc:sldMk cId="0" sldId="265"/>
            <ac:picMk id="185" creationId="{00000000-0000-0000-0000-000000000000}"/>
          </ac:picMkLst>
        </pc:picChg>
      </pc:sldChg>
    </pc:docChg>
  </pc:docChgLst>
  <pc:docChgLst>
    <pc:chgData name="윤예찬" userId="dad01f23-76d2-441a-8581-1b4339d9282a" providerId="ADAL" clId="{8491D7C5-F524-E84F-896D-ADBB640D8635}"/>
    <pc:docChg chg="undo custSel addSld delSld modSld sldOrd">
      <pc:chgData name="윤예찬" userId="dad01f23-76d2-441a-8581-1b4339d9282a" providerId="ADAL" clId="{8491D7C5-F524-E84F-896D-ADBB640D8635}" dt="2019-11-10T14:08:51.309" v="229" actId="20577"/>
      <pc:docMkLst>
        <pc:docMk/>
      </pc:docMkLst>
      <pc:sldChg chg="modSp">
        <pc:chgData name="윤예찬" userId="dad01f23-76d2-441a-8581-1b4339d9282a" providerId="ADAL" clId="{8491D7C5-F524-E84F-896D-ADBB640D8635}" dt="2019-11-10T13:27:58.977" v="4" actId="27636"/>
        <pc:sldMkLst>
          <pc:docMk/>
          <pc:sldMk cId="0" sldId="256"/>
        </pc:sldMkLst>
        <pc:spChg chg="mod">
          <ac:chgData name="윤예찬" userId="dad01f23-76d2-441a-8581-1b4339d9282a" providerId="ADAL" clId="{8491D7C5-F524-E84F-896D-ADBB640D8635}" dt="2019-11-10T13:27:58.977" v="4" actId="27636"/>
          <ac:spMkLst>
            <pc:docMk/>
            <pc:sldMk cId="0" sldId="256"/>
            <ac:spMk id="150" creationId="{00000000-0000-0000-0000-000000000000}"/>
          </ac:spMkLst>
        </pc:spChg>
      </pc:sldChg>
      <pc:sldChg chg="modSp">
        <pc:chgData name="윤예찬" userId="dad01f23-76d2-441a-8581-1b4339d9282a" providerId="ADAL" clId="{8491D7C5-F524-E84F-896D-ADBB640D8635}" dt="2019-11-10T14:07:32.866" v="149" actId="20577"/>
        <pc:sldMkLst>
          <pc:docMk/>
          <pc:sldMk cId="0" sldId="257"/>
        </pc:sldMkLst>
        <pc:spChg chg="mod">
          <ac:chgData name="윤예찬" userId="dad01f23-76d2-441a-8581-1b4339d9282a" providerId="ADAL" clId="{8491D7C5-F524-E84F-896D-ADBB640D8635}" dt="2019-11-10T14:07:32.866" v="149" actId="20577"/>
          <ac:spMkLst>
            <pc:docMk/>
            <pc:sldMk cId="0" sldId="257"/>
            <ac:spMk id="156" creationId="{00000000-0000-0000-0000-000000000000}"/>
          </ac:spMkLst>
        </pc:spChg>
      </pc:sldChg>
      <pc:sldChg chg="addSp modSp">
        <pc:chgData name="윤예찬" userId="dad01f23-76d2-441a-8581-1b4339d9282a" providerId="ADAL" clId="{8491D7C5-F524-E84F-896D-ADBB640D8635}" dt="2019-11-10T14:07:48.252" v="151" actId="1076"/>
        <pc:sldMkLst>
          <pc:docMk/>
          <pc:sldMk cId="0" sldId="259"/>
        </pc:sldMkLst>
        <pc:spChg chg="mod">
          <ac:chgData name="윤예찬" userId="dad01f23-76d2-441a-8581-1b4339d9282a" providerId="ADAL" clId="{8491D7C5-F524-E84F-896D-ADBB640D8635}" dt="2019-11-10T14:07:48.252" v="151" actId="1076"/>
          <ac:spMkLst>
            <pc:docMk/>
            <pc:sldMk cId="0" sldId="259"/>
            <ac:spMk id="35" creationId="{7ED48265-4F94-2A4F-9FE2-F4B520313C0C}"/>
          </ac:spMkLst>
        </pc:spChg>
        <pc:picChg chg="add mod">
          <ac:chgData name="윤예찬" userId="dad01f23-76d2-441a-8581-1b4339d9282a" providerId="ADAL" clId="{8491D7C5-F524-E84F-896D-ADBB640D8635}" dt="2019-11-10T13:49:07.011" v="44" actId="1076"/>
          <ac:picMkLst>
            <pc:docMk/>
            <pc:sldMk cId="0" sldId="259"/>
            <ac:picMk id="21" creationId="{283B570B-8F62-BD4A-9767-9F0D42F6A43A}"/>
          </ac:picMkLst>
        </pc:picChg>
      </pc:sldChg>
      <pc:sldChg chg="modSp">
        <pc:chgData name="윤예찬" userId="dad01f23-76d2-441a-8581-1b4339d9282a" providerId="ADAL" clId="{8491D7C5-F524-E84F-896D-ADBB640D8635}" dt="2019-11-10T14:05:14.935" v="91" actId="692"/>
        <pc:sldMkLst>
          <pc:docMk/>
          <pc:sldMk cId="0" sldId="260"/>
        </pc:sldMkLst>
        <pc:spChg chg="mod">
          <ac:chgData name="윤예찬" userId="dad01f23-76d2-441a-8581-1b4339d9282a" providerId="ADAL" clId="{8491D7C5-F524-E84F-896D-ADBB640D8635}" dt="2019-11-10T14:05:14.935" v="91" actId="692"/>
          <ac:spMkLst>
            <pc:docMk/>
            <pc:sldMk cId="0" sldId="260"/>
            <ac:spMk id="2" creationId="{8EB0AA2C-7D6C-8743-833F-284B687F21D7}"/>
          </ac:spMkLst>
        </pc:spChg>
      </pc:sldChg>
      <pc:sldChg chg="modSp">
        <pc:chgData name="윤예찬" userId="dad01f23-76d2-441a-8581-1b4339d9282a" providerId="ADAL" clId="{8491D7C5-F524-E84F-896D-ADBB640D8635}" dt="2019-11-10T14:05:47.856" v="112" actId="692"/>
        <pc:sldMkLst>
          <pc:docMk/>
          <pc:sldMk cId="0" sldId="261"/>
        </pc:sldMkLst>
        <pc:spChg chg="mod">
          <ac:chgData name="윤예찬" userId="dad01f23-76d2-441a-8581-1b4339d9282a" providerId="ADAL" clId="{8491D7C5-F524-E84F-896D-ADBB640D8635}" dt="2019-11-10T14:05:47.856" v="112" actId="692"/>
          <ac:spMkLst>
            <pc:docMk/>
            <pc:sldMk cId="0" sldId="261"/>
            <ac:spMk id="2" creationId="{AD04D7B4-067A-194B-A84B-DC0732175EA8}"/>
          </ac:spMkLst>
        </pc:spChg>
      </pc:sldChg>
      <pc:sldChg chg="modSp">
        <pc:chgData name="윤예찬" userId="dad01f23-76d2-441a-8581-1b4339d9282a" providerId="ADAL" clId="{8491D7C5-F524-E84F-896D-ADBB640D8635}" dt="2019-11-10T14:06:01.414" v="113" actId="692"/>
        <pc:sldMkLst>
          <pc:docMk/>
          <pc:sldMk cId="0" sldId="263"/>
        </pc:sldMkLst>
        <pc:spChg chg="mod">
          <ac:chgData name="윤예찬" userId="dad01f23-76d2-441a-8581-1b4339d9282a" providerId="ADAL" clId="{8491D7C5-F524-E84F-896D-ADBB640D8635}" dt="2019-11-10T14:06:01.414" v="113" actId="692"/>
          <ac:spMkLst>
            <pc:docMk/>
            <pc:sldMk cId="0" sldId="263"/>
            <ac:spMk id="2" creationId="{E2D3B67C-4952-C045-93E6-9E390F23BBE8}"/>
          </ac:spMkLst>
        </pc:spChg>
      </pc:sldChg>
      <pc:sldChg chg="modSp">
        <pc:chgData name="윤예찬" userId="dad01f23-76d2-441a-8581-1b4339d9282a" providerId="ADAL" clId="{8491D7C5-F524-E84F-896D-ADBB640D8635}" dt="2019-11-10T14:06:38.399" v="118" actId="692"/>
        <pc:sldMkLst>
          <pc:docMk/>
          <pc:sldMk cId="0" sldId="264"/>
        </pc:sldMkLst>
        <pc:spChg chg="mod">
          <ac:chgData name="윤예찬" userId="dad01f23-76d2-441a-8581-1b4339d9282a" providerId="ADAL" clId="{8491D7C5-F524-E84F-896D-ADBB640D8635}" dt="2019-11-10T14:06:38.399" v="118" actId="692"/>
          <ac:spMkLst>
            <pc:docMk/>
            <pc:sldMk cId="0" sldId="264"/>
            <ac:spMk id="3" creationId="{8F77D7E5-05D9-A342-B011-0F772ACB257A}"/>
          </ac:spMkLst>
        </pc:spChg>
      </pc:sldChg>
      <pc:sldChg chg="modSp">
        <pc:chgData name="윤예찬" userId="dad01f23-76d2-441a-8581-1b4339d9282a" providerId="ADAL" clId="{8491D7C5-F524-E84F-896D-ADBB640D8635}" dt="2019-11-10T14:06:47.847" v="119" actId="692"/>
        <pc:sldMkLst>
          <pc:docMk/>
          <pc:sldMk cId="0" sldId="265"/>
        </pc:sldMkLst>
        <pc:spChg chg="mod">
          <ac:chgData name="윤예찬" userId="dad01f23-76d2-441a-8581-1b4339d9282a" providerId="ADAL" clId="{8491D7C5-F524-E84F-896D-ADBB640D8635}" dt="2019-11-10T14:06:47.847" v="119" actId="692"/>
          <ac:spMkLst>
            <pc:docMk/>
            <pc:sldMk cId="0" sldId="265"/>
            <ac:spMk id="3" creationId="{8145C2AC-D0B4-F04D-AE5A-21C7678FEBC2}"/>
          </ac:spMkLst>
        </pc:spChg>
      </pc:sldChg>
      <pc:sldChg chg="addSp modSp add del ord">
        <pc:chgData name="윤예찬" userId="dad01f23-76d2-441a-8581-1b4339d9282a" providerId="ADAL" clId="{8491D7C5-F524-E84F-896D-ADBB640D8635}" dt="2019-11-10T14:06:57.836" v="121" actId="2696"/>
        <pc:sldMkLst>
          <pc:docMk/>
          <pc:sldMk cId="2208987901" sldId="267"/>
        </pc:sldMkLst>
        <pc:spChg chg="add mod">
          <ac:chgData name="윤예찬" userId="dad01f23-76d2-441a-8581-1b4339d9282a" providerId="ADAL" clId="{8491D7C5-F524-E84F-896D-ADBB640D8635}" dt="2019-11-10T13:28:41.255" v="37" actId="20577"/>
          <ac:spMkLst>
            <pc:docMk/>
            <pc:sldMk cId="2208987901" sldId="267"/>
            <ac:spMk id="2" creationId="{41B9ABAC-E064-0646-8C3B-DDFCFF9F8F2B}"/>
          </ac:spMkLst>
        </pc:spChg>
      </pc:sldChg>
      <pc:sldChg chg="add del">
        <pc:chgData name="윤예찬" userId="dad01f23-76d2-441a-8581-1b4339d9282a" providerId="ADAL" clId="{8491D7C5-F524-E84F-896D-ADBB640D8635}" dt="2019-11-10T13:27:58.443" v="3"/>
        <pc:sldMkLst>
          <pc:docMk/>
          <pc:sldMk cId="2876482601" sldId="267"/>
        </pc:sldMkLst>
      </pc:sldChg>
      <pc:sldChg chg="add del">
        <pc:chgData name="윤예찬" userId="dad01f23-76d2-441a-8581-1b4339d9282a" providerId="ADAL" clId="{8491D7C5-F524-E84F-896D-ADBB640D8635}" dt="2019-11-10T14:06:57.825" v="120" actId="2696"/>
        <pc:sldMkLst>
          <pc:docMk/>
          <pc:sldMk cId="1598586362" sldId="268"/>
        </pc:sldMkLst>
      </pc:sldChg>
      <pc:sldChg chg="addSp modSp add">
        <pc:chgData name="윤예찬" userId="dad01f23-76d2-441a-8581-1b4339d9282a" providerId="ADAL" clId="{8491D7C5-F524-E84F-896D-ADBB640D8635}" dt="2019-11-10T14:08:51.309" v="229" actId="20577"/>
        <pc:sldMkLst>
          <pc:docMk/>
          <pc:sldMk cId="4140009440" sldId="269"/>
        </pc:sldMkLst>
        <pc:spChg chg="add mod">
          <ac:chgData name="윤예찬" userId="dad01f23-76d2-441a-8581-1b4339d9282a" providerId="ADAL" clId="{8491D7C5-F524-E84F-896D-ADBB640D8635}" dt="2019-11-10T14:08:51.309" v="229" actId="20577"/>
          <ac:spMkLst>
            <pc:docMk/>
            <pc:sldMk cId="4140009440" sldId="269"/>
            <ac:spMk id="7" creationId="{056363F8-942B-2541-AF37-A46141532B88}"/>
          </ac:spMkLst>
        </pc:spChg>
        <pc:grpChg chg="add mod">
          <ac:chgData name="윤예찬" userId="dad01f23-76d2-441a-8581-1b4339d9282a" providerId="ADAL" clId="{8491D7C5-F524-E84F-896D-ADBB640D8635}" dt="2019-11-10T14:03:57.969" v="71" actId="1076"/>
          <ac:grpSpMkLst>
            <pc:docMk/>
            <pc:sldMk cId="4140009440" sldId="269"/>
            <ac:grpSpMk id="6" creationId="{5561D0FA-5052-A24A-8C35-6AAA1070D7BD}"/>
          </ac:grpSpMkLst>
        </pc:grpChg>
        <pc:picChg chg="add mod">
          <ac:chgData name="윤예찬" userId="dad01f23-76d2-441a-8581-1b4339d9282a" providerId="ADAL" clId="{8491D7C5-F524-E84F-896D-ADBB640D8635}" dt="2019-11-10T14:02:17.242" v="67" actId="13822"/>
          <ac:picMkLst>
            <pc:docMk/>
            <pc:sldMk cId="4140009440" sldId="269"/>
            <ac:picMk id="3" creationId="{B83C7C29-BCA8-5648-B64D-0D62EA073765}"/>
          </ac:picMkLst>
        </pc:picChg>
        <pc:picChg chg="add mod">
          <ac:chgData name="윤예찬" userId="dad01f23-76d2-441a-8581-1b4339d9282a" providerId="ADAL" clId="{8491D7C5-F524-E84F-896D-ADBB640D8635}" dt="2019-11-10T14:02:17.242" v="67" actId="13822"/>
          <ac:picMkLst>
            <pc:docMk/>
            <pc:sldMk cId="4140009440" sldId="269"/>
            <ac:picMk id="5" creationId="{0FED84A8-59F8-3446-95D1-8500C937833C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10-19T18:27:32.079" idx="1">
    <p:pos x="2313" y="5807"/>
    <p:text>&lt;배경 , 이유, 의도&gt;
 최근 우리나라 가구 가운데 1인 가구가 37%으로 가장 비중을 많이 차지하고 있다.
혼자 살거나 둘이 사는 가정에서는 집에서 밥을 해먹는다고 하더라도 
장을 보고나서 남는 어마어마한 양의 식자재들을 처리 할 방법은 없다.
그리고 오늘날 남은 음식물 쓰레기를 처리 하려고 할 때에도 돈을 내고 버려야 한다.
요리를 하는 기본재료인 대파, 양파, 오이, 당근등등의 아주 기본적인 식자재 뿐만 아니라,
각종 식자재들은 마트에서 1~2인용으로 팔지 않기 때문에
이러한 문제점을 생각해  " 식자재 나눔 무인함 "을 개발하게 되었다.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본문 첫 번째 줄…"/>
          <p:cNvSpPr>
            <a:spLocks noGrp="1"/>
          </p:cNvSpPr>
          <p:nvPr>
            <p:ph type="body" sz="quarter" idx="1"/>
          </p:nvPr>
        </p:nvSpPr>
        <p:spPr>
          <a:xfrm>
            <a:off x="571500" y="5588000"/>
            <a:ext cx="11875780" cy="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" name="제목 텍스트"/>
          <p:cNvSpPr txBox="1">
            <a:spLocks noGrp="1"/>
          </p:cNvSpPr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half" idx="13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pPr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88552" y="9189156"/>
            <a:ext cx="309365" cy="342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“"/>
          <p:cNvSpPr txBox="1"/>
          <p:nvPr/>
        </p:nvSpPr>
        <p:spPr>
          <a:xfrm>
            <a:off x="508000" y="1771650"/>
            <a:ext cx="1697832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0" b="1" spc="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r>
              <a:t>“</a:t>
            </a:r>
          </a:p>
        </p:txBody>
      </p:sp>
      <p:sp>
        <p:nvSpPr>
          <p:cNvPr id="10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943100" y="3870535"/>
            <a:ext cx="10490200" cy="93980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  <a:lvl2pPr marL="1174750" indent="-704850">
              <a:spcBef>
                <a:spcPts val="1600"/>
              </a:spcBef>
              <a:buFontTx/>
              <a:defRPr sz="4800">
                <a:solidFill>
                  <a:srgbClr val="747676"/>
                </a:solidFill>
              </a:defRPr>
            </a:lvl2pPr>
            <a:lvl3pPr marL="1644650" indent="-704850">
              <a:spcBef>
                <a:spcPts val="1600"/>
              </a:spcBef>
              <a:buFontTx/>
              <a:defRPr sz="4800">
                <a:solidFill>
                  <a:srgbClr val="747676"/>
                </a:solidFill>
              </a:defRPr>
            </a:lvl3pPr>
            <a:lvl4pPr marL="2114550" indent="-704850">
              <a:spcBef>
                <a:spcPts val="1600"/>
              </a:spcBef>
              <a:buFontTx/>
              <a:defRPr sz="4800">
                <a:solidFill>
                  <a:srgbClr val="747676"/>
                </a:solidFill>
              </a:defRPr>
            </a:lvl4pPr>
            <a:lvl5pPr marL="2584450" indent="-704850">
              <a:spcBef>
                <a:spcPts val="1600"/>
              </a:spcBef>
              <a:buFontTx/>
              <a:defRPr sz="4800">
                <a:solidFill>
                  <a:srgbClr val="747676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-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/>
          <a:lstStyle/>
          <a:p>
            <a: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sz="4800" i="1">
                <a:solidFill>
                  <a:srgbClr val="6B6D6D"/>
                </a:solidFill>
              </a:defRPr>
            </a:pPr>
            <a:endParaRPr/>
          </a:p>
        </p:txBody>
      </p:sp>
      <p:sp>
        <p:nvSpPr>
          <p:cNvPr id="10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118295074_2675x2907.jpeg"/>
          <p:cNvSpPr>
            <a:spLocks noGrp="1"/>
          </p:cNvSpPr>
          <p:nvPr>
            <p:ph type="pic" idx="13"/>
          </p:nvPr>
        </p:nvSpPr>
        <p:spPr>
          <a:xfrm>
            <a:off x="-63500" y="-139700"/>
            <a:ext cx="13144500" cy="142809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R720x0.q80.jpeg" descr="R720x0.q8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-120346"/>
            <a:ext cx="13004803" cy="9873947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제목 텍스트"/>
          <p:cNvSpPr txBox="1">
            <a:spLocks noGrp="1"/>
          </p:cNvSpPr>
          <p:nvPr>
            <p:ph type="title"/>
          </p:nvPr>
        </p:nvSpPr>
        <p:spPr>
          <a:xfrm>
            <a:off x="1625599" y="2416387"/>
            <a:ext cx="9753602" cy="2546774"/>
          </a:xfrm>
          <a:prstGeom prst="rect">
            <a:avLst/>
          </a:prstGeom>
        </p:spPr>
        <p:txBody>
          <a:bodyPr lIns="48767" tIns="48767" rIns="48767" bIns="48767" anchor="b"/>
          <a:lstStyle>
            <a:lvl1pPr algn="ctr" defTabSz="1300480">
              <a:lnSpc>
                <a:spcPct val="90000"/>
              </a:lnSpc>
              <a:spcBef>
                <a:spcPts val="0"/>
              </a:spcBef>
              <a:defRPr sz="8400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2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625599" y="5061373"/>
            <a:ext cx="9753602" cy="1766147"/>
          </a:xfrm>
          <a:prstGeom prst="rect">
            <a:avLst/>
          </a:prstGeom>
        </p:spPr>
        <p:txBody>
          <a:bodyPr lIns="48767" tIns="48767" rIns="48767" bIns="48767"/>
          <a:lstStyle>
            <a:lvl1pPr marL="0" indent="0" algn="ctr" defTabSz="1300480">
              <a:lnSpc>
                <a:spcPct val="90000"/>
              </a:lnSpc>
              <a:spcBef>
                <a:spcPts val="1400"/>
              </a:spcBef>
              <a:buSzTx/>
              <a:buFontTx/>
              <a:buNone/>
              <a:defRPr sz="34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  <a:lvl2pPr marL="0" indent="457200" algn="ctr" defTabSz="1300480">
              <a:lnSpc>
                <a:spcPct val="90000"/>
              </a:lnSpc>
              <a:spcBef>
                <a:spcPts val="1400"/>
              </a:spcBef>
              <a:buSzTx/>
              <a:buFontTx/>
              <a:buNone/>
              <a:defRPr sz="34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2pPr>
            <a:lvl3pPr marL="0" indent="914400" algn="ctr" defTabSz="1300480">
              <a:lnSpc>
                <a:spcPct val="90000"/>
              </a:lnSpc>
              <a:spcBef>
                <a:spcPts val="1400"/>
              </a:spcBef>
              <a:buSzTx/>
              <a:buFontTx/>
              <a:buNone/>
              <a:defRPr sz="34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3pPr>
            <a:lvl4pPr marL="0" indent="1371600" algn="ctr" defTabSz="1300480">
              <a:lnSpc>
                <a:spcPct val="90000"/>
              </a:lnSpc>
              <a:spcBef>
                <a:spcPts val="1400"/>
              </a:spcBef>
              <a:buSzTx/>
              <a:buFontTx/>
              <a:buNone/>
              <a:defRPr sz="34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4pPr>
            <a:lvl5pPr marL="0" indent="1828800" algn="ctr" defTabSz="1300480">
              <a:lnSpc>
                <a:spcPct val="90000"/>
              </a:lnSpc>
              <a:spcBef>
                <a:spcPts val="1400"/>
              </a:spcBef>
              <a:buSzTx/>
              <a:buFontTx/>
              <a:buNone/>
              <a:defRPr sz="34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4464" y="8024622"/>
            <a:ext cx="336257" cy="338837"/>
          </a:xfrm>
          <a:prstGeom prst="rect">
            <a:avLst/>
          </a:prstGeom>
        </p:spPr>
        <p:txBody>
          <a:bodyPr lIns="48767" tIns="48767" rIns="48767" bIns="48767" anchor="ctr"/>
          <a:lstStyle>
            <a:lvl1pPr defTabSz="1300480">
              <a:defRPr>
                <a:solidFill>
                  <a:srgbClr val="888888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제목 텍스트"/>
          <p:cNvSpPr txBox="1">
            <a:spLocks noGrp="1"/>
          </p:cNvSpPr>
          <p:nvPr>
            <p:ph type="title"/>
          </p:nvPr>
        </p:nvSpPr>
        <p:spPr>
          <a:xfrm>
            <a:off x="894079" y="1608666"/>
            <a:ext cx="11216642" cy="1413935"/>
          </a:xfrm>
          <a:prstGeom prst="rect">
            <a:avLst/>
          </a:prstGeom>
        </p:spPr>
        <p:txBody>
          <a:bodyPr lIns="48767" tIns="48767" rIns="48767" bIns="48767" anchor="ctr"/>
          <a:lstStyle>
            <a:lvl1pPr defTabSz="1300480">
              <a:lnSpc>
                <a:spcPct val="90000"/>
              </a:lnSpc>
              <a:spcBef>
                <a:spcPts val="0"/>
              </a:spcBef>
              <a:defRPr sz="6200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3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94079" y="3166533"/>
            <a:ext cx="11216642" cy="4641428"/>
          </a:xfrm>
          <a:prstGeom prst="rect">
            <a:avLst/>
          </a:prstGeom>
        </p:spPr>
        <p:txBody>
          <a:bodyPr lIns="48767" tIns="48767" rIns="48767" bIns="48767"/>
          <a:lstStyle>
            <a:lvl1pPr marL="310242" indent="-310242" defTabSz="1300480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buChar char="•"/>
              <a:defRPr sz="38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  <a:lvl2pPr marL="819150" indent="-361950" defTabSz="1300480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buChar char="•"/>
              <a:defRPr sz="38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2pPr>
            <a:lvl3pPr marL="1348739" indent="-434339" defTabSz="1300480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buChar char="•"/>
              <a:defRPr sz="38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3pPr>
            <a:lvl4pPr marL="1854200" indent="-482600" defTabSz="1300480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buChar char="•"/>
              <a:defRPr sz="38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4pPr>
            <a:lvl5pPr marL="2311400" indent="-482600" defTabSz="1300480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buChar char="•"/>
              <a:defRPr sz="38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4464" y="8024622"/>
            <a:ext cx="336257" cy="338837"/>
          </a:xfrm>
          <a:prstGeom prst="rect">
            <a:avLst/>
          </a:prstGeom>
        </p:spPr>
        <p:txBody>
          <a:bodyPr lIns="48767" tIns="48767" rIns="48767" bIns="48767" anchor="ctr"/>
          <a:lstStyle>
            <a:lvl1pPr defTabSz="1300480">
              <a:defRPr>
                <a:solidFill>
                  <a:srgbClr val="888888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8295074_2675x2907.jpeg"/>
          <p:cNvSpPr>
            <a:spLocks noGrp="1"/>
          </p:cNvSpPr>
          <p:nvPr>
            <p:ph type="pic" idx="13"/>
          </p:nvPr>
        </p:nvSpPr>
        <p:spPr>
          <a:xfrm>
            <a:off x="-25400" y="-1130300"/>
            <a:ext cx="13045441" cy="141733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선"/>
          <p:cNvSpPr>
            <a:spLocks noGrp="1"/>
          </p:cNvSpPr>
          <p:nvPr>
            <p:ph type="body" sz="quarter" idx="14"/>
          </p:nvPr>
        </p:nvSpPr>
        <p:spPr>
          <a:xfrm rot="10800000">
            <a:off x="571500" y="7619996"/>
            <a:ext cx="11874500" cy="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/>
          <a:lstStyle/>
          <a:p>
            <a:endParaRPr/>
          </a:p>
        </p:txBody>
      </p:sp>
      <p:sp>
        <p:nvSpPr>
          <p:cNvPr id="24" name="제목 텍스트"/>
          <p:cNvSpPr txBox="1">
            <a:spLocks noGrp="1"/>
          </p:cNvSpPr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25" name="본문 첫 번째 줄…"/>
          <p:cNvSpPr txBox="1">
            <a:spLocks noGrp="1"/>
          </p:cNvSpPr>
          <p:nvPr>
            <p:ph type="body" sz="quarter" idx="15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/>
          <a:p>
            <a: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pPr>
            <a:endParaRPr/>
          </a:p>
        </p:txBody>
      </p:sp>
      <p:sp>
        <p:nvSpPr>
          <p:cNvPr id="2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중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3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83465" y="9189156"/>
            <a:ext cx="309365" cy="342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182429520_1646x1646.jpeg"/>
          <p:cNvSpPr>
            <a:spLocks noGrp="1"/>
          </p:cNvSpPr>
          <p:nvPr>
            <p:ph type="pic" idx="13"/>
          </p:nvPr>
        </p:nvSpPr>
        <p:spPr>
          <a:xfrm>
            <a:off x="4191000" y="-12700"/>
            <a:ext cx="9779000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2" name="본문 첫 번째 줄…"/>
          <p:cNvSpPr>
            <a:spLocks noGrp="1"/>
          </p:cNvSpPr>
          <p:nvPr>
            <p:ph type="body" sz="quarter" idx="1"/>
          </p:nvPr>
        </p:nvSpPr>
        <p:spPr>
          <a:xfrm>
            <a:off x="571500" y="7619997"/>
            <a:ext cx="6451600" cy="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sz="quarter" idx="14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/>
          <a:p>
            <a: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pPr>
            <a:endParaRPr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71500" y="1574800"/>
            <a:ext cx="11861800" cy="1271"/>
          </a:xfrm>
          <a:prstGeom prst="rect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71500" y="1574800"/>
            <a:ext cx="11861800" cy="1271"/>
          </a:xfrm>
          <a:prstGeom prst="rect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2" name="제목 텍스트"/>
          <p:cNvSpPr txBox="1">
            <a:spLocks noGrp="1"/>
          </p:cNvSpPr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3" name="본문 첫 번째 줄…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118295074_2675x2907.jpeg"/>
          <p:cNvSpPr>
            <a:spLocks noGrp="1"/>
          </p:cNvSpPr>
          <p:nvPr>
            <p:ph type="pic" idx="13"/>
          </p:nvPr>
        </p:nvSpPr>
        <p:spPr>
          <a:xfrm>
            <a:off x="-203200" y="-12700"/>
            <a:ext cx="900080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7023100" y="1574800"/>
            <a:ext cx="5397500" cy="1271"/>
          </a:xfrm>
          <a:prstGeom prst="rect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3" name="제목 텍스트"/>
          <p:cNvSpPr txBox="1">
            <a:spLocks noGrp="1"/>
          </p:cNvSpPr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74" name="본문 첫 번째 줄…"/>
          <p:cNvSpPr txBox="1">
            <a:spLocks noGrp="1"/>
          </p:cNvSpPr>
          <p:nvPr>
            <p:ph type="body" sz="half" idx="14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/>
          <a:p>
            <a:pPr marL="406400" indent="-406400">
              <a:defRPr sz="28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118295074_2675x2907.jpeg"/>
          <p:cNvSpPr>
            <a:spLocks noGrp="1"/>
          </p:cNvSpPr>
          <p:nvPr>
            <p:ph type="pic" idx="13"/>
          </p:nvPr>
        </p:nvSpPr>
        <p:spPr>
          <a:xfrm>
            <a:off x="571500" y="508000"/>
            <a:ext cx="7454900" cy="809943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1" name="182741592_1098x949.jpeg"/>
          <p:cNvSpPr>
            <a:spLocks noGrp="1"/>
          </p:cNvSpPr>
          <p:nvPr>
            <p:ph type="pic" sz="quarter" idx="14"/>
          </p:nvPr>
        </p:nvSpPr>
        <p:spPr>
          <a:xfrm>
            <a:off x="7944067" y="424461"/>
            <a:ext cx="5275146" cy="45593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182429520_1646x1646.jpeg"/>
          <p:cNvSpPr>
            <a:spLocks noGrp="1"/>
          </p:cNvSpPr>
          <p:nvPr>
            <p:ph type="pic" sz="quarter" idx="15"/>
          </p:nvPr>
        </p:nvSpPr>
        <p:spPr>
          <a:xfrm>
            <a:off x="8102600" y="4267200"/>
            <a:ext cx="4470400" cy="4470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sz="2800" i="1" spc="28"/>
            </a:lvl1pPr>
            <a:lvl2pPr marL="0" indent="0">
              <a:spcBef>
                <a:spcPts val="1400"/>
              </a:spcBef>
              <a:buSzTx/>
              <a:buFontTx/>
              <a:buNone/>
              <a:defRPr sz="2800" i="1" spc="28"/>
            </a:lvl2pPr>
            <a:lvl3pPr marL="0" indent="0">
              <a:spcBef>
                <a:spcPts val="1400"/>
              </a:spcBef>
              <a:buSzTx/>
              <a:buFontTx/>
              <a:buNone/>
              <a:defRPr sz="2800" i="1" spc="28"/>
            </a:lvl3pPr>
            <a:lvl4pPr marL="0" indent="0">
              <a:spcBef>
                <a:spcPts val="1400"/>
              </a:spcBef>
              <a:buSzTx/>
              <a:buFontTx/>
              <a:buNone/>
              <a:defRPr sz="2800" i="1" spc="28"/>
            </a:lvl4pPr>
            <a:lvl5pPr marL="0" indent="0">
              <a:spcBef>
                <a:spcPts val="1400"/>
              </a:spcBef>
              <a:buSzTx/>
              <a:buFontTx/>
              <a:buNone/>
              <a:defRPr sz="2800" i="1" spc="28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1948462" y="1950720"/>
            <a:ext cx="10403841" cy="66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제목 텍스트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sz="1600" spc="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1pPr>
      <a:lvl2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2pPr>
      <a:lvl3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3pPr>
      <a:lvl4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4pPr>
      <a:lvl5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5pPr>
      <a:lvl6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6pPr>
      <a:lvl7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7pPr>
      <a:lvl8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8pPr>
      <a:lvl9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c51120d99f6227010dce3a711f77acfe.jpg" descr="c51120d99f6227010dce3a711f77acf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-2"/>
            <a:ext cx="13004803" cy="9753602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직사각형"/>
          <p:cNvSpPr txBox="1">
            <a:spLocks noGrp="1"/>
          </p:cNvSpPr>
          <p:nvPr>
            <p:ph type="body" sz="half" idx="1"/>
          </p:nvPr>
        </p:nvSpPr>
        <p:spPr>
          <a:xfrm>
            <a:off x="6350" y="5546861"/>
            <a:ext cx="13004800" cy="3606801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2400"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49" name="종합설계기획 1차 발표"/>
          <p:cNvSpPr txBox="1">
            <a:spLocks noGrp="1"/>
          </p:cNvSpPr>
          <p:nvPr>
            <p:ph type="title"/>
          </p:nvPr>
        </p:nvSpPr>
        <p:spPr>
          <a:xfrm>
            <a:off x="571498" y="5259316"/>
            <a:ext cx="11861801" cy="2209801"/>
          </a:xfrm>
          <a:prstGeom prst="rect">
            <a:avLst/>
          </a:prstGeom>
        </p:spPr>
        <p:txBody>
          <a:bodyPr/>
          <a:lstStyle/>
          <a:p>
            <a:pPr defTabSz="519937">
              <a:defRPr sz="8800"/>
            </a:pPr>
            <a:r>
              <a:t>CP-COP </a:t>
            </a:r>
            <a:r>
              <a:rPr>
                <a:latin typeface="Adobe Gothic Std B"/>
                <a:ea typeface="Adobe Gothic Std B"/>
                <a:cs typeface="Adobe Gothic Std B"/>
                <a:sym typeface="Adobe Gothic Std B"/>
              </a:rPr>
              <a:t>중간발표</a:t>
            </a:r>
          </a:p>
        </p:txBody>
      </p:sp>
      <p:sp>
        <p:nvSpPr>
          <p:cNvPr id="150" name="선"/>
          <p:cNvSpPr>
            <a:spLocks noGrp="1"/>
          </p:cNvSpPr>
          <p:nvPr>
            <p:ph type="body" idx="14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</p:spPr>
        <p:txBody>
          <a:bodyPr>
            <a:normAutofit fontScale="25000" lnSpcReduction="20000"/>
          </a:bodyPr>
          <a:lstStyle/>
          <a:p>
            <a:pPr marL="0" indent="0" defTabSz="457200">
              <a:spcBef>
                <a:spcPts val="0"/>
              </a:spcBef>
              <a:buSzTx/>
              <a:buNone/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151" name="송근주 윤예찬 김혜경 박소희"/>
          <p:cNvSpPr txBox="1">
            <a:spLocks noGrp="1"/>
          </p:cNvSpPr>
          <p:nvPr>
            <p:ph type="body" idx="15"/>
          </p:nvPr>
        </p:nvSpPr>
        <p:spPr>
          <a:xfrm>
            <a:off x="571498" y="7921760"/>
            <a:ext cx="11861801" cy="12319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r>
              <a:rPr>
                <a:latin typeface="Adobe Gothic Std B"/>
                <a:ea typeface="Adobe Gothic Std B"/>
                <a:cs typeface="Adobe Gothic Std B"/>
                <a:sym typeface="Adobe Gothic Std B"/>
              </a:rPr>
              <a:t>윤예찬 김기덕 송근주</a:t>
            </a:r>
            <a:r>
              <a:t> </a:t>
            </a:r>
            <a:r>
              <a:rPr>
                <a:latin typeface="Adobe Gothic Std B"/>
                <a:ea typeface="Adobe Gothic Std B"/>
                <a:cs typeface="Adobe Gothic Std B"/>
                <a:sym typeface="Adobe Gothic Std B"/>
              </a:rPr>
              <a:t>박소희 유현이</a:t>
            </a:r>
          </a:p>
        </p:txBody>
      </p:sp>
      <p:pic>
        <p:nvPicPr>
          <p:cNvPr id="152" name="IMG_0249.png" descr="IMG_024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554" y="-2"/>
            <a:ext cx="3360247" cy="791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 advAuto="0"/>
      <p:bldP spid="149" grpId="0" animBg="1" advAuto="0"/>
      <p:bldP spid="150" grpId="0" animBg="1" advAuto="0"/>
      <p:bldP spid="151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R720x0.q80.jpeg" descr="R720x0.q8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-120346"/>
            <a:ext cx="13004803" cy="98739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그림 4" descr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946" y="1796020"/>
            <a:ext cx="3779848" cy="6161559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TextBox 5"/>
          <p:cNvSpPr txBox="1"/>
          <p:nvPr/>
        </p:nvSpPr>
        <p:spPr>
          <a:xfrm>
            <a:off x="5873636" y="1382361"/>
            <a:ext cx="6256240" cy="7399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/>
          <a:p>
            <a:pPr algn="ctr" defTabSz="1300480">
              <a:spcBef>
                <a:spcPts val="0"/>
              </a:spcBef>
              <a:defRPr sz="5000" b="1" spc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IoT수족관 어플</a:t>
            </a:r>
          </a:p>
          <a:p>
            <a:pPr defTabSz="1300480">
              <a:spcBef>
                <a:spcPts val="0"/>
              </a:spcBef>
              <a:defRPr sz="2400" spc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  <a:p>
            <a:pPr defTabSz="1300480">
              <a:spcBef>
                <a:spcPts val="0"/>
              </a:spcBef>
              <a:defRPr sz="2400" b="1" spc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1. Bluetooth</a:t>
            </a:r>
          </a:p>
          <a:p>
            <a:pPr marL="240631" indent="-240631" defTabSz="1300480">
              <a:spcBef>
                <a:spcPts val="0"/>
              </a:spcBef>
              <a:buSzPct val="100000"/>
              <a:buChar char="-"/>
              <a:defRPr sz="2400" spc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주변의 수족관의 자동화 기기를 스캔해 선택, 연결 할 수 있다.</a:t>
            </a:r>
          </a:p>
          <a:p>
            <a:pPr defTabSz="1300480">
              <a:spcBef>
                <a:spcPts val="0"/>
              </a:spcBef>
              <a:defRPr sz="2400" spc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  <a:p>
            <a:pPr defTabSz="1300480">
              <a:spcBef>
                <a:spcPts val="0"/>
              </a:spcBef>
              <a:defRPr sz="2400" b="1" spc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2. pH/온도 </a:t>
            </a:r>
          </a:p>
          <a:p>
            <a:pPr marL="240631" indent="-240631" defTabSz="1300480">
              <a:spcBef>
                <a:spcPts val="0"/>
              </a:spcBef>
              <a:buSzPct val="100000"/>
              <a:buChar char="-"/>
              <a:defRPr sz="2400" spc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수족관 자동화 기기에 내장된 ph센서와 온도센서 값을 확인 가능하다. ph값이 적정치를 벗어날 경우 자동적으로 조절용액을 투입해 ph값을 조절한다.</a:t>
            </a:r>
          </a:p>
          <a:p>
            <a:pPr defTabSz="1300480">
              <a:spcBef>
                <a:spcPts val="0"/>
              </a:spcBef>
              <a:defRPr sz="2400" spc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  <a:p>
            <a:pPr defTabSz="1300480">
              <a:spcBef>
                <a:spcPts val="0"/>
              </a:spcBef>
              <a:defRPr sz="2400" b="1" spc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3. LED ON</a:t>
            </a:r>
          </a:p>
          <a:p>
            <a:pPr marL="240631" indent="-240631" defTabSz="1300480">
              <a:spcBef>
                <a:spcPts val="0"/>
              </a:spcBef>
              <a:buSzPct val="100000"/>
              <a:buChar char="-"/>
              <a:defRPr sz="2400" spc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수족관에 설치된 LED를 끄고 켤 수 있는 스위치이다.</a:t>
            </a:r>
          </a:p>
          <a:p>
            <a:pPr defTabSz="1300480">
              <a:spcBef>
                <a:spcPts val="0"/>
              </a:spcBef>
              <a:defRPr sz="2400" spc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  <a:p>
            <a:pPr defTabSz="1300480">
              <a:spcBef>
                <a:spcPts val="0"/>
              </a:spcBef>
              <a:defRPr sz="2400" b="1" spc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4. 먹이투하</a:t>
            </a:r>
          </a:p>
          <a:p>
            <a:pPr marL="240631" indent="-240631" defTabSz="1300480">
              <a:spcBef>
                <a:spcPts val="0"/>
              </a:spcBef>
              <a:buSzPct val="100000"/>
              <a:buChar char="-"/>
              <a:defRPr sz="2400" spc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먹이를 투하 할 수 있는 스위치이다.</a:t>
            </a:r>
          </a:p>
        </p:txBody>
      </p:sp>
      <p:pic>
        <p:nvPicPr>
          <p:cNvPr id="2" name="IMG_0249.png" descr="IMG_0249.png">
            <a:extLst>
              <a:ext uri="{FF2B5EF4-FFF2-40B4-BE49-F238E27FC236}">
                <a16:creationId xmlns:a16="http://schemas.microsoft.com/office/drawing/2014/main" id="{00A07690-0F9F-8A40-AB28-A91C62938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4554" y="-2"/>
            <a:ext cx="3360246" cy="79106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77D7E5-05D9-A342-B011-0F772ACB257A}"/>
              </a:ext>
            </a:extLst>
          </p:cNvPr>
          <p:cNvSpPr txBox="1"/>
          <p:nvPr/>
        </p:nvSpPr>
        <p:spPr>
          <a:xfrm>
            <a:off x="218053" y="4271"/>
            <a:ext cx="1828800" cy="1574790"/>
          </a:xfrm>
          <a:prstGeom prst="rect">
            <a:avLst/>
          </a:prstGeom>
          <a:noFill/>
          <a:ln w="76200" cap="flat">
            <a:solidFill>
              <a:schemeClr val="bg1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어플        구성      계획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R720x0.q80.jpeg" descr="R720x0.q8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-120346"/>
            <a:ext cx="13004803" cy="9873947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TextBox 7"/>
          <p:cNvSpPr txBox="1"/>
          <p:nvPr/>
        </p:nvSpPr>
        <p:spPr>
          <a:xfrm>
            <a:off x="3215571" y="4425220"/>
            <a:ext cx="6278525" cy="830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8767" tIns="48767" rIns="48767" bIns="48767">
            <a:spAutoFit/>
          </a:bodyPr>
          <a:lstStyle/>
          <a:p>
            <a:pPr algn="ctr" defTabSz="1300480">
              <a:spcBef>
                <a:spcPts val="0"/>
              </a:spcBef>
              <a:defRPr sz="2400" b="1" spc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블루투스 스캔 및 선택 </a:t>
            </a:r>
          </a:p>
          <a:p>
            <a:pPr algn="ctr" defTabSz="1300480">
              <a:spcBef>
                <a:spcPts val="0"/>
              </a:spcBef>
              <a:defRPr sz="2400" b="1" spc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블루투스 스캔 -&gt; 목록중에 선택 후 연결</a:t>
            </a:r>
          </a:p>
        </p:txBody>
      </p:sp>
      <p:pic>
        <p:nvPicPr>
          <p:cNvPr id="183" name="그림 9" descr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715" y="1821305"/>
            <a:ext cx="10302241" cy="247904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85" name="그림 12" descr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30" y="5439799"/>
            <a:ext cx="12089740" cy="115260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86" name="TextBox 13"/>
          <p:cNvSpPr txBox="1"/>
          <p:nvPr/>
        </p:nvSpPr>
        <p:spPr>
          <a:xfrm>
            <a:off x="-98802" y="6858462"/>
            <a:ext cx="12907269" cy="2414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/>
          <a:p>
            <a:pPr algn="ctr" defTabSz="1300480">
              <a:spcBef>
                <a:spcPts val="0"/>
              </a:spcBef>
              <a:defRPr sz="2400" b="1" spc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각 버튼의 작동 개요</a:t>
            </a:r>
          </a:p>
          <a:p>
            <a:pPr algn="ctr" defTabSz="1300480">
              <a:spcBef>
                <a:spcPts val="0"/>
              </a:spcBef>
              <a:defRPr sz="2400" b="1" spc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  <a:p>
            <a:pPr algn="ctr" defTabSz="1300480">
              <a:spcBef>
                <a:spcPts val="0"/>
              </a:spcBef>
              <a:defRPr sz="2400" spc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버튼 1, 2, 3(ph/온도 버튼, led on/off버튼, 먹이투하 버튼)을 누를 때</a:t>
            </a:r>
          </a:p>
          <a:p>
            <a:pPr algn="ctr" defTabSz="1300480">
              <a:spcBef>
                <a:spcPts val="0"/>
              </a:spcBef>
              <a:defRPr sz="2400" spc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블루투스 통신으로 각각 1, 2, 3이라는 텍스트를 보낸다.</a:t>
            </a:r>
          </a:p>
          <a:p>
            <a:pPr algn="ctr" defTabSz="1300480">
              <a:spcBef>
                <a:spcPts val="0"/>
              </a:spcBef>
              <a:defRPr sz="2400" spc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자동화 기기는 받은 텍스트를 인식해 </a:t>
            </a:r>
          </a:p>
          <a:p>
            <a:pPr algn="ctr" defTabSz="1300480">
              <a:spcBef>
                <a:spcPts val="0"/>
              </a:spcBef>
              <a:defRPr sz="2400" spc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각 텍스트 마다 정해진 동작을 실행한다.</a:t>
            </a:r>
          </a:p>
        </p:txBody>
      </p:sp>
      <p:pic>
        <p:nvPicPr>
          <p:cNvPr id="2" name="IMG_0249.png" descr="IMG_0249.png">
            <a:extLst>
              <a:ext uri="{FF2B5EF4-FFF2-40B4-BE49-F238E27FC236}">
                <a16:creationId xmlns:a16="http://schemas.microsoft.com/office/drawing/2014/main" id="{EEFE7B9D-9F13-5E45-81E4-DB9939EEF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4554" y="-2"/>
            <a:ext cx="3360246" cy="79106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45C2AC-D0B4-F04D-AE5A-21C7678FEBC2}"/>
              </a:ext>
            </a:extLst>
          </p:cNvPr>
          <p:cNvSpPr txBox="1"/>
          <p:nvPr/>
        </p:nvSpPr>
        <p:spPr>
          <a:xfrm>
            <a:off x="218053" y="4272"/>
            <a:ext cx="1828800" cy="1574790"/>
          </a:xfrm>
          <a:prstGeom prst="rect">
            <a:avLst/>
          </a:prstGeom>
          <a:noFill/>
          <a:ln w="76200" cap="flat">
            <a:solidFill>
              <a:schemeClr val="bg1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어플     동작        개요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감사합니다!"/>
          <p:cNvSpPr txBox="1">
            <a:spLocks noGrp="1"/>
          </p:cNvSpPr>
          <p:nvPr>
            <p:ph type="title" idx="4294967295"/>
          </p:nvPr>
        </p:nvSpPr>
        <p:spPr>
          <a:xfrm>
            <a:off x="571500" y="3771900"/>
            <a:ext cx="11861800" cy="220980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333333"/>
                </a:solidFill>
                <a:latin typeface="Adobe Gothic Std B"/>
                <a:ea typeface="Adobe Gothic Std B"/>
                <a:cs typeface="Adobe Gothic Std B"/>
                <a:sym typeface="Adobe Gothic Std B"/>
              </a:defRPr>
            </a:lvl1pPr>
          </a:lstStyle>
          <a:p>
            <a:r>
              <a:t>감사합니다!</a:t>
            </a:r>
          </a:p>
        </p:txBody>
      </p:sp>
      <p:pic>
        <p:nvPicPr>
          <p:cNvPr id="189" name="IMG_0249.png" descr="IMG_02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554" y="-2"/>
            <a:ext cx="3360246" cy="791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R720x0.q80.jpeg" descr="R720x0.q8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1" y="0"/>
            <a:ext cx="8060929" cy="97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G_0508.jpeg" descr="IMG_0508.jpeg"/>
          <p:cNvPicPr>
            <a:picLocks noGrp="1" noChangeAspect="1"/>
          </p:cNvPicPr>
          <p:nvPr>
            <p:ph type="pic" idx="13"/>
          </p:nvPr>
        </p:nvPicPr>
        <p:blipFill>
          <a:blip r:embed="rId3"/>
          <a:srcRect t="7415" b="7414"/>
          <a:stretch>
            <a:fillRect/>
          </a:stretch>
        </p:blipFill>
        <p:spPr>
          <a:xfrm>
            <a:off x="0" y="0"/>
            <a:ext cx="4943867" cy="9753601"/>
          </a:xfrm>
          <a:prstGeom prst="rect">
            <a:avLst/>
          </a:prstGeom>
        </p:spPr>
      </p:pic>
      <p:sp>
        <p:nvSpPr>
          <p:cNvPr id="156" name="1 개발 배경…"/>
          <p:cNvSpPr txBox="1">
            <a:spLocks noGrp="1"/>
          </p:cNvSpPr>
          <p:nvPr>
            <p:ph type="body" idx="1"/>
          </p:nvPr>
        </p:nvSpPr>
        <p:spPr>
          <a:xfrm>
            <a:off x="5779018" y="354224"/>
            <a:ext cx="6752878" cy="9045152"/>
          </a:xfrm>
          <a:prstGeom prst="rect">
            <a:avLst/>
          </a:prstGeom>
          <a:ln w="12700" cap="flat">
            <a:noFill/>
            <a:prstDash val="solid"/>
            <a:miter lim="400000"/>
          </a:ln>
        </p:spPr>
        <p:txBody>
          <a:bodyPr/>
          <a:lstStyle/>
          <a:p>
            <a:pPr marL="0" indent="0">
              <a:buSzTx/>
              <a:buNone/>
              <a:defRPr sz="5000">
                <a:solidFill>
                  <a:srgbClr val="01C7FC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r>
              <a:rPr dirty="0"/>
              <a:t>1</a:t>
            </a:r>
            <a:r>
              <a:rPr sz="3400" dirty="0">
                <a:solidFill>
                  <a:srgbClr val="5C5C5C"/>
                </a:solidFill>
              </a:rPr>
              <a:t> </a:t>
            </a:r>
            <a:r>
              <a:rPr sz="3400" dirty="0" err="1">
                <a:solidFill>
                  <a:srgbClr val="404040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프로젝트</a:t>
            </a:r>
            <a:r>
              <a:rPr sz="3400" dirty="0">
                <a:solidFill>
                  <a:srgbClr val="404040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 </a:t>
            </a:r>
            <a:r>
              <a:rPr sz="3400" dirty="0" err="1">
                <a:solidFill>
                  <a:srgbClr val="404040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진행</a:t>
            </a:r>
            <a:r>
              <a:rPr sz="3400" dirty="0">
                <a:solidFill>
                  <a:srgbClr val="404040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 </a:t>
            </a:r>
            <a:r>
              <a:rPr sz="3400" dirty="0" err="1">
                <a:solidFill>
                  <a:srgbClr val="404040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현황</a:t>
            </a:r>
            <a:endParaRPr lang="en-US" sz="3400" dirty="0">
              <a:solidFill>
                <a:srgbClr val="404040"/>
              </a:solidFill>
              <a:latin typeface="Adobe Gothic Std B"/>
              <a:ea typeface="Adobe Gothic Std B"/>
              <a:cs typeface="Adobe Gothic Std B"/>
              <a:sym typeface="Adobe Gothic Std B"/>
            </a:endParaRPr>
          </a:p>
          <a:p>
            <a:pPr marL="0" indent="0">
              <a:buSzTx/>
              <a:buNone/>
              <a:defRPr sz="5000">
                <a:solidFill>
                  <a:srgbClr val="01C7FC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r>
              <a:rPr lang="en-US" sz="3400" dirty="0">
                <a:solidFill>
                  <a:srgbClr val="404040"/>
                </a:solidFill>
                <a:latin typeface="Adobe Gothic Std B"/>
                <a:ea typeface="Adobe Gothic Std B"/>
                <a:sym typeface="Adobe Gothic Std B"/>
              </a:rPr>
              <a:t>	- </a:t>
            </a:r>
            <a:r>
              <a:rPr lang="ko-KR" altLang="en-US" sz="3400" dirty="0">
                <a:solidFill>
                  <a:srgbClr val="404040"/>
                </a:solidFill>
                <a:latin typeface="Adobe Gothic Std B"/>
                <a:ea typeface="Adobe Gothic Std B"/>
                <a:sym typeface="Adobe Gothic Std B"/>
              </a:rPr>
              <a:t>프로젝트 개요</a:t>
            </a:r>
            <a:endParaRPr sz="3400" dirty="0">
              <a:solidFill>
                <a:srgbClr val="404040"/>
              </a:solidFill>
            </a:endParaRPr>
          </a:p>
          <a:p>
            <a:pPr marL="0" indent="0">
              <a:buSzTx/>
              <a:buNone/>
              <a:defRPr sz="5000">
                <a:solidFill>
                  <a:srgbClr val="01C7FC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r>
              <a:rPr dirty="0"/>
              <a:t>2</a:t>
            </a:r>
            <a:r>
              <a:rPr sz="3400" dirty="0">
                <a:solidFill>
                  <a:srgbClr val="5C5C5C"/>
                </a:solidFill>
              </a:rPr>
              <a:t> </a:t>
            </a:r>
            <a:r>
              <a:rPr sz="3400" dirty="0" err="1">
                <a:solidFill>
                  <a:srgbClr val="404040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추후</a:t>
            </a:r>
            <a:r>
              <a:rPr sz="3400" dirty="0">
                <a:solidFill>
                  <a:srgbClr val="404040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 </a:t>
            </a:r>
            <a:r>
              <a:rPr sz="3400" dirty="0" err="1">
                <a:solidFill>
                  <a:srgbClr val="404040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진행</a:t>
            </a:r>
            <a:r>
              <a:rPr sz="3400" dirty="0">
                <a:solidFill>
                  <a:srgbClr val="404040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 </a:t>
            </a:r>
            <a:r>
              <a:rPr sz="3400" dirty="0" err="1">
                <a:solidFill>
                  <a:srgbClr val="404040"/>
                </a:solidFill>
                <a:latin typeface="Adobe Gothic Std B"/>
                <a:ea typeface="Adobe Gothic Std B"/>
                <a:cs typeface="Adobe Gothic Std B"/>
                <a:sym typeface="Adobe Gothic Std B"/>
              </a:rPr>
              <a:t>계획</a:t>
            </a:r>
            <a:endParaRPr sz="3400" dirty="0">
              <a:solidFill>
                <a:srgbClr val="404040"/>
              </a:solidFill>
            </a:endParaRPr>
          </a:p>
        </p:txBody>
      </p:sp>
      <p:sp>
        <p:nvSpPr>
          <p:cNvPr id="157" name="Contents"/>
          <p:cNvSpPr txBox="1"/>
          <p:nvPr/>
        </p:nvSpPr>
        <p:spPr>
          <a:xfrm>
            <a:off x="378588" y="4259804"/>
            <a:ext cx="4186689" cy="1233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6300" u="sng" spc="63">
                <a:latin typeface="Chalkboard SE Regular"/>
                <a:ea typeface="Chalkboard SE Regular"/>
                <a:cs typeface="Chalkboard SE Regular"/>
                <a:sym typeface="Chalkboard SE Regular"/>
              </a:defRPr>
            </a:lvl1pPr>
          </a:lstStyle>
          <a:p>
            <a:r>
              <a:t>Contents</a:t>
            </a:r>
          </a:p>
        </p:txBody>
      </p:sp>
      <p:pic>
        <p:nvPicPr>
          <p:cNvPr id="158" name="IMG_0249.png" descr="IMG_024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4554" y="-2"/>
            <a:ext cx="3360246" cy="791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699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 advAuto="0"/>
      <p:bldP spid="157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개발 배경"/>
          <p:cNvSpPr txBox="1">
            <a:spLocks noGrp="1"/>
          </p:cNvSpPr>
          <p:nvPr>
            <p:ph type="title" idx="4294967295"/>
          </p:nvPr>
        </p:nvSpPr>
        <p:spPr>
          <a:xfrm>
            <a:off x="571500" y="3771900"/>
            <a:ext cx="11861800" cy="220980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80000"/>
              </a:lnSpc>
              <a:spcBef>
                <a:spcPts val="0"/>
              </a:spcBef>
              <a:defRPr sz="10000" b="1">
                <a:solidFill>
                  <a:srgbClr val="333333"/>
                </a:solidFill>
                <a:latin typeface="Adobe Gothic Std B"/>
                <a:ea typeface="Adobe Gothic Std B"/>
                <a:cs typeface="Adobe Gothic Std B"/>
                <a:sym typeface="Adobe Gothic Std B"/>
              </a:defRPr>
            </a:lvl1pPr>
          </a:lstStyle>
          <a:p>
            <a:r>
              <a:t>프로젝트 진행 현황</a:t>
            </a:r>
          </a:p>
        </p:txBody>
      </p:sp>
      <p:pic>
        <p:nvPicPr>
          <p:cNvPr id="161" name="IMG_0249.png" descr="IMG_02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554" y="-2"/>
            <a:ext cx="3360246" cy="791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IMG_0249.png" descr="IMG_02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554" y="-2"/>
            <a:ext cx="3360246" cy="791060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extBox 1"/>
          <p:cNvSpPr txBox="1"/>
          <p:nvPr/>
        </p:nvSpPr>
        <p:spPr>
          <a:xfrm>
            <a:off x="36945" y="1780576"/>
            <a:ext cx="7290130" cy="20415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50800" tIns="50800" rIns="50800" bIns="50800" anchor="ctr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.AppleSDGothicNeoI-Regular"/>
                <a:ea typeface=".AppleSDGothicNeoI-Regular"/>
                <a:cs typeface=".AppleSDGothicNeoI-Regular"/>
                <a:sym typeface=".AppleSDGothicNeoI-Regular"/>
              </a:defRPr>
            </a:pP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전체</a:t>
            </a:r>
            <a:r>
              <a:rPr sz="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프로그램</a:t>
            </a:r>
            <a:r>
              <a:rPr sz="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구성</a:t>
            </a:r>
          </a:p>
          <a:p>
            <a:pPr marL="342900" indent="-342900">
              <a:buSzPct val="100000"/>
              <a:buAutoNum type="arabicPeriod"/>
              <a:defRPr sz="3000">
                <a:solidFill>
                  <a:srgbClr val="000000"/>
                </a:solidFill>
                <a:latin typeface=".AppleSDGothicNeoI-Regular"/>
                <a:ea typeface=".AppleSDGothicNeoI-Regular"/>
                <a:cs typeface=".AppleSDGothicNeoI-Regular"/>
                <a:sym typeface=".AppleSDGothicNeoI-Regular"/>
              </a:defRPr>
            </a:pP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자동급식시스템</a:t>
            </a:r>
            <a:r>
              <a:rPr sz="800" dirty="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특정</a:t>
            </a:r>
            <a:r>
              <a:rPr sz="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시간값을</a:t>
            </a:r>
            <a:r>
              <a:rPr sz="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받아</a:t>
            </a:r>
            <a:r>
              <a:rPr sz="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그</a:t>
            </a:r>
            <a:r>
              <a:rPr sz="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시간마다</a:t>
            </a:r>
            <a:r>
              <a:rPr sz="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급식</a:t>
            </a:r>
          </a:p>
          <a:p>
            <a:pPr marL="342900" indent="-342900">
              <a:buSzPct val="100000"/>
              <a:buAutoNum type="arabicPeriod"/>
              <a:defRPr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800" dirty="0"/>
              <a:t>pH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자동</a:t>
            </a:r>
            <a:r>
              <a:rPr sz="800" dirty="0"/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조절</a:t>
            </a:r>
            <a:r>
              <a:rPr sz="800" dirty="0"/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시스템</a:t>
            </a:r>
            <a:r>
              <a:rPr sz="800" dirty="0"/>
              <a:t> - pH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센서값을</a:t>
            </a:r>
            <a:r>
              <a:rPr sz="800" dirty="0"/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항상</a:t>
            </a:r>
            <a:r>
              <a:rPr sz="800" dirty="0"/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센싱</a:t>
            </a:r>
            <a:r>
              <a:rPr sz="800" dirty="0"/>
              <a:t> </a:t>
            </a:r>
            <a:r>
              <a:rPr lang="en-US" altLang="ko-KR" sz="800" dirty="0"/>
              <a:t>-</a:t>
            </a:r>
            <a:r>
              <a:rPr sz="800" dirty="0"/>
              <a:t>&gt;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센서값이</a:t>
            </a:r>
            <a:r>
              <a:rPr sz="800" dirty="0"/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특정</a:t>
            </a:r>
            <a:r>
              <a:rPr sz="800" dirty="0"/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범위를</a:t>
            </a:r>
            <a:r>
              <a:rPr sz="800" dirty="0"/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벗어나면</a:t>
            </a:r>
            <a:r>
              <a:rPr sz="800" dirty="0"/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이상적인</a:t>
            </a:r>
            <a:r>
              <a:rPr sz="800" dirty="0"/>
              <a:t> pH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농도가</a:t>
            </a:r>
            <a:r>
              <a:rPr sz="800" dirty="0"/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될</a:t>
            </a:r>
            <a:r>
              <a:rPr sz="800" dirty="0"/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때까지</a:t>
            </a:r>
            <a:r>
              <a:rPr sz="800" dirty="0"/>
              <a:t> pH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조정</a:t>
            </a:r>
            <a:r>
              <a:rPr sz="800" dirty="0"/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용액을</a:t>
            </a:r>
            <a:r>
              <a:rPr sz="800" dirty="0"/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투하</a:t>
            </a:r>
            <a:r>
              <a:rPr sz="800" dirty="0"/>
              <a:t> (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투하량</a:t>
            </a:r>
            <a:r>
              <a:rPr sz="800" dirty="0"/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조절</a:t>
            </a:r>
            <a:r>
              <a:rPr sz="800" dirty="0"/>
              <a:t>)</a:t>
            </a:r>
            <a:endParaRPr sz="800" i="1" dirty="0">
              <a:latin typeface="Iowan Old Style"/>
              <a:ea typeface="Iowan Old Style"/>
              <a:cs typeface="Iowan Old Style"/>
              <a:sym typeface="Iowan Old Style"/>
            </a:endParaRPr>
          </a:p>
          <a:p>
            <a:pPr marL="342900" indent="-342900">
              <a:buSzPct val="100000"/>
              <a:buAutoNum type="arabicPeriod"/>
              <a:defRPr sz="3000">
                <a:solidFill>
                  <a:srgbClr val="000000"/>
                </a:solidFill>
                <a:latin typeface=".AppleSDGothicNeoI-Regular"/>
                <a:ea typeface=".AppleSDGothicNeoI-Regular"/>
                <a:cs typeface=".AppleSDGothicNeoI-Regular"/>
                <a:sym typeface=".AppleSDGothicNeoI-Regular"/>
              </a:defRPr>
            </a:pP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물온도</a:t>
            </a:r>
            <a:r>
              <a:rPr sz="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센서로</a:t>
            </a:r>
            <a:r>
              <a:rPr sz="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현재</a:t>
            </a:r>
            <a:r>
              <a:rPr sz="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물</a:t>
            </a:r>
            <a:r>
              <a:rPr sz="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온도를</a:t>
            </a:r>
            <a:r>
              <a:rPr sz="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센싱</a:t>
            </a:r>
            <a:r>
              <a:rPr sz="8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800" i="1" dirty="0">
              <a:latin typeface="Iowan Old Style"/>
              <a:ea typeface="Iowan Old Style"/>
              <a:cs typeface="Iowan Old Style"/>
              <a:sym typeface="Iowan Old Style"/>
            </a:endParaRPr>
          </a:p>
          <a:p>
            <a:pPr marL="342900" indent="-342900">
              <a:buSzPct val="100000"/>
              <a:buAutoNum type="arabicPeriod"/>
              <a:defRPr sz="3000">
                <a:solidFill>
                  <a:srgbClr val="000000"/>
                </a:solidFill>
                <a:latin typeface=".AppleSDGothicNeoI-Regular"/>
                <a:ea typeface=".AppleSDGothicNeoI-Regular"/>
                <a:cs typeface=".AppleSDGothicNeoI-Regular"/>
                <a:sym typeface=".AppleSDGothicNeoI-Regular"/>
              </a:defRPr>
            </a:pP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주변</a:t>
            </a:r>
            <a:r>
              <a:rPr sz="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밝기를</a:t>
            </a:r>
            <a:r>
              <a:rPr sz="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조도센서로</a:t>
            </a:r>
            <a:r>
              <a:rPr sz="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항상</a:t>
            </a:r>
            <a:r>
              <a:rPr sz="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센싱</a:t>
            </a:r>
            <a:r>
              <a:rPr sz="800" dirty="0">
                <a:latin typeface="Times New Roman"/>
                <a:ea typeface="Times New Roman"/>
                <a:cs typeface="Times New Roman"/>
                <a:sym typeface="Times New Roman"/>
              </a:rPr>
              <a:t> -&gt;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밝기값이</a:t>
            </a:r>
            <a:r>
              <a:rPr sz="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특정값보다</a:t>
            </a:r>
            <a:r>
              <a:rPr sz="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작아지면</a:t>
            </a:r>
            <a:r>
              <a:rPr sz="800" dirty="0">
                <a:latin typeface="Times New Roman"/>
                <a:ea typeface="Times New Roman"/>
                <a:cs typeface="Times New Roman"/>
                <a:sym typeface="Times New Roman"/>
              </a:rPr>
              <a:t> LED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조명</a:t>
            </a:r>
            <a:r>
              <a:rPr sz="800" dirty="0">
                <a:latin typeface="Times New Roman"/>
                <a:ea typeface="Times New Roman"/>
                <a:cs typeface="Times New Roman"/>
                <a:sym typeface="Times New Roman"/>
              </a:rPr>
              <a:t> on</a:t>
            </a:r>
            <a:endParaRPr sz="800" i="1" dirty="0">
              <a:latin typeface="Iowan Old Style"/>
              <a:ea typeface="Iowan Old Style"/>
              <a:cs typeface="Iowan Old Style"/>
              <a:sym typeface="Iowan Old Style"/>
            </a:endParaRPr>
          </a:p>
          <a:p>
            <a:pPr marL="342900" indent="-342900">
              <a:buSzPct val="100000"/>
              <a:buAutoNum type="arabicPeriod"/>
              <a:defRPr sz="3000">
                <a:solidFill>
                  <a:srgbClr val="000000"/>
                </a:solidFill>
                <a:latin typeface=".AppleSDGothicNeoI-Regular"/>
                <a:ea typeface=".AppleSDGothicNeoI-Regular"/>
                <a:cs typeface=".AppleSDGothicNeoI-Regular"/>
                <a:sym typeface=".AppleSDGothicNeoI-Regular"/>
              </a:defRPr>
            </a:pP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물고기</a:t>
            </a:r>
            <a:r>
              <a:rPr sz="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종류에</a:t>
            </a:r>
            <a:r>
              <a:rPr sz="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맞는</a:t>
            </a:r>
            <a:r>
              <a:rPr sz="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센서</a:t>
            </a:r>
            <a:r>
              <a:rPr sz="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기준값</a:t>
            </a:r>
            <a:r>
              <a:rPr sz="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설정</a:t>
            </a:r>
            <a:r>
              <a:rPr sz="800" dirty="0">
                <a:latin typeface="Times New Roman"/>
                <a:ea typeface="Times New Roman"/>
                <a:cs typeface="Times New Roman"/>
                <a:sym typeface="Times New Roman"/>
              </a:rPr>
              <a:t> 3~4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가지</a:t>
            </a:r>
            <a:r>
              <a:rPr sz="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종류로</a:t>
            </a:r>
            <a:r>
              <a:rPr sz="800" dirty="0">
                <a:latin typeface="Times New Roman"/>
                <a:ea typeface="Times New Roman"/>
                <a:cs typeface="Times New Roman"/>
                <a:sym typeface="Times New Roman"/>
              </a:rPr>
              <a:t>. (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시연할때는</a:t>
            </a:r>
            <a:r>
              <a:rPr sz="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구피로</a:t>
            </a:r>
            <a:r>
              <a:rPr sz="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시연</a:t>
            </a:r>
            <a:r>
              <a:rPr sz="8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800" i="1" dirty="0">
              <a:latin typeface="Iowan Old Style"/>
              <a:ea typeface="Iowan Old Style"/>
              <a:cs typeface="Iowan Old Style"/>
              <a:sym typeface="Iowan Old Style"/>
            </a:endParaRPr>
          </a:p>
          <a:p>
            <a:pPr marL="342900" indent="-342900">
              <a:buSzPct val="100000"/>
              <a:buAutoNum type="arabicPeriod"/>
              <a:defRPr sz="3000">
                <a:solidFill>
                  <a:srgbClr val="000000"/>
                </a:solidFill>
                <a:latin typeface=".AppleSDGothicNeoI-Regular"/>
                <a:ea typeface=".AppleSDGothicNeoI-Regular"/>
                <a:cs typeface=".AppleSDGothicNeoI-Regular"/>
                <a:sym typeface=".AppleSDGothicNeoI-Regular"/>
              </a:defRPr>
            </a:pP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앱과</a:t>
            </a:r>
            <a:r>
              <a:rPr sz="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연동성</a:t>
            </a:r>
            <a:r>
              <a:rPr sz="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고려해서</a:t>
            </a:r>
            <a:r>
              <a:rPr sz="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변수설정</a:t>
            </a:r>
            <a:r>
              <a:rPr sz="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및</a:t>
            </a:r>
            <a:r>
              <a:rPr sz="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프로그램</a:t>
            </a:r>
            <a:r>
              <a:rPr sz="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800" dirty="0">
                <a:latin typeface="Iowan Old Style"/>
                <a:ea typeface="Iowan Old Style"/>
                <a:cs typeface="Iowan Old Style"/>
                <a:sym typeface="Iowan Old Style"/>
              </a:rPr>
              <a:t>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B7AA40-E34A-9848-89CF-F342318EF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27" y="3848818"/>
            <a:ext cx="2402093" cy="24020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EE1A65-60B2-F14B-8C07-34C4F594F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089" y="4023679"/>
            <a:ext cx="2052370" cy="20523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6F852B-7CC0-684F-985D-CCB96A1D08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847" y="6565149"/>
            <a:ext cx="2976725" cy="2168499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85DB74-10B3-7946-BD94-BD706916E090}"/>
              </a:ext>
            </a:extLst>
          </p:cNvPr>
          <p:cNvGrpSpPr/>
          <p:nvPr/>
        </p:nvGrpSpPr>
        <p:grpSpPr>
          <a:xfrm>
            <a:off x="2802835" y="6618462"/>
            <a:ext cx="2433781" cy="2433781"/>
            <a:chOff x="3357501" y="6046566"/>
            <a:chExt cx="2433781" cy="243378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43DC423-E1DE-2941-A304-BC2341120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57501" y="6046566"/>
              <a:ext cx="2433781" cy="24337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AB3FB7E-CDEE-9B4F-A85E-52194166C038}"/>
                </a:ext>
              </a:extLst>
            </p:cNvPr>
            <p:cNvSpPr txBox="1"/>
            <p:nvPr/>
          </p:nvSpPr>
          <p:spPr>
            <a:xfrm>
              <a:off x="4433331" y="7055388"/>
              <a:ext cx="985817" cy="7130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/>
                <a:t>pH+</a:t>
              </a:r>
              <a:endParaRPr kumimoji="0" lang="ko-KR" altLang="en-US" sz="2800" b="0" i="0" u="none" strike="noStrike" cap="none" spc="28" normalizeH="0" baseline="0" dirty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DIN Condensed"/>
                <a:ea typeface="DIN Condensed"/>
                <a:cs typeface="DIN Condensed"/>
                <a:sym typeface="DIN Condensed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BC2A0A5-5E05-E84A-91AC-6141EF63655E}"/>
              </a:ext>
            </a:extLst>
          </p:cNvPr>
          <p:cNvGrpSpPr/>
          <p:nvPr/>
        </p:nvGrpSpPr>
        <p:grpSpPr>
          <a:xfrm>
            <a:off x="3943021" y="6618461"/>
            <a:ext cx="2433781" cy="2433781"/>
            <a:chOff x="5285509" y="6046565"/>
            <a:chExt cx="2433781" cy="243378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277AEB9-76DB-E04C-BB36-87E701595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85509" y="6046565"/>
              <a:ext cx="2433781" cy="243378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A05246-60B6-144F-99D3-64B40ADC0501}"/>
                </a:ext>
              </a:extLst>
            </p:cNvPr>
            <p:cNvSpPr txBox="1"/>
            <p:nvPr/>
          </p:nvSpPr>
          <p:spPr>
            <a:xfrm>
              <a:off x="6377152" y="7055388"/>
              <a:ext cx="985817" cy="7130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/>
                <a:t>pH-</a:t>
              </a:r>
              <a:endParaRPr kumimoji="0" lang="ko-KR" altLang="en-US" sz="2800" b="0" i="0" u="none" strike="noStrike" cap="none" spc="28" normalizeH="0" baseline="0" dirty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DIN Condensed"/>
                <a:ea typeface="DIN Condensed"/>
                <a:cs typeface="DIN Condensed"/>
                <a:sym typeface="DIN Condensed"/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2C08C03A-EF77-C64A-A0E4-879D5840F8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6943" y="4023679"/>
            <a:ext cx="2052370" cy="205237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F2131440-C2F9-2342-8BDC-7D56C440E1E7}"/>
              </a:ext>
            </a:extLst>
          </p:cNvPr>
          <p:cNvGrpSpPr/>
          <p:nvPr/>
        </p:nvGrpSpPr>
        <p:grpSpPr>
          <a:xfrm>
            <a:off x="9227218" y="4023679"/>
            <a:ext cx="2052370" cy="2052370"/>
            <a:chOff x="8930335" y="3413419"/>
            <a:chExt cx="2052370" cy="205237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AB71443B-1B3E-E54C-A954-B543C6379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30335" y="3413419"/>
              <a:ext cx="2052370" cy="205237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A9D934-407A-494B-84CB-7CF6E6151C25}"/>
                </a:ext>
              </a:extLst>
            </p:cNvPr>
            <p:cNvSpPr txBox="1"/>
            <p:nvPr/>
          </p:nvSpPr>
          <p:spPr>
            <a:xfrm>
              <a:off x="9463611" y="3948340"/>
              <a:ext cx="985817" cy="8976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1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4000" b="0" i="0" u="none" strike="noStrike" cap="none" spc="28" normalizeH="0" baseline="0" dirty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DIN Condensed"/>
                  <a:ea typeface="DIN Condensed"/>
                  <a:cs typeface="DIN Condensed"/>
                  <a:sym typeface="DIN Condensed"/>
                </a:rPr>
                <a:t>20</a:t>
              </a:r>
              <a:r>
                <a:rPr lang="en-US" altLang="ko-KR" sz="4000" dirty="0">
                  <a:solidFill>
                    <a:srgbClr val="444444"/>
                  </a:solidFill>
                  <a:latin typeface=".SFUI-Regular"/>
                </a:rPr>
                <a:t>°C</a:t>
              </a:r>
              <a:endParaRPr kumimoji="0" lang="ko-KR" altLang="en-US" sz="4000" b="0" i="0" u="none" strike="noStrike" cap="none" spc="28" normalizeH="0" baseline="0" dirty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DIN Condensed"/>
                <a:ea typeface="DIN Condensed"/>
                <a:cs typeface="DIN Condensed"/>
                <a:sym typeface="DIN Condensed"/>
              </a:endParaRPr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8ACEF44F-E1F3-CD4F-A198-FC2FCEE7F0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3038" y="6443600"/>
            <a:ext cx="2705367" cy="270536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7011211-2652-1143-A917-C2CCDB5154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36511" y="6688514"/>
            <a:ext cx="2433781" cy="243378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ED48265-4F94-2A4F-9FE2-F4B520313C0C}"/>
              </a:ext>
            </a:extLst>
          </p:cNvPr>
          <p:cNvSpPr txBox="1"/>
          <p:nvPr/>
        </p:nvSpPr>
        <p:spPr>
          <a:xfrm>
            <a:off x="218053" y="4268"/>
            <a:ext cx="1757221" cy="1574790"/>
          </a:xfrm>
          <a:prstGeom prst="rect">
            <a:avLst/>
          </a:prstGeom>
          <a:noFill/>
          <a:ln w="76200" cap="flat">
            <a:solidFill>
              <a:schemeClr val="bg1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28" normalizeH="0" baseline="0" dirty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DIN Condensed"/>
                <a:ea typeface="DIN Condensed"/>
                <a:cs typeface="DIN Condensed"/>
                <a:sym typeface="DIN Condensed"/>
              </a:rPr>
              <a:t>전체</a:t>
            </a:r>
            <a:r>
              <a:rPr lang="ko-KR" altLang="en-US" dirty="0"/>
              <a:t> 프로그램 구성</a:t>
            </a:r>
            <a:endParaRPr kumimoji="0" lang="ko-KR" altLang="en-US" sz="2800" b="0" i="0" u="none" strike="noStrike" cap="none" spc="28" normalizeH="0" baseline="0" dirty="0">
              <a:ln>
                <a:noFill/>
              </a:ln>
              <a:solidFill>
                <a:srgbClr val="5C5C5C"/>
              </a:solidFill>
              <a:effectLst/>
              <a:uFillTx/>
              <a:latin typeface="DIN Condensed"/>
              <a:ea typeface="DIN Condensed"/>
              <a:cs typeface="DIN Condensed"/>
              <a:sym typeface="DIN Condensed"/>
            </a:endParaRPr>
          </a:p>
        </p:txBody>
      </p:sp>
      <p:pic>
        <p:nvPicPr>
          <p:cNvPr id="21" name="그림 3" descr="그림 3">
            <a:extLst>
              <a:ext uri="{FF2B5EF4-FFF2-40B4-BE49-F238E27FC236}">
                <a16:creationId xmlns:a16="http://schemas.microsoft.com/office/drawing/2014/main" id="{283B570B-8F62-BD4A-9767-9F0D42F6A4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01340" y="986232"/>
            <a:ext cx="4213521" cy="2809013"/>
          </a:xfrm>
          <a:prstGeom prst="rect">
            <a:avLst/>
          </a:prstGeom>
          <a:ln w="88900" cap="sq">
            <a:solidFill>
              <a:srgbClr val="000000"/>
            </a:solidFill>
            <a:miter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561D0FA-5052-A24A-8C35-6AAA1070D7BD}"/>
              </a:ext>
            </a:extLst>
          </p:cNvPr>
          <p:cNvGrpSpPr/>
          <p:nvPr/>
        </p:nvGrpSpPr>
        <p:grpSpPr>
          <a:xfrm>
            <a:off x="897664" y="2519680"/>
            <a:ext cx="11209472" cy="6949440"/>
            <a:chOff x="933843" y="2804160"/>
            <a:chExt cx="9414144" cy="5730240"/>
          </a:xfrm>
        </p:grpSpPr>
        <p:pic>
          <p:nvPicPr>
            <p:cNvPr id="3" name="그림 2" descr="장난감이(가) 표시된 사진&#10;&#10;자동 생성된 설명">
              <a:extLst>
                <a:ext uri="{FF2B5EF4-FFF2-40B4-BE49-F238E27FC236}">
                  <a16:creationId xmlns:a16="http://schemas.microsoft.com/office/drawing/2014/main" id="{B83C7C29-BCA8-5648-B64D-0D62EA073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843" y="2804160"/>
              <a:ext cx="6184915" cy="57302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pic>
        <p:pic>
          <p:nvPicPr>
            <p:cNvPr id="5" name="그림 4" descr="사람, 실내, 쥐고있는, 손이(가) 표시된 사진&#10;&#10;자동 생성된 설명">
              <a:extLst>
                <a:ext uri="{FF2B5EF4-FFF2-40B4-BE49-F238E27FC236}">
                  <a16:creationId xmlns:a16="http://schemas.microsoft.com/office/drawing/2014/main" id="{0FED84A8-59F8-3446-95D1-8500C9378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8758" y="2804160"/>
              <a:ext cx="3229229" cy="57302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56363F8-942B-2541-AF37-A46141532B88}"/>
              </a:ext>
            </a:extLst>
          </p:cNvPr>
          <p:cNvSpPr txBox="1"/>
          <p:nvPr/>
        </p:nvSpPr>
        <p:spPr>
          <a:xfrm>
            <a:off x="218053" y="4269"/>
            <a:ext cx="1757221" cy="1574790"/>
          </a:xfrm>
          <a:prstGeom prst="rect">
            <a:avLst/>
          </a:prstGeom>
          <a:noFill/>
          <a:ln w="76200" cap="flat">
            <a:solidFill>
              <a:schemeClr val="bg1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28" normalizeH="0" baseline="0" dirty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DIN Condensed"/>
                <a:ea typeface="DIN Condensed"/>
                <a:cs typeface="DIN Condensed"/>
                <a:sym typeface="DIN Condensed"/>
              </a:rPr>
              <a:t>pH</a:t>
            </a:r>
            <a:r>
              <a:rPr kumimoji="0" lang="ko-KR" altLang="en-US" sz="2800" b="0" i="0" u="none" strike="noStrike" cap="none" spc="28" normalizeH="0" baseline="0" dirty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DIN Condensed"/>
                <a:ea typeface="DIN Condensed"/>
                <a:cs typeface="DIN Condensed"/>
                <a:sym typeface="DIN Condensed"/>
              </a:rPr>
              <a:t>용액 통</a:t>
            </a:r>
            <a:r>
              <a:rPr lang="en-US" altLang="ko-KR" dirty="0"/>
              <a:t> 3D</a:t>
            </a:r>
            <a:r>
              <a:rPr lang="ko-KR" altLang="en-US" dirty="0"/>
              <a:t> 모델링 부품</a:t>
            </a:r>
            <a:endParaRPr kumimoji="0" lang="en-US" altLang="ko-KR" sz="2800" b="0" i="0" u="none" strike="noStrike" cap="none" spc="28" normalizeH="0" baseline="0" dirty="0">
              <a:ln>
                <a:noFill/>
              </a:ln>
              <a:solidFill>
                <a:srgbClr val="5C5C5C"/>
              </a:solidFill>
              <a:effectLst/>
              <a:uFillTx/>
              <a:latin typeface="DIN Condensed"/>
              <a:ea typeface="DIN Condensed"/>
              <a:cs typeface="DIN Condensed"/>
              <a:sym typeface="DIN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4000944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그림 3" descr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085" y="853601"/>
            <a:ext cx="8040630" cy="3748086"/>
          </a:xfrm>
          <a:prstGeom prst="rect">
            <a:avLst/>
          </a:prstGeom>
          <a:ln w="88900" cap="sq">
            <a:solidFill>
              <a:srgbClr val="000000"/>
            </a:solidFill>
            <a:miter/>
          </a:ln>
        </p:spPr>
      </p:pic>
      <p:pic>
        <p:nvPicPr>
          <p:cNvPr id="167" name="그림 5" descr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36" y="5151913"/>
            <a:ext cx="5650324" cy="3920902"/>
          </a:xfrm>
          <a:prstGeom prst="rect">
            <a:avLst/>
          </a:prstGeom>
          <a:ln w="88900" cap="sq">
            <a:solidFill>
              <a:srgbClr val="000000"/>
            </a:solidFill>
            <a:miter/>
          </a:ln>
        </p:spPr>
      </p:pic>
      <p:pic>
        <p:nvPicPr>
          <p:cNvPr id="168" name="그림 7" descr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941" y="5151913"/>
            <a:ext cx="5650322" cy="3960303"/>
          </a:xfrm>
          <a:prstGeom prst="rect">
            <a:avLst/>
          </a:prstGeom>
          <a:ln w="88900" cap="sq">
            <a:solidFill>
              <a:srgbClr val="000000"/>
            </a:solidFill>
            <a:miter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B0AA2C-7D6C-8743-833F-284B687F21D7}"/>
              </a:ext>
            </a:extLst>
          </p:cNvPr>
          <p:cNvSpPr txBox="1"/>
          <p:nvPr/>
        </p:nvSpPr>
        <p:spPr>
          <a:xfrm>
            <a:off x="218053" y="4269"/>
            <a:ext cx="1828800" cy="1574790"/>
          </a:xfrm>
          <a:prstGeom prst="rect">
            <a:avLst/>
          </a:prstGeom>
          <a:noFill/>
          <a:ln w="76200" cap="flat">
            <a:solidFill>
              <a:schemeClr val="bg1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28" normalizeH="0" baseline="0" dirty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DIN Condensed"/>
                <a:ea typeface="DIN Condensed"/>
                <a:cs typeface="DIN Condensed"/>
                <a:sym typeface="DIN Condensed"/>
              </a:rPr>
              <a:t>개발</a:t>
            </a:r>
            <a:r>
              <a:rPr lang="ko-KR" altLang="en-US" dirty="0"/>
              <a:t> </a:t>
            </a:r>
            <a:r>
              <a:rPr kumimoji="0" lang="ko-KR" altLang="en-US" sz="2800" b="0" i="0" u="none" strike="noStrike" cap="none" spc="28" normalizeH="0" baseline="0" dirty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DIN Condensed"/>
                <a:ea typeface="DIN Condensed"/>
                <a:cs typeface="DIN Condensed"/>
                <a:sym typeface="DIN Condensed"/>
              </a:rPr>
              <a:t>    환경</a:t>
            </a:r>
            <a:r>
              <a:rPr lang="ko-KR" altLang="en-US" dirty="0"/>
              <a:t> </a:t>
            </a:r>
            <a:r>
              <a:rPr kumimoji="0" lang="ko-KR" altLang="en-US" sz="2800" b="0" i="0" u="none" strike="noStrike" cap="none" spc="28" normalizeH="0" baseline="0" dirty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DIN Condensed"/>
                <a:ea typeface="DIN Condensed"/>
                <a:cs typeface="DIN Condensed"/>
                <a:sym typeface="DIN Condensed"/>
              </a:rPr>
              <a:t>    </a:t>
            </a:r>
            <a:r>
              <a:rPr lang="ko-KR" altLang="en-US" dirty="0"/>
              <a:t>구축</a:t>
            </a:r>
            <a:endParaRPr kumimoji="0" lang="ko-KR" altLang="en-US" sz="2800" b="0" i="0" u="none" strike="noStrike" cap="none" spc="28" normalizeH="0" baseline="0" dirty="0">
              <a:ln>
                <a:noFill/>
              </a:ln>
              <a:solidFill>
                <a:srgbClr val="5C5C5C"/>
              </a:solidFill>
              <a:effectLst/>
              <a:uFillTx/>
              <a:latin typeface="DIN Condensed"/>
              <a:ea typeface="DIN Condensed"/>
              <a:cs typeface="DIN Condensed"/>
              <a:sym typeface="DIN Condensed"/>
            </a:endParaRPr>
          </a:p>
        </p:txBody>
      </p:sp>
      <p:pic>
        <p:nvPicPr>
          <p:cNvPr id="3" name="IMG_0249.png" descr="IMG_0249.png">
            <a:extLst>
              <a:ext uri="{FF2B5EF4-FFF2-40B4-BE49-F238E27FC236}">
                <a16:creationId xmlns:a16="http://schemas.microsoft.com/office/drawing/2014/main" id="{A1B66AC6-A1E0-F248-944C-6B2E43155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4554" y="-2"/>
            <a:ext cx="3360246" cy="791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그림 3" descr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00" y="1806785"/>
            <a:ext cx="10522199" cy="7261445"/>
          </a:xfrm>
          <a:prstGeom prst="rect">
            <a:avLst/>
          </a:prstGeom>
          <a:ln w="88900" cap="sq">
            <a:solidFill>
              <a:srgbClr val="000000"/>
            </a:solidFill>
            <a:miter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04D7B4-067A-194B-A84B-DC0732175EA8}"/>
              </a:ext>
            </a:extLst>
          </p:cNvPr>
          <p:cNvSpPr txBox="1"/>
          <p:nvPr/>
        </p:nvSpPr>
        <p:spPr>
          <a:xfrm>
            <a:off x="218053" y="4269"/>
            <a:ext cx="1828800" cy="1574790"/>
          </a:xfrm>
          <a:prstGeom prst="rect">
            <a:avLst/>
          </a:prstGeom>
          <a:noFill/>
          <a:ln w="76200" cap="flat">
            <a:solidFill>
              <a:schemeClr val="bg1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구매 영수증 관리</a:t>
            </a:r>
            <a:endParaRPr kumimoji="0" lang="ko-KR" altLang="en-US" sz="2800" b="0" i="0" u="none" strike="noStrike" cap="none" spc="28" normalizeH="0" baseline="0" dirty="0">
              <a:ln>
                <a:noFill/>
              </a:ln>
              <a:solidFill>
                <a:srgbClr val="5C5C5C"/>
              </a:solidFill>
              <a:effectLst/>
              <a:uFillTx/>
              <a:latin typeface="DIN Condensed"/>
              <a:ea typeface="DIN Condensed"/>
              <a:cs typeface="DIN Condensed"/>
              <a:sym typeface="DIN Condensed"/>
            </a:endParaRPr>
          </a:p>
        </p:txBody>
      </p:sp>
      <p:pic>
        <p:nvPicPr>
          <p:cNvPr id="4" name="IMG_0249.png" descr="IMG_0249.png">
            <a:extLst>
              <a:ext uri="{FF2B5EF4-FFF2-40B4-BE49-F238E27FC236}">
                <a16:creationId xmlns:a16="http://schemas.microsoft.com/office/drawing/2014/main" id="{87C284A3-3579-E84E-A07F-65C7F0157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554" y="-2"/>
            <a:ext cx="3360246" cy="791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기대효과"/>
          <p:cNvSpPr txBox="1">
            <a:spLocks noGrp="1"/>
          </p:cNvSpPr>
          <p:nvPr>
            <p:ph type="title" idx="4294967295"/>
          </p:nvPr>
        </p:nvSpPr>
        <p:spPr>
          <a:xfrm>
            <a:off x="571500" y="3771900"/>
            <a:ext cx="11861800" cy="220980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80000"/>
              </a:lnSpc>
              <a:spcBef>
                <a:spcPts val="0"/>
              </a:spcBef>
              <a:defRPr sz="12100" b="1">
                <a:solidFill>
                  <a:srgbClr val="333333"/>
                </a:solidFill>
                <a:latin typeface="Adobe Gothic Std B"/>
                <a:ea typeface="Adobe Gothic Std B"/>
                <a:cs typeface="Adobe Gothic Std B"/>
                <a:sym typeface="Adobe Gothic Std B"/>
              </a:defRPr>
            </a:lvl1pPr>
          </a:lstStyle>
          <a:p>
            <a:r>
              <a:rPr dirty="0" err="1"/>
              <a:t>추후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계획</a:t>
            </a:r>
            <a:endParaRPr dirty="0"/>
          </a:p>
        </p:txBody>
      </p:sp>
      <p:pic>
        <p:nvPicPr>
          <p:cNvPr id="173" name="IMG_0249.png" descr="IMG_02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554" y="-2"/>
            <a:ext cx="3360246" cy="791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그림 3" descr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13" y="1863766"/>
            <a:ext cx="11304774" cy="7536515"/>
          </a:xfrm>
          <a:prstGeom prst="rect">
            <a:avLst/>
          </a:prstGeom>
          <a:ln w="88900" cap="sq">
            <a:solidFill>
              <a:srgbClr val="000000"/>
            </a:solidFill>
            <a:miter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D3B67C-4952-C045-93E6-9E390F23BBE8}"/>
              </a:ext>
            </a:extLst>
          </p:cNvPr>
          <p:cNvSpPr txBox="1"/>
          <p:nvPr/>
        </p:nvSpPr>
        <p:spPr>
          <a:xfrm>
            <a:off x="218053" y="4270"/>
            <a:ext cx="1828800" cy="1574790"/>
          </a:xfrm>
          <a:prstGeom prst="rect">
            <a:avLst/>
          </a:prstGeom>
          <a:noFill/>
          <a:ln w="76200" cap="flat">
            <a:solidFill>
              <a:schemeClr val="bg1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28" normalizeH="0" baseline="0" dirty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DIN Condensed"/>
                <a:ea typeface="DIN Condensed"/>
                <a:cs typeface="DIN Condensed"/>
                <a:sym typeface="DIN Condensed"/>
              </a:rPr>
              <a:t>전체 </a:t>
            </a:r>
            <a:r>
              <a:rPr lang="ko-KR" altLang="en-US" dirty="0"/>
              <a:t>완성모습 레이아웃</a:t>
            </a:r>
          </a:p>
        </p:txBody>
      </p:sp>
      <p:pic>
        <p:nvPicPr>
          <p:cNvPr id="4" name="IMG_0249.png" descr="IMG_0249.png">
            <a:extLst>
              <a:ext uri="{FF2B5EF4-FFF2-40B4-BE49-F238E27FC236}">
                <a16:creationId xmlns:a16="http://schemas.microsoft.com/office/drawing/2014/main" id="{A798043F-78D4-4148-9A3F-83185DC18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554" y="-2"/>
            <a:ext cx="3360246" cy="791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9">
  <a:themeElements>
    <a:clrScheme name="New_Template9">
      <a:dk1>
        <a:srgbClr val="5C5C5C"/>
      </a:dk1>
      <a:lt1>
        <a:srgbClr val="FFFFFF"/>
      </a:lt1>
      <a:dk2>
        <a:srgbClr val="A7A7A7"/>
      </a:dk2>
      <a:lt2>
        <a:srgbClr val="535353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28" normalizeH="0" baseline="0">
            <a:ln>
              <a:noFill/>
            </a:ln>
            <a:solidFill>
              <a:srgbClr val="5C5C5C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28" normalizeH="0" baseline="0">
            <a:ln>
              <a:noFill/>
            </a:ln>
            <a:solidFill>
              <a:srgbClr val="5C5C5C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9">
  <a:themeElements>
    <a:clrScheme name="New_Template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28" normalizeH="0" baseline="0">
            <a:ln>
              <a:noFill/>
            </a:ln>
            <a:solidFill>
              <a:srgbClr val="5C5C5C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28" normalizeH="0" baseline="0">
            <a:ln>
              <a:noFill/>
            </a:ln>
            <a:solidFill>
              <a:srgbClr val="5C5C5C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Macintosh PowerPoint</Application>
  <PresentationFormat>사용자 지정</PresentationFormat>
  <Paragraphs>47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6" baseType="lpstr">
      <vt:lpstr>.SFUI-Regular</vt:lpstr>
      <vt:lpstr>맑은 고딕</vt:lpstr>
      <vt:lpstr>Adobe Gothic Std B</vt:lpstr>
      <vt:lpstr>Apple SD 산돌고딕 Neo 일반체</vt:lpstr>
      <vt:lpstr>Zapf Dingbats</vt:lpstr>
      <vt:lpstr>Arial</vt:lpstr>
      <vt:lpstr>Baskerville</vt:lpstr>
      <vt:lpstr>Chalkboard SE Regular</vt:lpstr>
      <vt:lpstr>DIN Alternate</vt:lpstr>
      <vt:lpstr>DIN Condensed</vt:lpstr>
      <vt:lpstr>Helvetica Neue</vt:lpstr>
      <vt:lpstr>Iowan Old Style</vt:lpstr>
      <vt:lpstr>Times New Roman</vt:lpstr>
      <vt:lpstr>New_Template9</vt:lpstr>
      <vt:lpstr>CP-COP 중간발표</vt:lpstr>
      <vt:lpstr>PowerPoint 프레젠테이션</vt:lpstr>
      <vt:lpstr>프로젝트 진행 현황</vt:lpstr>
      <vt:lpstr>PowerPoint 프레젠테이션</vt:lpstr>
      <vt:lpstr>PowerPoint 프레젠테이션</vt:lpstr>
      <vt:lpstr>PowerPoint 프레젠테이션</vt:lpstr>
      <vt:lpstr>PowerPoint 프레젠테이션</vt:lpstr>
      <vt:lpstr>추후 진행 계획</vt:lpstr>
      <vt:lpstr>PowerPoint 프레젠테이션</vt:lpstr>
      <vt:lpstr>PowerPoint 프레젠테이션</vt:lpstr>
      <vt:lpstr>PowerPoint 프레젠테이션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CP-COP 중간발표</dc:title>
  <cp:lastModifiedBy>윤예찬</cp:lastModifiedBy>
  <cp:revision>3</cp:revision>
  <dcterms:modified xsi:type="dcterms:W3CDTF">2019-11-10T14:09:00Z</dcterms:modified>
</cp:coreProperties>
</file>