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7DBBE-91DE-4564-BE2B-DA1B0C505E4F}" v="82" dt="2021-02-09T02:06:33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3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 YIOW YANG" userId="2ede042b-6d4e-4fbb-9007-164a0a8fa55f" providerId="ADAL" clId="{CC089FD3-054B-4210-8721-2C4C878DB0A5}"/>
    <pc:docChg chg="undo custSel addSld delSld modSld sldOrd">
      <pc:chgData name="CHAI YIOW YANG" userId="2ede042b-6d4e-4fbb-9007-164a0a8fa55f" providerId="ADAL" clId="{CC089FD3-054B-4210-8721-2C4C878DB0A5}" dt="2020-11-29T07:55:23.783" v="4139" actId="962"/>
      <pc:docMkLst>
        <pc:docMk/>
      </pc:docMkLst>
      <pc:sldChg chg="del">
        <pc:chgData name="CHAI YIOW YANG" userId="2ede042b-6d4e-4fbb-9007-164a0a8fa55f" providerId="ADAL" clId="{CC089FD3-054B-4210-8721-2C4C878DB0A5}" dt="2020-11-25T16:14:08.006" v="2401" actId="47"/>
        <pc:sldMkLst>
          <pc:docMk/>
          <pc:sldMk cId="449587053" sldId="258"/>
        </pc:sldMkLst>
      </pc:sldChg>
      <pc:sldChg chg="modSp del mod">
        <pc:chgData name="CHAI YIOW YANG" userId="2ede042b-6d4e-4fbb-9007-164a0a8fa55f" providerId="ADAL" clId="{CC089FD3-054B-4210-8721-2C4C878DB0A5}" dt="2020-11-23T04:33:06.072" v="1150" actId="47"/>
        <pc:sldMkLst>
          <pc:docMk/>
          <pc:sldMk cId="4140308873" sldId="259"/>
        </pc:sldMkLst>
        <pc:spChg chg="mod">
          <ac:chgData name="CHAI YIOW YANG" userId="2ede042b-6d4e-4fbb-9007-164a0a8fa55f" providerId="ADAL" clId="{CC089FD3-054B-4210-8721-2C4C878DB0A5}" dt="2020-11-09T06:28:30.314" v="1002" actId="20577"/>
          <ac:spMkLst>
            <pc:docMk/>
            <pc:sldMk cId="4140308873" sldId="259"/>
            <ac:spMk id="3" creationId="{D9C13EC0-EE5B-49AC-BA56-18707A38CCFF}"/>
          </ac:spMkLst>
        </pc:spChg>
      </pc:sldChg>
      <pc:sldChg chg="ord">
        <pc:chgData name="CHAI YIOW YANG" userId="2ede042b-6d4e-4fbb-9007-164a0a8fa55f" providerId="ADAL" clId="{CC089FD3-054B-4210-8721-2C4C878DB0A5}" dt="2020-11-27T10:49:15.581" v="3938"/>
        <pc:sldMkLst>
          <pc:docMk/>
          <pc:sldMk cId="1283446806" sldId="260"/>
        </pc:sldMkLst>
      </pc:sldChg>
      <pc:sldChg chg="modSp del mod">
        <pc:chgData name="CHAI YIOW YANG" userId="2ede042b-6d4e-4fbb-9007-164a0a8fa55f" providerId="ADAL" clId="{CC089FD3-054B-4210-8721-2C4C878DB0A5}" dt="2020-11-25T16:14:05.581" v="2400" actId="47"/>
        <pc:sldMkLst>
          <pc:docMk/>
          <pc:sldMk cId="3953113601" sldId="262"/>
        </pc:sldMkLst>
        <pc:spChg chg="mod">
          <ac:chgData name="CHAI YIOW YANG" userId="2ede042b-6d4e-4fbb-9007-164a0a8fa55f" providerId="ADAL" clId="{CC089FD3-054B-4210-8721-2C4C878DB0A5}" dt="2020-11-09T03:08:31.956" v="767" actId="20577"/>
          <ac:spMkLst>
            <pc:docMk/>
            <pc:sldMk cId="3953113601" sldId="262"/>
            <ac:spMk id="3" creationId="{77461BCD-7302-4E5C-9846-397575183509}"/>
          </ac:spMkLst>
        </pc:spChg>
      </pc:sldChg>
      <pc:sldChg chg="del">
        <pc:chgData name="CHAI YIOW YANG" userId="2ede042b-6d4e-4fbb-9007-164a0a8fa55f" providerId="ADAL" clId="{CC089FD3-054B-4210-8721-2C4C878DB0A5}" dt="2020-11-23T04:33:07.527" v="1151" actId="47"/>
        <pc:sldMkLst>
          <pc:docMk/>
          <pc:sldMk cId="3882813156" sldId="263"/>
        </pc:sldMkLst>
      </pc:sldChg>
      <pc:sldChg chg="addSp delSp modSp mod">
        <pc:chgData name="CHAI YIOW YANG" userId="2ede042b-6d4e-4fbb-9007-164a0a8fa55f" providerId="ADAL" clId="{CC089FD3-054B-4210-8721-2C4C878DB0A5}" dt="2020-11-29T03:52:09.515" v="4124" actId="478"/>
        <pc:sldMkLst>
          <pc:docMk/>
          <pc:sldMk cId="2875164883" sldId="264"/>
        </pc:sldMkLst>
        <pc:spChg chg="mod">
          <ac:chgData name="CHAI YIOW YANG" userId="2ede042b-6d4e-4fbb-9007-164a0a8fa55f" providerId="ADAL" clId="{CC089FD3-054B-4210-8721-2C4C878DB0A5}" dt="2020-11-27T14:13:22.638" v="4100" actId="20577"/>
          <ac:spMkLst>
            <pc:docMk/>
            <pc:sldMk cId="2875164883" sldId="264"/>
            <ac:spMk id="3" creationId="{F2101931-BB7B-4A72-A3BE-836826B7FF34}"/>
          </ac:spMkLst>
        </pc:spChg>
        <pc:spChg chg="add del mod">
          <ac:chgData name="CHAI YIOW YANG" userId="2ede042b-6d4e-4fbb-9007-164a0a8fa55f" providerId="ADAL" clId="{CC089FD3-054B-4210-8721-2C4C878DB0A5}" dt="2020-11-23T04:40:43.222" v="1764" actId="478"/>
          <ac:spMkLst>
            <pc:docMk/>
            <pc:sldMk cId="2875164883" sldId="264"/>
            <ac:spMk id="6" creationId="{9B68F6CC-0CC1-4225-A23A-EEF4DD77E4B8}"/>
          </ac:spMkLst>
        </pc:spChg>
        <pc:spChg chg="add del mod">
          <ac:chgData name="CHAI YIOW YANG" userId="2ede042b-6d4e-4fbb-9007-164a0a8fa55f" providerId="ADAL" clId="{CC089FD3-054B-4210-8721-2C4C878DB0A5}" dt="2020-11-23T04:40:59.754" v="1769" actId="478"/>
          <ac:spMkLst>
            <pc:docMk/>
            <pc:sldMk cId="2875164883" sldId="264"/>
            <ac:spMk id="9" creationId="{4284CA4F-F5A6-40A7-88B7-CE6780F141EF}"/>
          </ac:spMkLst>
        </pc:spChg>
        <pc:picChg chg="add del mod">
          <ac:chgData name="CHAI YIOW YANG" userId="2ede042b-6d4e-4fbb-9007-164a0a8fa55f" providerId="ADAL" clId="{CC089FD3-054B-4210-8721-2C4C878DB0A5}" dt="2020-11-29T03:52:09.515" v="4124" actId="478"/>
          <ac:picMkLst>
            <pc:docMk/>
            <pc:sldMk cId="2875164883" sldId="264"/>
            <ac:picMk id="5" creationId="{C5BFA4D1-D87E-4502-839A-60F58B53DBA0}"/>
          </ac:picMkLst>
        </pc:picChg>
        <pc:picChg chg="add mod">
          <ac:chgData name="CHAI YIOW YANG" userId="2ede042b-6d4e-4fbb-9007-164a0a8fa55f" providerId="ADAL" clId="{CC089FD3-054B-4210-8721-2C4C878DB0A5}" dt="2020-11-23T04:41:02.273" v="1771" actId="14100"/>
          <ac:picMkLst>
            <pc:docMk/>
            <pc:sldMk cId="2875164883" sldId="264"/>
            <ac:picMk id="8" creationId="{0EC0C9E9-4174-48AC-807F-22F94BCF8134}"/>
          </ac:picMkLst>
        </pc:picChg>
      </pc:sldChg>
      <pc:sldChg chg="del">
        <pc:chgData name="CHAI YIOW YANG" userId="2ede042b-6d4e-4fbb-9007-164a0a8fa55f" providerId="ADAL" clId="{CC089FD3-054B-4210-8721-2C4C878DB0A5}" dt="2020-11-25T16:14:08.791" v="2402" actId="47"/>
        <pc:sldMkLst>
          <pc:docMk/>
          <pc:sldMk cId="520901288" sldId="265"/>
        </pc:sldMkLst>
      </pc:sldChg>
      <pc:sldChg chg="del">
        <pc:chgData name="CHAI YIOW YANG" userId="2ede042b-6d4e-4fbb-9007-164a0a8fa55f" providerId="ADAL" clId="{CC089FD3-054B-4210-8721-2C4C878DB0A5}" dt="2020-11-25T16:14:09.539" v="2403" actId="47"/>
        <pc:sldMkLst>
          <pc:docMk/>
          <pc:sldMk cId="3270325160" sldId="266"/>
        </pc:sldMkLst>
      </pc:sldChg>
      <pc:sldChg chg="modSp mod">
        <pc:chgData name="CHAI YIOW YANG" userId="2ede042b-6d4e-4fbb-9007-164a0a8fa55f" providerId="ADAL" clId="{CC089FD3-054B-4210-8721-2C4C878DB0A5}" dt="2020-11-26T06:21:25.064" v="2528" actId="20577"/>
        <pc:sldMkLst>
          <pc:docMk/>
          <pc:sldMk cId="1903798157" sldId="267"/>
        </pc:sldMkLst>
        <pc:spChg chg="mod">
          <ac:chgData name="CHAI YIOW YANG" userId="2ede042b-6d4e-4fbb-9007-164a0a8fa55f" providerId="ADAL" clId="{CC089FD3-054B-4210-8721-2C4C878DB0A5}" dt="2020-11-26T06:21:25.064" v="2528" actId="20577"/>
          <ac:spMkLst>
            <pc:docMk/>
            <pc:sldMk cId="1903798157" sldId="267"/>
            <ac:spMk id="3" creationId="{D577CCD5-C04D-4103-A04C-5AE6B97B6DF8}"/>
          </ac:spMkLst>
        </pc:spChg>
      </pc:sldChg>
      <pc:sldChg chg="modSp mod">
        <pc:chgData name="CHAI YIOW YANG" userId="2ede042b-6d4e-4fbb-9007-164a0a8fa55f" providerId="ADAL" clId="{CC089FD3-054B-4210-8721-2C4C878DB0A5}" dt="2020-11-24T14:06:45.098" v="2398" actId="20577"/>
        <pc:sldMkLst>
          <pc:docMk/>
          <pc:sldMk cId="4076621372" sldId="268"/>
        </pc:sldMkLst>
        <pc:spChg chg="mod">
          <ac:chgData name="CHAI YIOW YANG" userId="2ede042b-6d4e-4fbb-9007-164a0a8fa55f" providerId="ADAL" clId="{CC089FD3-054B-4210-8721-2C4C878DB0A5}" dt="2020-11-24T14:06:45.098" v="2398" actId="20577"/>
          <ac:spMkLst>
            <pc:docMk/>
            <pc:sldMk cId="4076621372" sldId="268"/>
            <ac:spMk id="3" creationId="{3B5B4C54-0562-4BD5-BA6D-74EA5B813475}"/>
          </ac:spMkLst>
        </pc:spChg>
      </pc:sldChg>
      <pc:sldChg chg="modSp del mod">
        <pc:chgData name="CHAI YIOW YANG" userId="2ede042b-6d4e-4fbb-9007-164a0a8fa55f" providerId="ADAL" clId="{CC089FD3-054B-4210-8721-2C4C878DB0A5}" dt="2020-11-26T10:45:51.766" v="3732" actId="47"/>
        <pc:sldMkLst>
          <pc:docMk/>
          <pc:sldMk cId="3722328079" sldId="269"/>
        </pc:sldMkLst>
        <pc:spChg chg="mod">
          <ac:chgData name="CHAI YIOW YANG" userId="2ede042b-6d4e-4fbb-9007-164a0a8fa55f" providerId="ADAL" clId="{CC089FD3-054B-4210-8721-2C4C878DB0A5}" dt="2020-11-23T04:37:58.616" v="1594" actId="20577"/>
          <ac:spMkLst>
            <pc:docMk/>
            <pc:sldMk cId="3722328079" sldId="269"/>
            <ac:spMk id="3" creationId="{50F08543-DCB7-484B-8D30-C5D276BBD704}"/>
          </ac:spMkLst>
        </pc:spChg>
      </pc:sldChg>
      <pc:sldChg chg="del">
        <pc:chgData name="CHAI YIOW YANG" userId="2ede042b-6d4e-4fbb-9007-164a0a8fa55f" providerId="ADAL" clId="{CC089FD3-054B-4210-8721-2C4C878DB0A5}" dt="2020-11-26T08:02:42.450" v="3667" actId="47"/>
        <pc:sldMkLst>
          <pc:docMk/>
          <pc:sldMk cId="1942044440" sldId="270"/>
        </pc:sldMkLst>
      </pc:sldChg>
      <pc:sldChg chg="addSp delSp modSp mod">
        <pc:chgData name="CHAI YIOW YANG" userId="2ede042b-6d4e-4fbb-9007-164a0a8fa55f" providerId="ADAL" clId="{CC089FD3-054B-4210-8721-2C4C878DB0A5}" dt="2020-11-29T07:55:23.783" v="4139" actId="962"/>
        <pc:sldMkLst>
          <pc:docMk/>
          <pc:sldMk cId="861178716" sldId="271"/>
        </pc:sldMkLst>
        <pc:picChg chg="add del mod">
          <ac:chgData name="CHAI YIOW YANG" userId="2ede042b-6d4e-4fbb-9007-164a0a8fa55f" providerId="ADAL" clId="{CC089FD3-054B-4210-8721-2C4C878DB0A5}" dt="2020-11-27T08:07:55.300" v="3820" actId="478"/>
          <ac:picMkLst>
            <pc:docMk/>
            <pc:sldMk cId="861178716" sldId="271"/>
            <ac:picMk id="4" creationId="{005AF022-5564-4056-A6A6-A2F30D8FE4F1}"/>
          </ac:picMkLst>
        </pc:picChg>
        <pc:picChg chg="add del mod">
          <ac:chgData name="CHAI YIOW YANG" userId="2ede042b-6d4e-4fbb-9007-164a0a8fa55f" providerId="ADAL" clId="{CC089FD3-054B-4210-8721-2C4C878DB0A5}" dt="2020-11-29T07:55:18.953" v="4135" actId="478"/>
          <ac:picMkLst>
            <pc:docMk/>
            <pc:sldMk cId="861178716" sldId="271"/>
            <ac:picMk id="4" creationId="{AB8385C9-C30B-42A3-898A-D955C2D40E0C}"/>
          </ac:picMkLst>
        </pc:picChg>
        <pc:picChg chg="add del mod">
          <ac:chgData name="CHAI YIOW YANG" userId="2ede042b-6d4e-4fbb-9007-164a0a8fa55f" providerId="ADAL" clId="{CC089FD3-054B-4210-8721-2C4C878DB0A5}" dt="2020-11-29T07:53:57.269" v="4125" actId="478"/>
          <ac:picMkLst>
            <pc:docMk/>
            <pc:sldMk cId="861178716" sldId="271"/>
            <ac:picMk id="5" creationId="{0B1618B3-F7E2-4C09-91D1-498973B15251}"/>
          </ac:picMkLst>
        </pc:picChg>
        <pc:picChg chg="del">
          <ac:chgData name="CHAI YIOW YANG" userId="2ede042b-6d4e-4fbb-9007-164a0a8fa55f" providerId="ADAL" clId="{CC089FD3-054B-4210-8721-2C4C878DB0A5}" dt="2020-11-23T04:32:44.811" v="1143" actId="478"/>
          <ac:picMkLst>
            <pc:docMk/>
            <pc:sldMk cId="861178716" sldId="271"/>
            <ac:picMk id="5" creationId="{81543AF5-473C-4D9B-80E9-6F47C4FF46A8}"/>
          </ac:picMkLst>
        </pc:picChg>
        <pc:picChg chg="add mod">
          <ac:chgData name="CHAI YIOW YANG" userId="2ede042b-6d4e-4fbb-9007-164a0a8fa55f" providerId="ADAL" clId="{CC089FD3-054B-4210-8721-2C4C878DB0A5}" dt="2020-11-29T07:55:23.783" v="4139" actId="962"/>
          <ac:picMkLst>
            <pc:docMk/>
            <pc:sldMk cId="861178716" sldId="271"/>
            <ac:picMk id="7" creationId="{7832E73F-2552-4241-B366-3209A43106FF}"/>
          </ac:picMkLst>
        </pc:picChg>
      </pc:sldChg>
      <pc:sldChg chg="modSp mod">
        <pc:chgData name="CHAI YIOW YANG" userId="2ede042b-6d4e-4fbb-9007-164a0a8fa55f" providerId="ADAL" clId="{CC089FD3-054B-4210-8721-2C4C878DB0A5}" dt="2020-11-27T10:54:20.532" v="4045" actId="20577"/>
        <pc:sldMkLst>
          <pc:docMk/>
          <pc:sldMk cId="337465011" sldId="272"/>
        </pc:sldMkLst>
        <pc:spChg chg="mod">
          <ac:chgData name="CHAI YIOW YANG" userId="2ede042b-6d4e-4fbb-9007-164a0a8fa55f" providerId="ADAL" clId="{CC089FD3-054B-4210-8721-2C4C878DB0A5}" dt="2020-11-27T10:54:20.532" v="4045" actId="20577"/>
          <ac:spMkLst>
            <pc:docMk/>
            <pc:sldMk cId="337465011" sldId="272"/>
            <ac:spMk id="3" creationId="{3765A936-56C3-4637-BD75-6991323AFD06}"/>
          </ac:spMkLst>
        </pc:spChg>
      </pc:sldChg>
      <pc:sldChg chg="del">
        <pc:chgData name="CHAI YIOW YANG" userId="2ede042b-6d4e-4fbb-9007-164a0a8fa55f" providerId="ADAL" clId="{CC089FD3-054B-4210-8721-2C4C878DB0A5}" dt="2020-11-25T16:14:04.779" v="2399" actId="47"/>
        <pc:sldMkLst>
          <pc:docMk/>
          <pc:sldMk cId="92915877" sldId="273"/>
        </pc:sldMkLst>
      </pc:sldChg>
      <pc:sldChg chg="modSp mod">
        <pc:chgData name="CHAI YIOW YANG" userId="2ede042b-6d4e-4fbb-9007-164a0a8fa55f" providerId="ADAL" clId="{CC089FD3-054B-4210-8721-2C4C878DB0A5}" dt="2020-11-27T14:32:00.528" v="4115" actId="20577"/>
        <pc:sldMkLst>
          <pc:docMk/>
          <pc:sldMk cId="3104618044" sldId="274"/>
        </pc:sldMkLst>
        <pc:spChg chg="mod">
          <ac:chgData name="CHAI YIOW YANG" userId="2ede042b-6d4e-4fbb-9007-164a0a8fa55f" providerId="ADAL" clId="{CC089FD3-054B-4210-8721-2C4C878DB0A5}" dt="2020-11-27T14:32:00.528" v="4115" actId="20577"/>
          <ac:spMkLst>
            <pc:docMk/>
            <pc:sldMk cId="3104618044" sldId="274"/>
            <ac:spMk id="3" creationId="{45B9AFC2-AD3A-4394-AF5B-9AB970886F82}"/>
          </ac:spMkLst>
        </pc:spChg>
      </pc:sldChg>
      <pc:sldChg chg="modSp mod">
        <pc:chgData name="CHAI YIOW YANG" userId="2ede042b-6d4e-4fbb-9007-164a0a8fa55f" providerId="ADAL" clId="{CC089FD3-054B-4210-8721-2C4C878DB0A5}" dt="2020-11-27T14:38:53.144" v="4123" actId="20577"/>
        <pc:sldMkLst>
          <pc:docMk/>
          <pc:sldMk cId="1762779614" sldId="275"/>
        </pc:sldMkLst>
        <pc:spChg chg="mod">
          <ac:chgData name="CHAI YIOW YANG" userId="2ede042b-6d4e-4fbb-9007-164a0a8fa55f" providerId="ADAL" clId="{CC089FD3-054B-4210-8721-2C4C878DB0A5}" dt="2020-11-27T14:38:53.144" v="4123" actId="20577"/>
          <ac:spMkLst>
            <pc:docMk/>
            <pc:sldMk cId="1762779614" sldId="275"/>
            <ac:spMk id="3" creationId="{3175004F-9944-40B5-9A6C-7BDD2C3FA02C}"/>
          </ac:spMkLst>
        </pc:spChg>
      </pc:sldChg>
      <pc:sldChg chg="addSp delSp modSp new del mod setBg modShow">
        <pc:chgData name="CHAI YIOW YANG" userId="2ede042b-6d4e-4fbb-9007-164a0a8fa55f" providerId="ADAL" clId="{CC089FD3-054B-4210-8721-2C4C878DB0A5}" dt="2020-11-26T06:22:28.602" v="2560" actId="2696"/>
        <pc:sldMkLst>
          <pc:docMk/>
          <pc:sldMk cId="333762726" sldId="276"/>
        </pc:sldMkLst>
        <pc:spChg chg="mod">
          <ac:chgData name="CHAI YIOW YANG" userId="2ede042b-6d4e-4fbb-9007-164a0a8fa55f" providerId="ADAL" clId="{CC089FD3-054B-4210-8721-2C4C878DB0A5}" dt="2020-11-23T04:37:16.186" v="1571" actId="14100"/>
          <ac:spMkLst>
            <pc:docMk/>
            <pc:sldMk cId="333762726" sldId="276"/>
            <ac:spMk id="2" creationId="{969F88DC-2372-4BBC-95B3-91F701F7E92F}"/>
          </ac:spMkLst>
        </pc:spChg>
        <pc:spChg chg="del mod">
          <ac:chgData name="CHAI YIOW YANG" userId="2ede042b-6d4e-4fbb-9007-164a0a8fa55f" providerId="ADAL" clId="{CC089FD3-054B-4210-8721-2C4C878DB0A5}" dt="2020-11-23T04:37:04.702" v="1561" actId="26606"/>
          <ac:spMkLst>
            <pc:docMk/>
            <pc:sldMk cId="333762726" sldId="276"/>
            <ac:spMk id="3" creationId="{D7C09CFF-2473-4500-9FDC-F4CA5BFD96CA}"/>
          </ac:spMkLst>
        </pc:spChg>
        <pc:spChg chg="add del mod">
          <ac:chgData name="CHAI YIOW YANG" userId="2ede042b-6d4e-4fbb-9007-164a0a8fa55f" providerId="ADAL" clId="{CC089FD3-054B-4210-8721-2C4C878DB0A5}" dt="2020-11-24T14:05:43.891" v="2380" actId="478"/>
          <ac:spMkLst>
            <pc:docMk/>
            <pc:sldMk cId="333762726" sldId="276"/>
            <ac:spMk id="4" creationId="{FAC4F7AD-8E9A-4211-8B7D-242996A6BE47}"/>
          </ac:spMkLst>
        </pc:spChg>
        <pc:graphicFrameChg chg="add del mod">
          <ac:chgData name="CHAI YIOW YANG" userId="2ede042b-6d4e-4fbb-9007-164a0a8fa55f" providerId="ADAL" clId="{CC089FD3-054B-4210-8721-2C4C878DB0A5}" dt="2020-11-24T14:06:25.958" v="2394" actId="18131"/>
          <ac:graphicFrameMkLst>
            <pc:docMk/>
            <pc:sldMk cId="333762726" sldId="276"/>
            <ac:graphicFrameMk id="5" creationId="{188BBF5D-65A0-48E1-A233-408814BCC58A}"/>
          </ac:graphicFrameMkLst>
        </pc:graphicFrameChg>
      </pc:sldChg>
      <pc:sldChg chg="addSp delSp modSp add mod modClrScheme chgLayout">
        <pc:chgData name="CHAI YIOW YANG" userId="2ede042b-6d4e-4fbb-9007-164a0a8fa55f" providerId="ADAL" clId="{CC089FD3-054B-4210-8721-2C4C878DB0A5}" dt="2020-11-26T06:26:02.911" v="2751" actId="20577"/>
        <pc:sldMkLst>
          <pc:docMk/>
          <pc:sldMk cId="860978585" sldId="277"/>
        </pc:sldMkLst>
        <pc:spChg chg="mod">
          <ac:chgData name="CHAI YIOW YANG" userId="2ede042b-6d4e-4fbb-9007-164a0a8fa55f" providerId="ADAL" clId="{CC089FD3-054B-4210-8721-2C4C878DB0A5}" dt="2020-11-24T09:00:26.830" v="1847" actId="1076"/>
          <ac:spMkLst>
            <pc:docMk/>
            <pc:sldMk cId="860978585" sldId="277"/>
            <ac:spMk id="2" creationId="{4B5BC228-D37D-4713-958A-E6EAE9B98697}"/>
          </ac:spMkLst>
        </pc:spChg>
        <pc:spChg chg="add mod ord">
          <ac:chgData name="CHAI YIOW YANG" userId="2ede042b-6d4e-4fbb-9007-164a0a8fa55f" providerId="ADAL" clId="{CC089FD3-054B-4210-8721-2C4C878DB0A5}" dt="2020-11-24T08:59:08.942" v="1804" actId="20577"/>
          <ac:spMkLst>
            <pc:docMk/>
            <pc:sldMk cId="860978585" sldId="277"/>
            <ac:spMk id="3" creationId="{C22003D5-1187-4CCA-AE8C-C20DC43AAC1B}"/>
          </ac:spMkLst>
        </pc:spChg>
        <pc:spChg chg="mod">
          <ac:chgData name="CHAI YIOW YANG" userId="2ede042b-6d4e-4fbb-9007-164a0a8fa55f" providerId="ADAL" clId="{CC089FD3-054B-4210-8721-2C4C878DB0A5}" dt="2020-11-24T09:00:26.830" v="1847" actId="1076"/>
          <ac:spMkLst>
            <pc:docMk/>
            <pc:sldMk cId="860978585" sldId="277"/>
            <ac:spMk id="4" creationId="{848E1040-CC1B-42DF-8474-9C7128F4F699}"/>
          </ac:spMkLst>
        </pc:spChg>
        <pc:spChg chg="mod">
          <ac:chgData name="CHAI YIOW YANG" userId="2ede042b-6d4e-4fbb-9007-164a0a8fa55f" providerId="ADAL" clId="{CC089FD3-054B-4210-8721-2C4C878DB0A5}" dt="2020-11-26T06:24:30.430" v="2596" actId="20577"/>
          <ac:spMkLst>
            <pc:docMk/>
            <pc:sldMk cId="860978585" sldId="277"/>
            <ac:spMk id="5" creationId="{369743C0-4E6D-4606-BC44-224B659698D3}"/>
          </ac:spMkLst>
        </pc:spChg>
        <pc:spChg chg="mod">
          <ac:chgData name="CHAI YIOW YANG" userId="2ede042b-6d4e-4fbb-9007-164a0a8fa55f" providerId="ADAL" clId="{CC089FD3-054B-4210-8721-2C4C878DB0A5}" dt="2020-11-26T06:24:31.686" v="2598" actId="20577"/>
          <ac:spMkLst>
            <pc:docMk/>
            <pc:sldMk cId="860978585" sldId="277"/>
            <ac:spMk id="6" creationId="{51398A1D-A7D4-4CC7-89B1-520BFF90329E}"/>
          </ac:spMkLst>
        </pc:spChg>
        <pc:spChg chg="add del mod ord">
          <ac:chgData name="CHAI YIOW YANG" userId="2ede042b-6d4e-4fbb-9007-164a0a8fa55f" providerId="ADAL" clId="{CC089FD3-054B-4210-8721-2C4C878DB0A5}" dt="2020-11-24T08:58:55.364" v="1775" actId="478"/>
          <ac:spMkLst>
            <pc:docMk/>
            <pc:sldMk cId="860978585" sldId="277"/>
            <ac:spMk id="7" creationId="{0B44A74E-DE2D-4D82-A519-C8B7A4F6BF04}"/>
          </ac:spMkLst>
        </pc:spChg>
        <pc:spChg chg="add mod">
          <ac:chgData name="CHAI YIOW YANG" userId="2ede042b-6d4e-4fbb-9007-164a0a8fa55f" providerId="ADAL" clId="{CC089FD3-054B-4210-8721-2C4C878DB0A5}" dt="2020-11-26T06:26:02.911" v="2751" actId="20577"/>
          <ac:spMkLst>
            <pc:docMk/>
            <pc:sldMk cId="860978585" sldId="277"/>
            <ac:spMk id="7" creationId="{28490F65-A5D1-4E17-8293-E3848716FEA7}"/>
          </ac:spMkLst>
        </pc:spChg>
        <pc:spChg chg="mod">
          <ac:chgData name="CHAI YIOW YANG" userId="2ede042b-6d4e-4fbb-9007-164a0a8fa55f" providerId="ADAL" clId="{CC089FD3-054B-4210-8721-2C4C878DB0A5}" dt="2020-11-26T06:24:32.959" v="2600" actId="20577"/>
          <ac:spMkLst>
            <pc:docMk/>
            <pc:sldMk cId="860978585" sldId="277"/>
            <ac:spMk id="8" creationId="{63D2F510-CE57-4525-B062-772B37FB5232}"/>
          </ac:spMkLst>
        </pc:spChg>
        <pc:spChg chg="mod">
          <ac:chgData name="CHAI YIOW YANG" userId="2ede042b-6d4e-4fbb-9007-164a0a8fa55f" providerId="ADAL" clId="{CC089FD3-054B-4210-8721-2C4C878DB0A5}" dt="2020-11-24T09:00:26.830" v="1847" actId="1076"/>
          <ac:spMkLst>
            <pc:docMk/>
            <pc:sldMk cId="860978585" sldId="277"/>
            <ac:spMk id="11" creationId="{FAB57640-0518-4BCC-A9DF-BB549C7F30C7}"/>
          </ac:spMkLst>
        </pc:spChg>
        <pc:spChg chg="mod">
          <ac:chgData name="CHAI YIOW YANG" userId="2ede042b-6d4e-4fbb-9007-164a0a8fa55f" providerId="ADAL" clId="{CC089FD3-054B-4210-8721-2C4C878DB0A5}" dt="2020-11-24T09:00:26.830" v="1847" actId="1076"/>
          <ac:spMkLst>
            <pc:docMk/>
            <pc:sldMk cId="860978585" sldId="277"/>
            <ac:spMk id="13" creationId="{705D51B3-ADAA-4556-B084-80B16F97FE55}"/>
          </ac:spMkLst>
        </pc:spChg>
        <pc:spChg chg="mod">
          <ac:chgData name="CHAI YIOW YANG" userId="2ede042b-6d4e-4fbb-9007-164a0a8fa55f" providerId="ADAL" clId="{CC089FD3-054B-4210-8721-2C4C878DB0A5}" dt="2020-11-24T09:00:26.830" v="1847" actId="1076"/>
          <ac:spMkLst>
            <pc:docMk/>
            <pc:sldMk cId="860978585" sldId="277"/>
            <ac:spMk id="17" creationId="{587A4FA9-DE96-40B9-A981-6E8310DFABE7}"/>
          </ac:spMkLst>
        </pc:spChg>
        <pc:spChg chg="mod">
          <ac:chgData name="CHAI YIOW YANG" userId="2ede042b-6d4e-4fbb-9007-164a0a8fa55f" providerId="ADAL" clId="{CC089FD3-054B-4210-8721-2C4C878DB0A5}" dt="2020-11-24T09:00:26.830" v="1847" actId="1076"/>
          <ac:spMkLst>
            <pc:docMk/>
            <pc:sldMk cId="860978585" sldId="277"/>
            <ac:spMk id="20" creationId="{7B9132BC-92E5-41CF-8512-24BD7E07B05C}"/>
          </ac:spMkLst>
        </pc:spChg>
        <pc:spChg chg="mod">
          <ac:chgData name="CHAI YIOW YANG" userId="2ede042b-6d4e-4fbb-9007-164a0a8fa55f" providerId="ADAL" clId="{CC089FD3-054B-4210-8721-2C4C878DB0A5}" dt="2020-11-26T06:21:58.781" v="2530" actId="1076"/>
          <ac:spMkLst>
            <pc:docMk/>
            <pc:sldMk cId="860978585" sldId="277"/>
            <ac:spMk id="23" creationId="{65D39810-A22D-443A-9008-C5887CD6975F}"/>
          </ac:spMkLst>
        </pc:spChg>
        <pc:spChg chg="mod">
          <ac:chgData name="CHAI YIOW YANG" userId="2ede042b-6d4e-4fbb-9007-164a0a8fa55f" providerId="ADAL" clId="{CC089FD3-054B-4210-8721-2C4C878DB0A5}" dt="2020-11-26T06:21:55.849" v="2529" actId="1076"/>
          <ac:spMkLst>
            <pc:docMk/>
            <pc:sldMk cId="860978585" sldId="277"/>
            <ac:spMk id="24" creationId="{E76B91BE-DBB5-4C5D-AF61-80773CE33157}"/>
          </ac:spMkLst>
        </pc:spChg>
        <pc:cxnChg chg="mod">
          <ac:chgData name="CHAI YIOW YANG" userId="2ede042b-6d4e-4fbb-9007-164a0a8fa55f" providerId="ADAL" clId="{CC089FD3-054B-4210-8721-2C4C878DB0A5}" dt="2020-11-26T06:22:01.209" v="2531" actId="14100"/>
          <ac:cxnSpMkLst>
            <pc:docMk/>
            <pc:sldMk cId="860978585" sldId="277"/>
            <ac:cxnSpMk id="22" creationId="{D9EE1F22-29A2-456D-8330-3C34FD983958}"/>
          </ac:cxnSpMkLst>
        </pc:cxnChg>
      </pc:sldChg>
      <pc:sldChg chg="addSp delSp modSp add mod modClrScheme chgLayout">
        <pc:chgData name="CHAI YIOW YANG" userId="2ede042b-6d4e-4fbb-9007-164a0a8fa55f" providerId="ADAL" clId="{CC089FD3-054B-4210-8721-2C4C878DB0A5}" dt="2020-11-26T07:44:14.376" v="3088" actId="14100"/>
        <pc:sldMkLst>
          <pc:docMk/>
          <pc:sldMk cId="729187040" sldId="278"/>
        </pc:sldMkLst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2" creationId="{4B5BC228-D37D-4713-958A-E6EAE9B98697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3" creationId="{44BD30EE-6F80-4BB1-A1E8-A8DAF786CC12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4" creationId="{848E1040-CC1B-42DF-8474-9C7128F4F699}"/>
          </ac:spMkLst>
        </pc:spChg>
        <pc:spChg chg="mod">
          <ac:chgData name="CHAI YIOW YANG" userId="2ede042b-6d4e-4fbb-9007-164a0a8fa55f" providerId="ADAL" clId="{CC089FD3-054B-4210-8721-2C4C878DB0A5}" dt="2020-11-26T06:24:37.799" v="2602" actId="20577"/>
          <ac:spMkLst>
            <pc:docMk/>
            <pc:sldMk cId="729187040" sldId="278"/>
            <ac:spMk id="5" creationId="{369743C0-4E6D-4606-BC44-224B659698D3}"/>
          </ac:spMkLst>
        </pc:spChg>
        <pc:spChg chg="mod">
          <ac:chgData name="CHAI YIOW YANG" userId="2ede042b-6d4e-4fbb-9007-164a0a8fa55f" providerId="ADAL" clId="{CC089FD3-054B-4210-8721-2C4C878DB0A5}" dt="2020-11-26T06:24:38.880" v="2604" actId="20577"/>
          <ac:spMkLst>
            <pc:docMk/>
            <pc:sldMk cId="729187040" sldId="278"/>
            <ac:spMk id="6" creationId="{51398A1D-A7D4-4CC7-89B1-520BFF90329E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7" creationId="{9604FB53-0781-439E-9612-168F69A2963C}"/>
          </ac:spMkLst>
        </pc:spChg>
        <pc:spChg chg="mod">
          <ac:chgData name="CHAI YIOW YANG" userId="2ede042b-6d4e-4fbb-9007-164a0a8fa55f" providerId="ADAL" clId="{CC089FD3-054B-4210-8721-2C4C878DB0A5}" dt="2020-11-26T06:24:39.879" v="2606" actId="20577"/>
          <ac:spMkLst>
            <pc:docMk/>
            <pc:sldMk cId="729187040" sldId="278"/>
            <ac:spMk id="8" creationId="{63D2F510-CE57-4525-B062-772B37FB5232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9" creationId="{B4A2B1B8-B1F2-415E-B887-1E41291530C6}"/>
          </ac:spMkLst>
        </pc:spChg>
        <pc:spChg chg="add mod ord">
          <ac:chgData name="CHAI YIOW YANG" userId="2ede042b-6d4e-4fbb-9007-164a0a8fa55f" providerId="ADAL" clId="{CC089FD3-054B-4210-8721-2C4C878DB0A5}" dt="2020-11-24T09:00:37.331" v="1856" actId="20577"/>
          <ac:spMkLst>
            <pc:docMk/>
            <pc:sldMk cId="729187040" sldId="278"/>
            <ac:spMk id="10" creationId="{D3E715B8-E69E-4154-81B9-DAF7E1EF2C14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11" creationId="{FAB57640-0518-4BCC-A9DF-BB549C7F30C7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13" creationId="{705D51B3-ADAA-4556-B084-80B16F97FE55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17" creationId="{587A4FA9-DE96-40B9-A981-6E8310DFABE7}"/>
          </ac:spMkLst>
        </pc:spChg>
        <pc:spChg chg="add mod">
          <ac:chgData name="CHAI YIOW YANG" userId="2ede042b-6d4e-4fbb-9007-164a0a8fa55f" providerId="ADAL" clId="{CC089FD3-054B-4210-8721-2C4C878DB0A5}" dt="2020-11-26T07:43:52.151" v="3082" actId="20577"/>
          <ac:spMkLst>
            <pc:docMk/>
            <pc:sldMk cId="729187040" sldId="278"/>
            <ac:spMk id="19" creationId="{A30E5426-D645-468B-9D03-454C31C5F295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20" creationId="{7B9132BC-92E5-41CF-8512-24BD7E07B05C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23" creationId="{65D39810-A22D-443A-9008-C5887CD6975F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24" creationId="{E76B91BE-DBB5-4C5D-AF61-80773CE33157}"/>
          </ac:spMkLst>
        </pc:spChg>
        <pc:spChg chg="add mod">
          <ac:chgData name="CHAI YIOW YANG" userId="2ede042b-6d4e-4fbb-9007-164a0a8fa55f" providerId="ADAL" clId="{CC089FD3-054B-4210-8721-2C4C878DB0A5}" dt="2020-11-26T06:24:23.415" v="2594" actId="1076"/>
          <ac:spMkLst>
            <pc:docMk/>
            <pc:sldMk cId="729187040" sldId="278"/>
            <ac:spMk id="25" creationId="{308F9A5D-ECEE-4268-B102-7391157FD7DB}"/>
          </ac:spMkLst>
        </pc:spChg>
        <pc:spChg chg="add del mod">
          <ac:chgData name="CHAI YIOW YANG" userId="2ede042b-6d4e-4fbb-9007-164a0a8fa55f" providerId="ADAL" clId="{CC089FD3-054B-4210-8721-2C4C878DB0A5}" dt="2020-11-24T08:59:49.955" v="1812"/>
          <ac:spMkLst>
            <pc:docMk/>
            <pc:sldMk cId="729187040" sldId="278"/>
            <ac:spMk id="25" creationId="{3EE3F9B6-638C-46BB-B550-98838EBDB10F}"/>
          </ac:spMkLst>
        </pc:spChg>
        <pc:spChg chg="mod">
          <ac:chgData name="CHAI YIOW YANG" userId="2ede042b-6d4e-4fbb-9007-164a0a8fa55f" providerId="ADAL" clId="{CC089FD3-054B-4210-8721-2C4C878DB0A5}" dt="2020-11-24T09:00:57.370" v="1857" actId="1076"/>
          <ac:spMkLst>
            <pc:docMk/>
            <pc:sldMk cId="729187040" sldId="278"/>
            <ac:spMk id="44" creationId="{3E4CC653-6DBF-4C97-B024-7C1B6650B048}"/>
          </ac:spMkLst>
        </pc:spChg>
        <pc:cxnChg chg="add del">
          <ac:chgData name="CHAI YIOW YANG" userId="2ede042b-6d4e-4fbb-9007-164a0a8fa55f" providerId="ADAL" clId="{CC089FD3-054B-4210-8721-2C4C878DB0A5}" dt="2020-11-26T07:43:18.705" v="3023" actId="11529"/>
          <ac:cxnSpMkLst>
            <pc:docMk/>
            <pc:sldMk cId="729187040" sldId="278"/>
            <ac:cxnSpMk id="14" creationId="{7D3253FA-BF1F-4BA2-BE5A-1E2859D9C0D1}"/>
          </ac:cxnSpMkLst>
        </pc:cxnChg>
        <pc:cxnChg chg="add mod">
          <ac:chgData name="CHAI YIOW YANG" userId="2ede042b-6d4e-4fbb-9007-164a0a8fa55f" providerId="ADAL" clId="{CC089FD3-054B-4210-8721-2C4C878DB0A5}" dt="2020-11-26T07:43:29.544" v="3025" actId="14100"/>
          <ac:cxnSpMkLst>
            <pc:docMk/>
            <pc:sldMk cId="729187040" sldId="278"/>
            <ac:cxnSpMk id="16" creationId="{26334461-7445-4DF6-84B4-1DFDC1468307}"/>
          </ac:cxnSpMkLst>
        </pc:cxnChg>
        <pc:cxnChg chg="mod">
          <ac:chgData name="CHAI YIOW YANG" userId="2ede042b-6d4e-4fbb-9007-164a0a8fa55f" providerId="ADAL" clId="{CC089FD3-054B-4210-8721-2C4C878DB0A5}" dt="2020-11-24T09:00:57.370" v="1857" actId="1076"/>
          <ac:cxnSpMkLst>
            <pc:docMk/>
            <pc:sldMk cId="729187040" sldId="278"/>
            <ac:cxnSpMk id="22" creationId="{D9EE1F22-29A2-456D-8330-3C34FD983958}"/>
          </ac:cxnSpMkLst>
        </pc:cxnChg>
        <pc:cxnChg chg="mod">
          <ac:chgData name="CHAI YIOW YANG" userId="2ede042b-6d4e-4fbb-9007-164a0a8fa55f" providerId="ADAL" clId="{CC089FD3-054B-4210-8721-2C4C878DB0A5}" dt="2020-11-24T09:00:57.370" v="1857" actId="1076"/>
          <ac:cxnSpMkLst>
            <pc:docMk/>
            <pc:sldMk cId="729187040" sldId="278"/>
            <ac:cxnSpMk id="27" creationId="{8490287A-9320-45B5-A0FF-6DF80974B80C}"/>
          </ac:cxnSpMkLst>
        </pc:cxnChg>
        <pc:cxnChg chg="mod">
          <ac:chgData name="CHAI YIOW YANG" userId="2ede042b-6d4e-4fbb-9007-164a0a8fa55f" providerId="ADAL" clId="{CC089FD3-054B-4210-8721-2C4C878DB0A5}" dt="2020-11-24T09:00:57.370" v="1857" actId="1076"/>
          <ac:cxnSpMkLst>
            <pc:docMk/>
            <pc:sldMk cId="729187040" sldId="278"/>
            <ac:cxnSpMk id="28" creationId="{90A9A342-3667-455C-9851-220E71DEDB6C}"/>
          </ac:cxnSpMkLst>
        </pc:cxnChg>
        <pc:cxnChg chg="add mod">
          <ac:chgData name="CHAI YIOW YANG" userId="2ede042b-6d4e-4fbb-9007-164a0a8fa55f" providerId="ADAL" clId="{CC089FD3-054B-4210-8721-2C4C878DB0A5}" dt="2020-11-26T07:44:04.968" v="3085" actId="14100"/>
          <ac:cxnSpMkLst>
            <pc:docMk/>
            <pc:sldMk cId="729187040" sldId="278"/>
            <ac:cxnSpMk id="31" creationId="{15B681EE-352B-4DBF-B342-F4F0B20E0FFB}"/>
          </ac:cxnSpMkLst>
        </pc:cxnChg>
        <pc:cxnChg chg="mod">
          <ac:chgData name="CHAI YIOW YANG" userId="2ede042b-6d4e-4fbb-9007-164a0a8fa55f" providerId="ADAL" clId="{CC089FD3-054B-4210-8721-2C4C878DB0A5}" dt="2020-11-24T09:00:57.370" v="1857" actId="1076"/>
          <ac:cxnSpMkLst>
            <pc:docMk/>
            <pc:sldMk cId="729187040" sldId="278"/>
            <ac:cxnSpMk id="34" creationId="{0FD4C1DE-2D0F-4014-92AD-AE0FF6005DB3}"/>
          </ac:cxnSpMkLst>
        </pc:cxnChg>
        <pc:cxnChg chg="add mod">
          <ac:chgData name="CHAI YIOW YANG" userId="2ede042b-6d4e-4fbb-9007-164a0a8fa55f" providerId="ADAL" clId="{CC089FD3-054B-4210-8721-2C4C878DB0A5}" dt="2020-11-26T07:44:14.376" v="3088" actId="14100"/>
          <ac:cxnSpMkLst>
            <pc:docMk/>
            <pc:sldMk cId="729187040" sldId="278"/>
            <ac:cxnSpMk id="35" creationId="{9D80C219-7971-474F-B3F9-E00FCF98E07C}"/>
          </ac:cxnSpMkLst>
        </pc:cxnChg>
        <pc:cxnChg chg="mod">
          <ac:chgData name="CHAI YIOW YANG" userId="2ede042b-6d4e-4fbb-9007-164a0a8fa55f" providerId="ADAL" clId="{CC089FD3-054B-4210-8721-2C4C878DB0A5}" dt="2020-11-24T09:00:57.370" v="1857" actId="1076"/>
          <ac:cxnSpMkLst>
            <pc:docMk/>
            <pc:sldMk cId="729187040" sldId="278"/>
            <ac:cxnSpMk id="38" creationId="{73AE9E5B-2542-4EE7-8582-3D8D8ADBD709}"/>
          </ac:cxnSpMkLst>
        </pc:cxnChg>
        <pc:cxnChg chg="mod">
          <ac:chgData name="CHAI YIOW YANG" userId="2ede042b-6d4e-4fbb-9007-164a0a8fa55f" providerId="ADAL" clId="{CC089FD3-054B-4210-8721-2C4C878DB0A5}" dt="2020-11-24T09:00:57.370" v="1857" actId="1076"/>
          <ac:cxnSpMkLst>
            <pc:docMk/>
            <pc:sldMk cId="729187040" sldId="278"/>
            <ac:cxnSpMk id="40" creationId="{873258B7-E653-415D-A759-D62DAB152B49}"/>
          </ac:cxnSpMkLst>
        </pc:cxnChg>
      </pc:sldChg>
      <pc:sldChg chg="addSp delSp modSp add mod modClrScheme chgLayout">
        <pc:chgData name="CHAI YIOW YANG" userId="2ede042b-6d4e-4fbb-9007-164a0a8fa55f" providerId="ADAL" clId="{CC089FD3-054B-4210-8721-2C4C878DB0A5}" dt="2020-11-26T06:24:45.279" v="2612" actId="20577"/>
        <pc:sldMkLst>
          <pc:docMk/>
          <pc:sldMk cId="3934457060" sldId="279"/>
        </pc:sldMkLst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2" creationId="{4B5BC228-D37D-4713-958A-E6EAE9B98697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3" creationId="{44BD30EE-6F80-4BB1-A1E8-A8DAF786CC12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4" creationId="{848E1040-CC1B-42DF-8474-9C7128F4F699}"/>
          </ac:spMkLst>
        </pc:spChg>
        <pc:spChg chg="mod">
          <ac:chgData name="CHAI YIOW YANG" userId="2ede042b-6d4e-4fbb-9007-164a0a8fa55f" providerId="ADAL" clId="{CC089FD3-054B-4210-8721-2C4C878DB0A5}" dt="2020-11-26T06:24:43.006" v="2608" actId="20577"/>
          <ac:spMkLst>
            <pc:docMk/>
            <pc:sldMk cId="3934457060" sldId="279"/>
            <ac:spMk id="5" creationId="{369743C0-4E6D-4606-BC44-224B659698D3}"/>
          </ac:spMkLst>
        </pc:spChg>
        <pc:spChg chg="mod">
          <ac:chgData name="CHAI YIOW YANG" userId="2ede042b-6d4e-4fbb-9007-164a0a8fa55f" providerId="ADAL" clId="{CC089FD3-054B-4210-8721-2C4C878DB0A5}" dt="2020-11-26T06:24:44.081" v="2610" actId="20577"/>
          <ac:spMkLst>
            <pc:docMk/>
            <pc:sldMk cId="3934457060" sldId="279"/>
            <ac:spMk id="6" creationId="{51398A1D-A7D4-4CC7-89B1-520BFF90329E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7" creationId="{9604FB53-0781-439E-9612-168F69A2963C}"/>
          </ac:spMkLst>
        </pc:spChg>
        <pc:spChg chg="mod">
          <ac:chgData name="CHAI YIOW YANG" userId="2ede042b-6d4e-4fbb-9007-164a0a8fa55f" providerId="ADAL" clId="{CC089FD3-054B-4210-8721-2C4C878DB0A5}" dt="2020-11-26T06:24:45.279" v="2612" actId="20577"/>
          <ac:spMkLst>
            <pc:docMk/>
            <pc:sldMk cId="3934457060" sldId="279"/>
            <ac:spMk id="8" creationId="{63D2F510-CE57-4525-B062-772B37FB5232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9" creationId="{B4A2B1B8-B1F2-415E-B887-1E41291530C6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10" creationId="{43CC7FB5-4CB2-40D6-B1AA-BA0558F7B20F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11" creationId="{FAB57640-0518-4BCC-A9DF-BB549C7F30C7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13" creationId="{705D51B3-ADAA-4556-B084-80B16F97FE55}"/>
          </ac:spMkLst>
        </pc:spChg>
        <pc:spChg chg="add mod ord">
          <ac:chgData name="CHAI YIOW YANG" userId="2ede042b-6d4e-4fbb-9007-164a0a8fa55f" providerId="ADAL" clId="{CC089FD3-054B-4210-8721-2C4C878DB0A5}" dt="2020-11-24T09:01:13.140" v="1897" actId="20577"/>
          <ac:spMkLst>
            <pc:docMk/>
            <pc:sldMk cId="3934457060" sldId="279"/>
            <ac:spMk id="14" creationId="{3B9B06EE-9693-41AB-9891-E2BDC585CAD0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17" creationId="{587A4FA9-DE96-40B9-A981-6E8310DFABE7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20" creationId="{7B9132BC-92E5-41CF-8512-24BD7E07B05C}"/>
          </ac:spMkLst>
        </pc:spChg>
        <pc:spChg chg="mod">
          <ac:chgData name="CHAI YIOW YANG" userId="2ede042b-6d4e-4fbb-9007-164a0a8fa55f" providerId="ADAL" clId="{CC089FD3-054B-4210-8721-2C4C878DB0A5}" dt="2020-11-24T09:01:18.740" v="1898" actId="1076"/>
          <ac:spMkLst>
            <pc:docMk/>
            <pc:sldMk cId="3934457060" sldId="279"/>
            <ac:spMk id="23" creationId="{65D39810-A22D-443A-9008-C5887CD6975F}"/>
          </ac:spMkLst>
        </pc:spChg>
        <pc:spChg chg="del mod">
          <ac:chgData name="CHAI YIOW YANG" userId="2ede042b-6d4e-4fbb-9007-164a0a8fa55f" providerId="ADAL" clId="{CC089FD3-054B-4210-8721-2C4C878DB0A5}" dt="2020-11-24T09:13:14.309" v="2304"/>
          <ac:spMkLst>
            <pc:docMk/>
            <pc:sldMk cId="3934457060" sldId="279"/>
            <ac:spMk id="24" creationId="{E76B91BE-DBB5-4C5D-AF61-80773CE33157}"/>
          </ac:spMkLst>
        </pc:spChg>
        <pc:picChg chg="mod">
          <ac:chgData name="CHAI YIOW YANG" userId="2ede042b-6d4e-4fbb-9007-164a0a8fa55f" providerId="ADAL" clId="{CC089FD3-054B-4210-8721-2C4C878DB0A5}" dt="2020-11-24T09:01:18.740" v="1898" actId="1076"/>
          <ac:picMkLst>
            <pc:docMk/>
            <pc:sldMk cId="3934457060" sldId="279"/>
            <ac:picMk id="12" creationId="{A02DF373-879A-4266-904D-7A5E0C15F982}"/>
          </ac:picMkLst>
        </pc:picChg>
        <pc:cxnChg chg="mod">
          <ac:chgData name="CHAI YIOW YANG" userId="2ede042b-6d4e-4fbb-9007-164a0a8fa55f" providerId="ADAL" clId="{CC089FD3-054B-4210-8721-2C4C878DB0A5}" dt="2020-11-24T09:01:18.740" v="1898" actId="1076"/>
          <ac:cxnSpMkLst>
            <pc:docMk/>
            <pc:sldMk cId="3934457060" sldId="279"/>
            <ac:cxnSpMk id="22" creationId="{D9EE1F22-29A2-456D-8330-3C34FD983958}"/>
          </ac:cxnSpMkLst>
        </pc:cxnChg>
      </pc:sldChg>
      <pc:sldChg chg="addSp modSp add del mod modClrScheme chgLayout">
        <pc:chgData name="CHAI YIOW YANG" userId="2ede042b-6d4e-4fbb-9007-164a0a8fa55f" providerId="ADAL" clId="{CC089FD3-054B-4210-8721-2C4C878DB0A5}" dt="2020-11-25T16:14:25.291" v="2404" actId="47"/>
        <pc:sldMkLst>
          <pc:docMk/>
          <pc:sldMk cId="3239107918" sldId="280"/>
        </pc:sldMkLst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2" creationId="{1D8CFDF5-C10F-45F9-A4CA-599FD526BED4}"/>
          </ac:spMkLst>
        </pc:spChg>
        <pc:spChg chg="add mod ord">
          <ac:chgData name="CHAI YIOW YANG" userId="2ede042b-6d4e-4fbb-9007-164a0a8fa55f" providerId="ADAL" clId="{CC089FD3-054B-4210-8721-2C4C878DB0A5}" dt="2020-11-24T09:01:59.246" v="1941" actId="20577"/>
          <ac:spMkLst>
            <pc:docMk/>
            <pc:sldMk cId="3239107918" sldId="280"/>
            <ac:spMk id="3" creationId="{0D023BE3-A7D9-43C5-8792-C03324BE4B68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4" creationId="{848E1040-CC1B-42DF-8474-9C7128F4F699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5" creationId="{369743C0-4E6D-4606-BC44-224B659698D3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6" creationId="{51398A1D-A7D4-4CC7-89B1-520BFF90329E}"/>
          </ac:spMkLst>
        </pc:spChg>
        <pc:spChg chg="add mod">
          <ac:chgData name="CHAI YIOW YANG" userId="2ede042b-6d4e-4fbb-9007-164a0a8fa55f" providerId="ADAL" clId="{CC089FD3-054B-4210-8721-2C4C878DB0A5}" dt="2020-11-24T09:03:14.013" v="2002" actId="1076"/>
          <ac:spMkLst>
            <pc:docMk/>
            <pc:sldMk cId="3239107918" sldId="280"/>
            <ac:spMk id="7" creationId="{C8586C17-336E-4CEA-8367-4A9931963370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8" creationId="{63D2F510-CE57-4525-B062-772B37FB5232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10" creationId="{C0D3246A-6535-4041-8A27-D0F34039BC53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11" creationId="{FAB57640-0518-4BCC-A9DF-BB549C7F30C7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13" creationId="{705D51B3-ADAA-4556-B084-80B16F97FE55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15" creationId="{28207B05-6A56-4A2D-970F-DCB4A5E09B5A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17" creationId="{587A4FA9-DE96-40B9-A981-6E8310DFABE7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18" creationId="{AF94AF3C-4C1A-4698-8A1A-08799735E30F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19" creationId="{5C79292E-73DA-44F5-9F18-226D572F9484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20" creationId="{7B9132BC-92E5-41CF-8512-24BD7E07B05C}"/>
          </ac:spMkLst>
        </pc:spChg>
        <pc:spChg chg="add mod">
          <ac:chgData name="CHAI YIOW YANG" userId="2ede042b-6d4e-4fbb-9007-164a0a8fa55f" providerId="ADAL" clId="{CC089FD3-054B-4210-8721-2C4C878DB0A5}" dt="2020-11-24T09:02:57.384" v="1976" actId="1076"/>
          <ac:spMkLst>
            <pc:docMk/>
            <pc:sldMk cId="3239107918" sldId="280"/>
            <ac:spMk id="36" creationId="{497EA2C0-3D7E-4FAF-BA1C-99AD97339403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37" creationId="{AFF43366-654D-440F-A186-626A86EEA2B8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39" creationId="{2DDF230B-A434-48F4-8B02-1F2DD194B1AB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60" creationId="{EE705401-2AE3-4F8E-83E0-8EAD91DEB117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62" creationId="{862F5FE3-9361-42D9-B92A-A15CC04D1AB5}"/>
          </ac:spMkLst>
        </pc:spChg>
        <pc:spChg chg="mod">
          <ac:chgData name="CHAI YIOW YANG" userId="2ede042b-6d4e-4fbb-9007-164a0a8fa55f" providerId="ADAL" clId="{CC089FD3-054B-4210-8721-2C4C878DB0A5}" dt="2020-11-24T09:02:06.373" v="1942" actId="1076"/>
          <ac:spMkLst>
            <pc:docMk/>
            <pc:sldMk cId="3239107918" sldId="280"/>
            <ac:spMk id="64" creationId="{3078E261-F58F-447A-BE8A-455518EB445B}"/>
          </ac:spMkLst>
        </pc:sp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21" creationId="{069A8332-41C8-4061-8112-4A90CE17200B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23" creationId="{58401593-592D-48A4-96E9-093C0AA46AE6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25" creationId="{22D79EDB-3DE5-4646-9037-2036033E9E9C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28" creationId="{2DCC0A5D-9B38-4B5C-9DD8-B7BE0176BFDF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31" creationId="{2D888ABE-B0B7-4F1E-8B8B-E8084D3C5E7D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34" creationId="{0AF58FCF-D8D1-4DBF-98B6-23D4143F13C3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38" creationId="{0E1DCC64-6721-44BC-A30A-BE511833452A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40" creationId="{749163F8-B3E1-4D4E-8818-05D3B840D046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41" creationId="{D68FB1A8-7B97-4F63-8582-531DE2B7E100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42" creationId="{CAAD77DD-F1B3-4B8B-88A7-D66DC5C33616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43" creationId="{01C8B1C3-F8E2-49E6-9600-BFD4F478583C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46" creationId="{12506F0D-5D60-461E-AF15-19837DAFD5DF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47" creationId="{B3013C77-89CA-43B0-86C0-570DAC97A04C}"/>
          </ac:cxnSpMkLst>
        </pc:cxnChg>
        <pc:cxnChg chg="mod">
          <ac:chgData name="CHAI YIOW YANG" userId="2ede042b-6d4e-4fbb-9007-164a0a8fa55f" providerId="ADAL" clId="{CC089FD3-054B-4210-8721-2C4C878DB0A5}" dt="2020-11-24T09:02:06.373" v="1942" actId="1076"/>
          <ac:cxnSpMkLst>
            <pc:docMk/>
            <pc:sldMk cId="3239107918" sldId="280"/>
            <ac:cxnSpMk id="48" creationId="{2F58BA4A-6A87-4454-A0CF-F5F4DE9A90E4}"/>
          </ac:cxnSpMkLst>
        </pc:cxnChg>
      </pc:sldChg>
      <pc:sldChg chg="addSp delSp modSp add mod ord">
        <pc:chgData name="CHAI YIOW YANG" userId="2ede042b-6d4e-4fbb-9007-164a0a8fa55f" providerId="ADAL" clId="{CC089FD3-054B-4210-8721-2C4C878DB0A5}" dt="2020-11-26T08:01:41.338" v="3660" actId="20577"/>
        <pc:sldMkLst>
          <pc:docMk/>
          <pc:sldMk cId="901739859" sldId="281"/>
        </pc:sldMkLst>
        <pc:spChg chg="mod">
          <ac:chgData name="CHAI YIOW YANG" userId="2ede042b-6d4e-4fbb-9007-164a0a8fa55f" providerId="ADAL" clId="{CC089FD3-054B-4210-8721-2C4C878DB0A5}" dt="2020-11-24T09:06:37.008" v="2222" actId="1076"/>
          <ac:spMkLst>
            <pc:docMk/>
            <pc:sldMk cId="901739859" sldId="281"/>
            <ac:spMk id="3" creationId="{44BD30EE-6F80-4BB1-A1E8-A8DAF786CC12}"/>
          </ac:spMkLst>
        </pc:spChg>
        <pc:spChg chg="mod">
          <ac:chgData name="CHAI YIOW YANG" userId="2ede042b-6d4e-4fbb-9007-164a0a8fa55f" providerId="ADAL" clId="{CC089FD3-054B-4210-8721-2C4C878DB0A5}" dt="2020-11-26T08:01:37.842" v="3656" actId="20577"/>
          <ac:spMkLst>
            <pc:docMk/>
            <pc:sldMk cId="901739859" sldId="281"/>
            <ac:spMk id="5" creationId="{369743C0-4E6D-4606-BC44-224B659698D3}"/>
          </ac:spMkLst>
        </pc:spChg>
        <pc:spChg chg="mod">
          <ac:chgData name="CHAI YIOW YANG" userId="2ede042b-6d4e-4fbb-9007-164a0a8fa55f" providerId="ADAL" clId="{CC089FD3-054B-4210-8721-2C4C878DB0A5}" dt="2020-11-26T08:01:39.587" v="3658" actId="20577"/>
          <ac:spMkLst>
            <pc:docMk/>
            <pc:sldMk cId="901739859" sldId="281"/>
            <ac:spMk id="6" creationId="{51398A1D-A7D4-4CC7-89B1-520BFF90329E}"/>
          </ac:spMkLst>
        </pc:spChg>
        <pc:spChg chg="mod">
          <ac:chgData name="CHAI YIOW YANG" userId="2ede042b-6d4e-4fbb-9007-164a0a8fa55f" providerId="ADAL" clId="{CC089FD3-054B-4210-8721-2C4C878DB0A5}" dt="2020-11-26T08:01:41.338" v="3660" actId="20577"/>
          <ac:spMkLst>
            <pc:docMk/>
            <pc:sldMk cId="901739859" sldId="281"/>
            <ac:spMk id="8" creationId="{63D2F510-CE57-4525-B062-772B37FB5232}"/>
          </ac:spMkLst>
        </pc:spChg>
        <pc:spChg chg="mod">
          <ac:chgData name="CHAI YIOW YANG" userId="2ede042b-6d4e-4fbb-9007-164a0a8fa55f" providerId="ADAL" clId="{CC089FD3-054B-4210-8721-2C4C878DB0A5}" dt="2020-11-24T09:04:19.292" v="2047" actId="20577"/>
          <ac:spMkLst>
            <pc:docMk/>
            <pc:sldMk cId="901739859" sldId="281"/>
            <ac:spMk id="10" creationId="{D3E715B8-E69E-4154-81B9-DAF7E1EF2C14}"/>
          </ac:spMkLst>
        </pc:spChg>
        <pc:spChg chg="mod">
          <ac:chgData name="CHAI YIOW YANG" userId="2ede042b-6d4e-4fbb-9007-164a0a8fa55f" providerId="ADAL" clId="{CC089FD3-054B-4210-8721-2C4C878DB0A5}" dt="2020-11-24T09:09:09.842" v="2301" actId="20577"/>
          <ac:spMkLst>
            <pc:docMk/>
            <pc:sldMk cId="901739859" sldId="281"/>
            <ac:spMk id="23" creationId="{65D39810-A22D-443A-9008-C5887CD6975F}"/>
          </ac:spMkLst>
        </pc:spChg>
        <pc:spChg chg="del">
          <ac:chgData name="CHAI YIOW YANG" userId="2ede042b-6d4e-4fbb-9007-164a0a8fa55f" providerId="ADAL" clId="{CC089FD3-054B-4210-8721-2C4C878DB0A5}" dt="2020-11-24T09:04:33.023" v="2049" actId="478"/>
          <ac:spMkLst>
            <pc:docMk/>
            <pc:sldMk cId="901739859" sldId="281"/>
            <ac:spMk id="24" creationId="{E76B91BE-DBB5-4C5D-AF61-80773CE33157}"/>
          </ac:spMkLst>
        </pc:spChg>
        <pc:spChg chg="add mod">
          <ac:chgData name="CHAI YIOW YANG" userId="2ede042b-6d4e-4fbb-9007-164a0a8fa55f" providerId="ADAL" clId="{CC089FD3-054B-4210-8721-2C4C878DB0A5}" dt="2020-11-24T09:05:55.418" v="2186" actId="14100"/>
          <ac:spMkLst>
            <pc:docMk/>
            <pc:sldMk cId="901739859" sldId="281"/>
            <ac:spMk id="25" creationId="{0B65F442-32CC-461E-9B91-FA9F65C8E1F9}"/>
          </ac:spMkLst>
        </pc:spChg>
        <pc:spChg chg="add mod">
          <ac:chgData name="CHAI YIOW YANG" userId="2ede042b-6d4e-4fbb-9007-164a0a8fa55f" providerId="ADAL" clId="{CC089FD3-054B-4210-8721-2C4C878DB0A5}" dt="2020-11-24T09:07:41.369" v="2265" actId="1076"/>
          <ac:spMkLst>
            <pc:docMk/>
            <pc:sldMk cId="901739859" sldId="281"/>
            <ac:spMk id="33" creationId="{7ADA3A9C-A5F9-4587-BB9F-4BC3B83DF9FD}"/>
          </ac:spMkLst>
        </pc:spChg>
        <pc:spChg chg="del">
          <ac:chgData name="CHAI YIOW YANG" userId="2ede042b-6d4e-4fbb-9007-164a0a8fa55f" providerId="ADAL" clId="{CC089FD3-054B-4210-8721-2C4C878DB0A5}" dt="2020-11-24T09:04:30.653" v="2048" actId="478"/>
          <ac:spMkLst>
            <pc:docMk/>
            <pc:sldMk cId="901739859" sldId="281"/>
            <ac:spMk id="44" creationId="{3E4CC653-6DBF-4C97-B024-7C1B6650B048}"/>
          </ac:spMkLst>
        </pc:spChg>
        <pc:cxnChg chg="del">
          <ac:chgData name="CHAI YIOW YANG" userId="2ede042b-6d4e-4fbb-9007-164a0a8fa55f" providerId="ADAL" clId="{CC089FD3-054B-4210-8721-2C4C878DB0A5}" dt="2020-11-24T09:04:35.983" v="2050" actId="478"/>
          <ac:cxnSpMkLst>
            <pc:docMk/>
            <pc:sldMk cId="901739859" sldId="281"/>
            <ac:cxnSpMk id="22" creationId="{D9EE1F22-29A2-456D-8330-3C34FD983958}"/>
          </ac:cxnSpMkLst>
        </pc:cxnChg>
        <pc:cxnChg chg="add mod">
          <ac:chgData name="CHAI YIOW YANG" userId="2ede042b-6d4e-4fbb-9007-164a0a8fa55f" providerId="ADAL" clId="{CC089FD3-054B-4210-8721-2C4C878DB0A5}" dt="2020-11-24T09:06:29.650" v="2217" actId="14100"/>
          <ac:cxnSpMkLst>
            <pc:docMk/>
            <pc:sldMk cId="901739859" sldId="281"/>
            <ac:cxnSpMk id="26" creationId="{49D420D1-4BFE-46F7-BF32-E37BDD73F729}"/>
          </ac:cxnSpMkLst>
        </pc:cxnChg>
        <pc:cxnChg chg="add mod">
          <ac:chgData name="CHAI YIOW YANG" userId="2ede042b-6d4e-4fbb-9007-164a0a8fa55f" providerId="ADAL" clId="{CC089FD3-054B-4210-8721-2C4C878DB0A5}" dt="2020-11-24T09:06:38.851" v="2223" actId="14100"/>
          <ac:cxnSpMkLst>
            <pc:docMk/>
            <pc:sldMk cId="901739859" sldId="281"/>
            <ac:cxnSpMk id="29" creationId="{179B763B-298C-45F2-A2ED-4329CF807B8D}"/>
          </ac:cxnSpMkLst>
        </pc:cxnChg>
        <pc:cxnChg chg="add mod">
          <ac:chgData name="CHAI YIOW YANG" userId="2ede042b-6d4e-4fbb-9007-164a0a8fa55f" providerId="ADAL" clId="{CC089FD3-054B-4210-8721-2C4C878DB0A5}" dt="2020-11-24T09:06:58.013" v="2227" actId="14100"/>
          <ac:cxnSpMkLst>
            <pc:docMk/>
            <pc:sldMk cId="901739859" sldId="281"/>
            <ac:cxnSpMk id="35" creationId="{37971D7B-EC42-49D3-AD9B-C3E2AFE34794}"/>
          </ac:cxnSpMkLst>
        </pc:cxnChg>
        <pc:cxnChg chg="mod">
          <ac:chgData name="CHAI YIOW YANG" userId="2ede042b-6d4e-4fbb-9007-164a0a8fa55f" providerId="ADAL" clId="{CC089FD3-054B-4210-8721-2C4C878DB0A5}" dt="2020-11-24T09:06:37.008" v="2222" actId="1076"/>
          <ac:cxnSpMkLst>
            <pc:docMk/>
            <pc:sldMk cId="901739859" sldId="281"/>
            <ac:cxnSpMk id="38" creationId="{73AE9E5B-2542-4EE7-8582-3D8D8ADBD709}"/>
          </ac:cxnSpMkLst>
        </pc:cxnChg>
        <pc:cxnChg chg="add del mod">
          <ac:chgData name="CHAI YIOW YANG" userId="2ede042b-6d4e-4fbb-9007-164a0a8fa55f" providerId="ADAL" clId="{CC089FD3-054B-4210-8721-2C4C878DB0A5}" dt="2020-11-24T09:08:14.502" v="2271" actId="478"/>
          <ac:cxnSpMkLst>
            <pc:docMk/>
            <pc:sldMk cId="901739859" sldId="281"/>
            <ac:cxnSpMk id="39" creationId="{BE5DAD3A-A81E-4936-9B79-78EB12FCF8EC}"/>
          </ac:cxnSpMkLst>
        </pc:cxnChg>
        <pc:cxnChg chg="add del">
          <ac:chgData name="CHAI YIOW YANG" userId="2ede042b-6d4e-4fbb-9007-164a0a8fa55f" providerId="ADAL" clId="{CC089FD3-054B-4210-8721-2C4C878DB0A5}" dt="2020-11-24T09:07:59.369" v="2268" actId="11529"/>
          <ac:cxnSpMkLst>
            <pc:docMk/>
            <pc:sldMk cId="901739859" sldId="281"/>
            <ac:cxnSpMk id="41" creationId="{02011777-B93F-416E-BD11-CAAA08937706}"/>
          </ac:cxnSpMkLst>
        </pc:cxnChg>
        <pc:cxnChg chg="add mod">
          <ac:chgData name="CHAI YIOW YANG" userId="2ede042b-6d4e-4fbb-9007-164a0a8fa55f" providerId="ADAL" clId="{CC089FD3-054B-4210-8721-2C4C878DB0A5}" dt="2020-11-24T09:08:43.801" v="2275" actId="14100"/>
          <ac:cxnSpMkLst>
            <pc:docMk/>
            <pc:sldMk cId="901739859" sldId="281"/>
            <ac:cxnSpMk id="43" creationId="{7E17334B-FE59-46A1-9A5C-B442248181A9}"/>
          </ac:cxnSpMkLst>
        </pc:cxnChg>
      </pc:sldChg>
      <pc:sldChg chg="new del">
        <pc:chgData name="CHAI YIOW YANG" userId="2ede042b-6d4e-4fbb-9007-164a0a8fa55f" providerId="ADAL" clId="{CC089FD3-054B-4210-8721-2C4C878DB0A5}" dt="2020-11-24T09:04:04.015" v="2020" actId="680"/>
        <pc:sldMkLst>
          <pc:docMk/>
          <pc:sldMk cId="2795773372" sldId="281"/>
        </pc:sldMkLst>
      </pc:sldChg>
      <pc:sldChg chg="addSp delSp modSp add del mod">
        <pc:chgData name="CHAI YIOW YANG" userId="2ede042b-6d4e-4fbb-9007-164a0a8fa55f" providerId="ADAL" clId="{CC089FD3-054B-4210-8721-2C4C878DB0A5}" dt="2020-11-24T09:03:58.806" v="2018" actId="47"/>
        <pc:sldMkLst>
          <pc:docMk/>
          <pc:sldMk cId="2863381129" sldId="281"/>
        </pc:sldMkLst>
        <pc:spChg chg="add del">
          <ac:chgData name="CHAI YIOW YANG" userId="2ede042b-6d4e-4fbb-9007-164a0a8fa55f" providerId="ADAL" clId="{CC089FD3-054B-4210-8721-2C4C878DB0A5}" dt="2020-11-24T09:03:53.794" v="2015" actId="478"/>
          <ac:spMkLst>
            <pc:docMk/>
            <pc:sldMk cId="2863381129" sldId="281"/>
            <ac:spMk id="2" creationId="{1D8CFDF5-C10F-45F9-A4CA-599FD526BED4}"/>
          </ac:spMkLst>
        </pc:spChg>
        <pc:spChg chg="mod">
          <ac:chgData name="CHAI YIOW YANG" userId="2ede042b-6d4e-4fbb-9007-164a0a8fa55f" providerId="ADAL" clId="{CC089FD3-054B-4210-8721-2C4C878DB0A5}" dt="2020-11-24T09:03:40.911" v="2013" actId="20577"/>
          <ac:spMkLst>
            <pc:docMk/>
            <pc:sldMk cId="2863381129" sldId="281"/>
            <ac:spMk id="3" creationId="{0D023BE3-A7D9-43C5-8792-C03324BE4B68}"/>
          </ac:spMkLst>
        </pc:spChg>
      </pc:sldChg>
      <pc:sldChg chg="addSp delSp modSp new mod">
        <pc:chgData name="CHAI YIOW YANG" userId="2ede042b-6d4e-4fbb-9007-164a0a8fa55f" providerId="ADAL" clId="{CC089FD3-054B-4210-8721-2C4C878DB0A5}" dt="2020-11-27T14:12:49.697" v="4059" actId="20577"/>
        <pc:sldMkLst>
          <pc:docMk/>
          <pc:sldMk cId="296566817" sldId="282"/>
        </pc:sldMkLst>
        <pc:spChg chg="mod">
          <ac:chgData name="CHAI YIOW YANG" userId="2ede042b-6d4e-4fbb-9007-164a0a8fa55f" providerId="ADAL" clId="{CC089FD3-054B-4210-8721-2C4C878DB0A5}" dt="2020-11-27T07:06:00.362" v="3819" actId="20577"/>
          <ac:spMkLst>
            <pc:docMk/>
            <pc:sldMk cId="296566817" sldId="282"/>
            <ac:spMk id="2" creationId="{83CBC7C0-517F-4AA2-9B22-E5E8256D4346}"/>
          </ac:spMkLst>
        </pc:spChg>
        <pc:spChg chg="add mod">
          <ac:chgData name="CHAI YIOW YANG" userId="2ede042b-6d4e-4fbb-9007-164a0a8fa55f" providerId="ADAL" clId="{CC089FD3-054B-4210-8721-2C4C878DB0A5}" dt="2020-11-26T07:35:34.847" v="2873" actId="1076"/>
          <ac:spMkLst>
            <pc:docMk/>
            <pc:sldMk cId="296566817" sldId="282"/>
            <ac:spMk id="14" creationId="{A613B68B-AE24-4548-9780-963AE3A89286}"/>
          </ac:spMkLst>
        </pc:spChg>
        <pc:spChg chg="add mod">
          <ac:chgData name="CHAI YIOW YANG" userId="2ede042b-6d4e-4fbb-9007-164a0a8fa55f" providerId="ADAL" clId="{CC089FD3-054B-4210-8721-2C4C878DB0A5}" dt="2020-11-26T07:35:46.288" v="2891" actId="20577"/>
          <ac:spMkLst>
            <pc:docMk/>
            <pc:sldMk cId="296566817" sldId="282"/>
            <ac:spMk id="15" creationId="{27216D3B-5B37-4C15-B735-FE928E31E778}"/>
          </ac:spMkLst>
        </pc:spChg>
        <pc:spChg chg="add mod">
          <ac:chgData name="CHAI YIOW YANG" userId="2ede042b-6d4e-4fbb-9007-164a0a8fa55f" providerId="ADAL" clId="{CC089FD3-054B-4210-8721-2C4C878DB0A5}" dt="2020-11-27T14:12:49.697" v="4059" actId="20577"/>
          <ac:spMkLst>
            <pc:docMk/>
            <pc:sldMk cId="296566817" sldId="282"/>
            <ac:spMk id="18" creationId="{D85CB94C-CA89-4611-9958-7906FCC19349}"/>
          </ac:spMkLst>
        </pc:spChg>
        <pc:picChg chg="add mod">
          <ac:chgData name="CHAI YIOW YANG" userId="2ede042b-6d4e-4fbb-9007-164a0a8fa55f" providerId="ADAL" clId="{CC089FD3-054B-4210-8721-2C4C878DB0A5}" dt="2020-11-26T07:35:51.960" v="2894" actId="1076"/>
          <ac:picMkLst>
            <pc:docMk/>
            <pc:sldMk cId="296566817" sldId="282"/>
            <ac:picMk id="4" creationId="{3CA489B5-AEB6-4C18-9DAE-267261E06C54}"/>
          </ac:picMkLst>
        </pc:picChg>
        <pc:cxnChg chg="add del">
          <ac:chgData name="CHAI YIOW YANG" userId="2ede042b-6d4e-4fbb-9007-164a0a8fa55f" providerId="ADAL" clId="{CC089FD3-054B-4210-8721-2C4C878DB0A5}" dt="2020-11-26T07:34:40.473" v="2794" actId="11529"/>
          <ac:cxnSpMkLst>
            <pc:docMk/>
            <pc:sldMk cId="296566817" sldId="282"/>
            <ac:cxnSpMk id="6" creationId="{16C4E975-914D-4C6B-947C-7099805B935F}"/>
          </ac:cxnSpMkLst>
        </pc:cxnChg>
        <pc:cxnChg chg="add mod">
          <ac:chgData name="CHAI YIOW YANG" userId="2ede042b-6d4e-4fbb-9007-164a0a8fa55f" providerId="ADAL" clId="{CC089FD3-054B-4210-8721-2C4C878DB0A5}" dt="2020-11-26T07:34:52.903" v="2796" actId="14100"/>
          <ac:cxnSpMkLst>
            <pc:docMk/>
            <pc:sldMk cId="296566817" sldId="282"/>
            <ac:cxnSpMk id="8" creationId="{D18963EE-3DAA-4A79-8BF5-4110DD802A5E}"/>
          </ac:cxnSpMkLst>
        </pc:cxnChg>
        <pc:cxnChg chg="add mod">
          <ac:chgData name="CHAI YIOW YANG" userId="2ede042b-6d4e-4fbb-9007-164a0a8fa55f" providerId="ADAL" clId="{CC089FD3-054B-4210-8721-2C4C878DB0A5}" dt="2020-11-26T07:35:12.271" v="2801" actId="14100"/>
          <ac:cxnSpMkLst>
            <pc:docMk/>
            <pc:sldMk cId="296566817" sldId="282"/>
            <ac:cxnSpMk id="10" creationId="{52402ADE-2EF0-4EFE-8C70-847B7E3A8AE9}"/>
          </ac:cxnSpMkLst>
        </pc:cxnChg>
        <pc:cxnChg chg="add mod">
          <ac:chgData name="CHAI YIOW YANG" userId="2ede042b-6d4e-4fbb-9007-164a0a8fa55f" providerId="ADAL" clId="{CC089FD3-054B-4210-8721-2C4C878DB0A5}" dt="2020-11-26T07:35:57.335" v="2896" actId="14100"/>
          <ac:cxnSpMkLst>
            <pc:docMk/>
            <pc:sldMk cId="296566817" sldId="282"/>
            <ac:cxnSpMk id="16" creationId="{DF9D5128-C8D1-4977-B7E8-76240DD287D1}"/>
          </ac:cxnSpMkLst>
        </pc:cxnChg>
      </pc:sldChg>
      <pc:sldChg chg="addSp delSp modSp new mod">
        <pc:chgData name="CHAI YIOW YANG" userId="2ede042b-6d4e-4fbb-9007-164a0a8fa55f" providerId="ADAL" clId="{CC089FD3-054B-4210-8721-2C4C878DB0A5}" dt="2020-11-27T09:00:34.423" v="3846" actId="1076"/>
        <pc:sldMkLst>
          <pc:docMk/>
          <pc:sldMk cId="1053343677" sldId="283"/>
        </pc:sldMkLst>
        <pc:spChg chg="mod">
          <ac:chgData name="CHAI YIOW YANG" userId="2ede042b-6d4e-4fbb-9007-164a0a8fa55f" providerId="ADAL" clId="{CC089FD3-054B-4210-8721-2C4C878DB0A5}" dt="2020-11-26T07:41:36.640" v="2991" actId="20577"/>
          <ac:spMkLst>
            <pc:docMk/>
            <pc:sldMk cId="1053343677" sldId="283"/>
            <ac:spMk id="2" creationId="{7213B7CA-D7D0-4C6F-AAA7-E4E69CE24A84}"/>
          </ac:spMkLst>
        </pc:spChg>
        <pc:spChg chg="add mod">
          <ac:chgData name="CHAI YIOW YANG" userId="2ede042b-6d4e-4fbb-9007-164a0a8fa55f" providerId="ADAL" clId="{CC089FD3-054B-4210-8721-2C4C878DB0A5}" dt="2020-11-26T07:46:13.896" v="3127" actId="20577"/>
          <ac:spMkLst>
            <pc:docMk/>
            <pc:sldMk cId="1053343677" sldId="283"/>
            <ac:spMk id="8" creationId="{77E7812B-5DF0-499C-B90C-A02F21505189}"/>
          </ac:spMkLst>
        </pc:spChg>
        <pc:spChg chg="add mod">
          <ac:chgData name="CHAI YIOW YANG" userId="2ede042b-6d4e-4fbb-9007-164a0a8fa55f" providerId="ADAL" clId="{CC089FD3-054B-4210-8721-2C4C878DB0A5}" dt="2020-11-27T09:00:34.423" v="3846" actId="1076"/>
          <ac:spMkLst>
            <pc:docMk/>
            <pc:sldMk cId="1053343677" sldId="283"/>
            <ac:spMk id="11" creationId="{3B5569B8-1078-4810-9B01-F49C732AAE44}"/>
          </ac:spMkLst>
        </pc:spChg>
        <pc:spChg chg="add del mod">
          <ac:chgData name="CHAI YIOW YANG" userId="2ede042b-6d4e-4fbb-9007-164a0a8fa55f" providerId="ADAL" clId="{CC089FD3-054B-4210-8721-2C4C878DB0A5}" dt="2020-11-27T09:00:20.386" v="3842" actId="21"/>
          <ac:spMkLst>
            <pc:docMk/>
            <pc:sldMk cId="1053343677" sldId="283"/>
            <ac:spMk id="14" creationId="{6A96751E-2F61-4FDD-8965-A887DD8D6A00}"/>
          </ac:spMkLst>
        </pc:spChg>
        <pc:spChg chg="add mod">
          <ac:chgData name="CHAI YIOW YANG" userId="2ede042b-6d4e-4fbb-9007-164a0a8fa55f" providerId="ADAL" clId="{CC089FD3-054B-4210-8721-2C4C878DB0A5}" dt="2020-11-27T09:00:31.041" v="3845" actId="1076"/>
          <ac:spMkLst>
            <pc:docMk/>
            <pc:sldMk cId="1053343677" sldId="283"/>
            <ac:spMk id="16" creationId="{D7270A8F-8CEA-4480-8C59-91F8DD5ACF1E}"/>
          </ac:spMkLst>
        </pc:spChg>
        <pc:spChg chg="add mod">
          <ac:chgData name="CHAI YIOW YANG" userId="2ede042b-6d4e-4fbb-9007-164a0a8fa55f" providerId="ADAL" clId="{CC089FD3-054B-4210-8721-2C4C878DB0A5}" dt="2020-11-26T07:53:33.529" v="3422" actId="20577"/>
          <ac:spMkLst>
            <pc:docMk/>
            <pc:sldMk cId="1053343677" sldId="283"/>
            <ac:spMk id="17" creationId="{C3F5E933-4609-469E-A758-D9343FB77573}"/>
          </ac:spMkLst>
        </pc:spChg>
        <pc:spChg chg="add mod">
          <ac:chgData name="CHAI YIOW YANG" userId="2ede042b-6d4e-4fbb-9007-164a0a8fa55f" providerId="ADAL" clId="{CC089FD3-054B-4210-8721-2C4C878DB0A5}" dt="2020-11-26T07:53:53.306" v="3458" actId="20577"/>
          <ac:spMkLst>
            <pc:docMk/>
            <pc:sldMk cId="1053343677" sldId="283"/>
            <ac:spMk id="18" creationId="{9F79E71C-5818-439A-8210-2AA93B87F85A}"/>
          </ac:spMkLst>
        </pc:spChg>
        <pc:picChg chg="add mod">
          <ac:chgData name="CHAI YIOW YANG" userId="2ede042b-6d4e-4fbb-9007-164a0a8fa55f" providerId="ADAL" clId="{CC089FD3-054B-4210-8721-2C4C878DB0A5}" dt="2020-11-27T09:00:11.893" v="3840" actId="1076"/>
          <ac:picMkLst>
            <pc:docMk/>
            <pc:sldMk cId="1053343677" sldId="283"/>
            <ac:picMk id="4" creationId="{9668CF12-2B5B-41CB-81B0-F862A07D76F9}"/>
          </ac:picMkLst>
        </pc:picChg>
        <pc:picChg chg="add del mod">
          <ac:chgData name="CHAI YIOW YANG" userId="2ede042b-6d4e-4fbb-9007-164a0a8fa55f" providerId="ADAL" clId="{CC089FD3-054B-4210-8721-2C4C878DB0A5}" dt="2020-11-26T07:45:42.931" v="3104" actId="21"/>
          <ac:picMkLst>
            <pc:docMk/>
            <pc:sldMk cId="1053343677" sldId="283"/>
            <ac:picMk id="10" creationId="{CF0A1DD3-6BE1-44E7-AE7F-68D39AFF49DD}"/>
          </ac:picMkLst>
        </pc:picChg>
        <pc:picChg chg="add mod">
          <ac:chgData name="CHAI YIOW YANG" userId="2ede042b-6d4e-4fbb-9007-164a0a8fa55f" providerId="ADAL" clId="{CC089FD3-054B-4210-8721-2C4C878DB0A5}" dt="2020-11-26T07:52:56.745" v="3379" actId="1076"/>
          <ac:picMkLst>
            <pc:docMk/>
            <pc:sldMk cId="1053343677" sldId="283"/>
            <ac:picMk id="12" creationId="{943E3838-583F-4C0C-B047-69D6492D3EE8}"/>
          </ac:picMkLst>
        </pc:picChg>
        <pc:cxnChg chg="add mod">
          <ac:chgData name="CHAI YIOW YANG" userId="2ede042b-6d4e-4fbb-9007-164a0a8fa55f" providerId="ADAL" clId="{CC089FD3-054B-4210-8721-2C4C878DB0A5}" dt="2020-11-26T07:44:33.555" v="3090" actId="1076"/>
          <ac:cxnSpMkLst>
            <pc:docMk/>
            <pc:sldMk cId="1053343677" sldId="283"/>
            <ac:cxnSpMk id="6" creationId="{9D77EE4F-AE74-431A-A72E-36D7B997DFAF}"/>
          </ac:cxnSpMkLst>
        </pc:cxnChg>
        <pc:cxnChg chg="add mod">
          <ac:chgData name="CHAI YIOW YANG" userId="2ede042b-6d4e-4fbb-9007-164a0a8fa55f" providerId="ADAL" clId="{CC089FD3-054B-4210-8721-2C4C878DB0A5}" dt="2020-11-26T07:53:10.201" v="3382" actId="14100"/>
          <ac:cxnSpMkLst>
            <pc:docMk/>
            <pc:sldMk cId="1053343677" sldId="283"/>
            <ac:cxnSpMk id="13" creationId="{D3FB9A36-6D81-457D-B5FC-E776981447D1}"/>
          </ac:cxnSpMkLst>
        </pc:cxnChg>
        <pc:cxnChg chg="add mod">
          <ac:chgData name="CHAI YIOW YANG" userId="2ede042b-6d4e-4fbb-9007-164a0a8fa55f" providerId="ADAL" clId="{CC089FD3-054B-4210-8721-2C4C878DB0A5}" dt="2020-11-26T07:53:17.145" v="3385" actId="14100"/>
          <ac:cxnSpMkLst>
            <pc:docMk/>
            <pc:sldMk cId="1053343677" sldId="283"/>
            <ac:cxnSpMk id="15" creationId="{5BDD4209-E0DF-4C62-A566-662337D4E3EE}"/>
          </ac:cxnSpMkLst>
        </pc:cxnChg>
      </pc:sldChg>
      <pc:sldChg chg="addSp delSp modSp new mod ord">
        <pc:chgData name="CHAI YIOW YANG" userId="2ede042b-6d4e-4fbb-9007-164a0a8fa55f" providerId="ADAL" clId="{CC089FD3-054B-4210-8721-2C4C878DB0A5}" dt="2020-11-27T14:18:07.254" v="4113" actId="14100"/>
        <pc:sldMkLst>
          <pc:docMk/>
          <pc:sldMk cId="2902119180" sldId="284"/>
        </pc:sldMkLst>
        <pc:spChg chg="mod">
          <ac:chgData name="CHAI YIOW YANG" userId="2ede042b-6d4e-4fbb-9007-164a0a8fa55f" providerId="ADAL" clId="{CC089FD3-054B-4210-8721-2C4C878DB0A5}" dt="2020-11-26T07:45:48.688" v="3122" actId="20577"/>
          <ac:spMkLst>
            <pc:docMk/>
            <pc:sldMk cId="2902119180" sldId="284"/>
            <ac:spMk id="2" creationId="{D723A97B-4BA7-4934-A806-66A32CAD41EA}"/>
          </ac:spMkLst>
        </pc:spChg>
        <pc:spChg chg="add del mod">
          <ac:chgData name="CHAI YIOW YANG" userId="2ede042b-6d4e-4fbb-9007-164a0a8fa55f" providerId="ADAL" clId="{CC089FD3-054B-4210-8721-2C4C878DB0A5}" dt="2020-11-27T14:17:50.264" v="4106" actId="478"/>
          <ac:spMkLst>
            <pc:docMk/>
            <pc:sldMk cId="2902119180" sldId="284"/>
            <ac:spMk id="11" creationId="{A57DBBBA-7F9E-4D69-B88E-565A42EF43A3}"/>
          </ac:spMkLst>
        </pc:spChg>
        <pc:spChg chg="add mod">
          <ac:chgData name="CHAI YIOW YANG" userId="2ede042b-6d4e-4fbb-9007-164a0a8fa55f" providerId="ADAL" clId="{CC089FD3-054B-4210-8721-2C4C878DB0A5}" dt="2020-11-27T14:17:51.861" v="4107" actId="1076"/>
          <ac:spMkLst>
            <pc:docMk/>
            <pc:sldMk cId="2902119180" sldId="284"/>
            <ac:spMk id="12" creationId="{2A2E54CB-93DE-4841-B1F6-FB29EB2D5BAF}"/>
          </ac:spMkLst>
        </pc:spChg>
        <pc:spChg chg="add mod">
          <ac:chgData name="CHAI YIOW YANG" userId="2ede042b-6d4e-4fbb-9007-164a0a8fa55f" providerId="ADAL" clId="{CC089FD3-054B-4210-8721-2C4C878DB0A5}" dt="2020-11-26T07:51:00.784" v="3377" actId="1076"/>
          <ac:spMkLst>
            <pc:docMk/>
            <pc:sldMk cId="2902119180" sldId="284"/>
            <ac:spMk id="13" creationId="{44418649-2A13-4E09-8C7A-0399FE88BD0F}"/>
          </ac:spMkLst>
        </pc:spChg>
        <pc:spChg chg="add mod">
          <ac:chgData name="CHAI YIOW YANG" userId="2ede042b-6d4e-4fbb-9007-164a0a8fa55f" providerId="ADAL" clId="{CC089FD3-054B-4210-8721-2C4C878DB0A5}" dt="2020-11-27T07:05:32.756" v="3762" actId="113"/>
          <ac:spMkLst>
            <pc:docMk/>
            <pc:sldMk cId="2902119180" sldId="284"/>
            <ac:spMk id="14" creationId="{D7D71A9B-D3CF-4F26-8C39-D7FD8A5B0BC1}"/>
          </ac:spMkLst>
        </pc:spChg>
        <pc:spChg chg="add del mod">
          <ac:chgData name="CHAI YIOW YANG" userId="2ede042b-6d4e-4fbb-9007-164a0a8fa55f" providerId="ADAL" clId="{CC089FD3-054B-4210-8721-2C4C878DB0A5}" dt="2020-11-27T09:00:26.392" v="3844" actId="478"/>
          <ac:spMkLst>
            <pc:docMk/>
            <pc:sldMk cId="2902119180" sldId="284"/>
            <ac:spMk id="15" creationId="{F7D0F843-D29D-4ED0-8F2B-F359BC417643}"/>
          </ac:spMkLst>
        </pc:spChg>
        <pc:picChg chg="add del mod">
          <ac:chgData name="CHAI YIOW YANG" userId="2ede042b-6d4e-4fbb-9007-164a0a8fa55f" providerId="ADAL" clId="{CC089FD3-054B-4210-8721-2C4C878DB0A5}" dt="2020-11-27T14:17:43.502" v="4101" actId="478"/>
          <ac:picMkLst>
            <pc:docMk/>
            <pc:sldMk cId="2902119180" sldId="284"/>
            <ac:picMk id="3" creationId="{058AE8FC-042F-4744-B696-B6364129AB67}"/>
          </ac:picMkLst>
        </pc:picChg>
        <pc:picChg chg="add mod ord">
          <ac:chgData name="CHAI YIOW YANG" userId="2ede042b-6d4e-4fbb-9007-164a0a8fa55f" providerId="ADAL" clId="{CC089FD3-054B-4210-8721-2C4C878DB0A5}" dt="2020-11-27T14:18:01.377" v="4111" actId="167"/>
          <ac:picMkLst>
            <pc:docMk/>
            <pc:sldMk cId="2902119180" sldId="284"/>
            <ac:picMk id="6" creationId="{64C98962-09E9-4AB5-918C-78038D208AF4}"/>
          </ac:picMkLst>
        </pc:picChg>
        <pc:cxnChg chg="add del mod">
          <ac:chgData name="CHAI YIOW YANG" userId="2ede042b-6d4e-4fbb-9007-164a0a8fa55f" providerId="ADAL" clId="{CC089FD3-054B-4210-8721-2C4C878DB0A5}" dt="2020-11-27T14:17:49.302" v="4104" actId="478"/>
          <ac:cxnSpMkLst>
            <pc:docMk/>
            <pc:sldMk cId="2902119180" sldId="284"/>
            <ac:cxnSpMk id="5" creationId="{DF56E92C-4FBA-4B34-8809-EFE7DB2E9C66}"/>
          </ac:cxnSpMkLst>
        </pc:cxnChg>
        <pc:cxnChg chg="add mod">
          <ac:chgData name="CHAI YIOW YANG" userId="2ede042b-6d4e-4fbb-9007-164a0a8fa55f" providerId="ADAL" clId="{CC089FD3-054B-4210-8721-2C4C878DB0A5}" dt="2020-11-27T14:17:57.536" v="4109" actId="14100"/>
          <ac:cxnSpMkLst>
            <pc:docMk/>
            <pc:sldMk cId="2902119180" sldId="284"/>
            <ac:cxnSpMk id="8" creationId="{6D59F972-51A2-420F-9F9D-37D6B0819ADE}"/>
          </ac:cxnSpMkLst>
        </pc:cxnChg>
        <pc:cxnChg chg="add mod">
          <ac:chgData name="CHAI YIOW YANG" userId="2ede042b-6d4e-4fbb-9007-164a0a8fa55f" providerId="ADAL" clId="{CC089FD3-054B-4210-8721-2C4C878DB0A5}" dt="2020-11-27T14:18:07.254" v="4113" actId="14100"/>
          <ac:cxnSpMkLst>
            <pc:docMk/>
            <pc:sldMk cId="2902119180" sldId="284"/>
            <ac:cxnSpMk id="10" creationId="{26352F35-3138-41AF-B0DA-19E0ABC63FDC}"/>
          </ac:cxnSpMkLst>
        </pc:cxnChg>
      </pc:sldChg>
      <pc:sldChg chg="addSp delSp modSp add mod">
        <pc:chgData name="CHAI YIOW YANG" userId="2ede042b-6d4e-4fbb-9007-164a0a8fa55f" providerId="ADAL" clId="{CC089FD3-054B-4210-8721-2C4C878DB0A5}" dt="2020-11-26T08:01:48.394" v="3666" actId="20577"/>
        <pc:sldMkLst>
          <pc:docMk/>
          <pc:sldMk cId="762107715" sldId="285"/>
        </pc:sldMkLst>
        <pc:spChg chg="mod">
          <ac:chgData name="CHAI YIOW YANG" userId="2ede042b-6d4e-4fbb-9007-164a0a8fa55f" providerId="ADAL" clId="{CC089FD3-054B-4210-8721-2C4C878DB0A5}" dt="2020-11-26T08:00:22.573" v="3571" actId="13822"/>
          <ac:spMkLst>
            <pc:docMk/>
            <pc:sldMk cId="762107715" sldId="285"/>
            <ac:spMk id="3" creationId="{44BD30EE-6F80-4BB1-A1E8-A8DAF786CC12}"/>
          </ac:spMkLst>
        </pc:spChg>
        <pc:spChg chg="mod">
          <ac:chgData name="CHAI YIOW YANG" userId="2ede042b-6d4e-4fbb-9007-164a0a8fa55f" providerId="ADAL" clId="{CC089FD3-054B-4210-8721-2C4C878DB0A5}" dt="2020-11-26T08:01:45.410" v="3662" actId="20577"/>
          <ac:spMkLst>
            <pc:docMk/>
            <pc:sldMk cId="762107715" sldId="285"/>
            <ac:spMk id="5" creationId="{369743C0-4E6D-4606-BC44-224B659698D3}"/>
          </ac:spMkLst>
        </pc:spChg>
        <pc:spChg chg="mod">
          <ac:chgData name="CHAI YIOW YANG" userId="2ede042b-6d4e-4fbb-9007-164a0a8fa55f" providerId="ADAL" clId="{CC089FD3-054B-4210-8721-2C4C878DB0A5}" dt="2020-11-26T08:01:46.899" v="3664" actId="20577"/>
          <ac:spMkLst>
            <pc:docMk/>
            <pc:sldMk cId="762107715" sldId="285"/>
            <ac:spMk id="6" creationId="{51398A1D-A7D4-4CC7-89B1-520BFF90329E}"/>
          </ac:spMkLst>
        </pc:spChg>
        <pc:spChg chg="mod">
          <ac:chgData name="CHAI YIOW YANG" userId="2ede042b-6d4e-4fbb-9007-164a0a8fa55f" providerId="ADAL" clId="{CC089FD3-054B-4210-8721-2C4C878DB0A5}" dt="2020-11-26T08:01:48.394" v="3666" actId="20577"/>
          <ac:spMkLst>
            <pc:docMk/>
            <pc:sldMk cId="762107715" sldId="285"/>
            <ac:spMk id="8" creationId="{63D2F510-CE57-4525-B062-772B37FB5232}"/>
          </ac:spMkLst>
        </pc:spChg>
        <pc:spChg chg="mod">
          <ac:chgData name="CHAI YIOW YANG" userId="2ede042b-6d4e-4fbb-9007-164a0a8fa55f" providerId="ADAL" clId="{CC089FD3-054B-4210-8721-2C4C878DB0A5}" dt="2020-11-26T08:00:20.435" v="3570" actId="13822"/>
          <ac:spMkLst>
            <pc:docMk/>
            <pc:sldMk cId="762107715" sldId="285"/>
            <ac:spMk id="13" creationId="{705D51B3-ADAA-4556-B084-80B16F97FE55}"/>
          </ac:spMkLst>
        </pc:spChg>
        <pc:spChg chg="add mod">
          <ac:chgData name="CHAI YIOW YANG" userId="2ede042b-6d4e-4fbb-9007-164a0a8fa55f" providerId="ADAL" clId="{CC089FD3-054B-4210-8721-2C4C878DB0A5}" dt="2020-11-26T08:00:51.314" v="3593" actId="1076"/>
          <ac:spMkLst>
            <pc:docMk/>
            <pc:sldMk cId="762107715" sldId="285"/>
            <ac:spMk id="30" creationId="{6495D10B-97F8-4D66-B238-8323C7270162}"/>
          </ac:spMkLst>
        </pc:spChg>
        <pc:spChg chg="add mod">
          <ac:chgData name="CHAI YIOW YANG" userId="2ede042b-6d4e-4fbb-9007-164a0a8fa55f" providerId="ADAL" clId="{CC089FD3-054B-4210-8721-2C4C878DB0A5}" dt="2020-11-26T08:01:28.178" v="3654" actId="1076"/>
          <ac:spMkLst>
            <pc:docMk/>
            <pc:sldMk cId="762107715" sldId="285"/>
            <ac:spMk id="31" creationId="{6B05A28C-9D86-40DC-95B0-E1E8C070955B}"/>
          </ac:spMkLst>
        </pc:spChg>
        <pc:cxnChg chg="del mod">
          <ac:chgData name="CHAI YIOW YANG" userId="2ede042b-6d4e-4fbb-9007-164a0a8fa55f" providerId="ADAL" clId="{CC089FD3-054B-4210-8721-2C4C878DB0A5}" dt="2020-11-26T08:00:29.293" v="3572" actId="478"/>
          <ac:cxnSpMkLst>
            <pc:docMk/>
            <pc:sldMk cId="762107715" sldId="285"/>
            <ac:cxnSpMk id="29" creationId="{179B763B-298C-45F2-A2ED-4329CF807B8D}"/>
          </ac:cxnSpMkLst>
        </pc:cxnChg>
      </pc:sldChg>
    </pc:docChg>
  </pc:docChgLst>
  <pc:docChgLst>
    <pc:chgData name="yychai97@siswa365.um.edu.my" userId="2ede042b-6d4e-4fbb-9007-164a0a8fa55f" providerId="ADAL" clId="{9117041D-1355-415A-BB8A-87DCA7F78B2C}"/>
    <pc:docChg chg="modSld">
      <pc:chgData name="yychai97@siswa365.um.edu.my" userId="2ede042b-6d4e-4fbb-9007-164a0a8fa55f" providerId="ADAL" clId="{9117041D-1355-415A-BB8A-87DCA7F78B2C}" dt="2020-05-05T04:19:38.450" v="33" actId="255"/>
      <pc:docMkLst>
        <pc:docMk/>
      </pc:docMkLst>
      <pc:sldChg chg="modSp mod">
        <pc:chgData name="yychai97@siswa365.um.edu.my" userId="2ede042b-6d4e-4fbb-9007-164a0a8fa55f" providerId="ADAL" clId="{9117041D-1355-415A-BB8A-87DCA7F78B2C}" dt="2020-05-05T04:19:38.450" v="33" actId="255"/>
        <pc:sldMkLst>
          <pc:docMk/>
          <pc:sldMk cId="1942044440" sldId="270"/>
        </pc:sldMkLst>
        <pc:spChg chg="mod">
          <ac:chgData name="yychai97@siswa365.um.edu.my" userId="2ede042b-6d4e-4fbb-9007-164a0a8fa55f" providerId="ADAL" clId="{9117041D-1355-415A-BB8A-87DCA7F78B2C}" dt="2020-05-05T04:19:26.637" v="31" actId="20577"/>
          <ac:spMkLst>
            <pc:docMk/>
            <pc:sldMk cId="1942044440" sldId="270"/>
            <ac:spMk id="15" creationId="{C7CF1F70-2520-4BDB-A587-3E4345F7CBD7}"/>
          </ac:spMkLst>
        </pc:spChg>
        <pc:graphicFrameChg chg="mod">
          <ac:chgData name="yychai97@siswa365.um.edu.my" userId="2ede042b-6d4e-4fbb-9007-164a0a8fa55f" providerId="ADAL" clId="{9117041D-1355-415A-BB8A-87DCA7F78B2C}" dt="2020-05-05T04:19:38.450" v="33" actId="255"/>
          <ac:graphicFrameMkLst>
            <pc:docMk/>
            <pc:sldMk cId="1942044440" sldId="270"/>
            <ac:graphicFrameMk id="7" creationId="{5712B63F-0646-4268-8879-9FD34736052C}"/>
          </ac:graphicFrameMkLst>
        </pc:graphicFrameChg>
      </pc:sldChg>
    </pc:docChg>
  </pc:docChgLst>
  <pc:docChgLst>
    <pc:chgData name="yychai97@siswa365.um.edu.my" userId="2ede042b-6d4e-4fbb-9007-164a0a8fa55f" providerId="ADAL" clId="{7FBF5B4C-7C39-4DCD-9240-BEB464F39655}"/>
    <pc:docChg chg="undo custSel mod addSld delSld modSld sldOrd">
      <pc:chgData name="yychai97@siswa365.um.edu.my" userId="2ede042b-6d4e-4fbb-9007-164a0a8fa55f" providerId="ADAL" clId="{7FBF5B4C-7C39-4DCD-9240-BEB464F39655}" dt="2020-05-01T12:27:40.492" v="3554" actId="20577"/>
      <pc:docMkLst>
        <pc:docMk/>
      </pc:docMkLst>
      <pc:sldChg chg="addSp delSp modSp mod setBg">
        <pc:chgData name="yychai97@siswa365.um.edu.my" userId="2ede042b-6d4e-4fbb-9007-164a0a8fa55f" providerId="ADAL" clId="{7FBF5B4C-7C39-4DCD-9240-BEB464F39655}" dt="2020-04-30T03:44:19.695" v="2616" actId="478"/>
        <pc:sldMkLst>
          <pc:docMk/>
          <pc:sldMk cId="1581125501" sldId="256"/>
        </pc:sldMkLst>
        <pc:spChg chg="mod">
          <ac:chgData name="yychai97@siswa365.um.edu.my" userId="2ede042b-6d4e-4fbb-9007-164a0a8fa55f" providerId="ADAL" clId="{7FBF5B4C-7C39-4DCD-9240-BEB464F39655}" dt="2020-04-28T14:16:38.415" v="1291" actId="14100"/>
          <ac:spMkLst>
            <pc:docMk/>
            <pc:sldMk cId="1581125501" sldId="256"/>
            <ac:spMk id="2" creationId="{3416B894-ED42-465A-BC42-6468BD892D24}"/>
          </ac:spMkLst>
        </pc:spChg>
        <pc:spChg chg="mod">
          <ac:chgData name="yychai97@siswa365.um.edu.my" userId="2ede042b-6d4e-4fbb-9007-164a0a8fa55f" providerId="ADAL" clId="{7FBF5B4C-7C39-4DCD-9240-BEB464F39655}" dt="2020-04-29T17:07:02.351" v="2487" actId="27636"/>
          <ac:spMkLst>
            <pc:docMk/>
            <pc:sldMk cId="1581125501" sldId="256"/>
            <ac:spMk id="3" creationId="{CE8C8079-2D2D-4B2A-ADB2-74D148855F0F}"/>
          </ac:spMkLst>
        </pc:spChg>
        <pc:spChg chg="add del mod">
          <ac:chgData name="yychai97@siswa365.um.edu.my" userId="2ede042b-6d4e-4fbb-9007-164a0a8fa55f" providerId="ADAL" clId="{7FBF5B4C-7C39-4DCD-9240-BEB464F39655}" dt="2020-04-28T14:16:16.511" v="1282" actId="478"/>
          <ac:spMkLst>
            <pc:docMk/>
            <pc:sldMk cId="1581125501" sldId="256"/>
            <ac:spMk id="6" creationId="{BC3D8FCE-FCF3-4160-A0F3-B5B5E63BFDD2}"/>
          </ac:spMkLst>
        </pc:spChg>
        <pc:spChg chg="add">
          <ac:chgData name="yychai97@siswa365.um.edu.my" userId="2ede042b-6d4e-4fbb-9007-164a0a8fa55f" providerId="ADAL" clId="{7FBF5B4C-7C39-4DCD-9240-BEB464F39655}" dt="2020-04-28T14:16:17.996" v="1283" actId="26606"/>
          <ac:spMkLst>
            <pc:docMk/>
            <pc:sldMk cId="1581125501" sldId="256"/>
            <ac:spMk id="10" creationId="{C0B27210-D0CA-4654-B3E3-9ABB4F178EA1}"/>
          </ac:spMkLst>
        </pc:spChg>
        <pc:spChg chg="add">
          <ac:chgData name="yychai97@siswa365.um.edu.my" userId="2ede042b-6d4e-4fbb-9007-164a0a8fa55f" providerId="ADAL" clId="{7FBF5B4C-7C39-4DCD-9240-BEB464F39655}" dt="2020-04-28T14:16:17.996" v="1283" actId="26606"/>
          <ac:spMkLst>
            <pc:docMk/>
            <pc:sldMk cId="1581125501" sldId="256"/>
            <ac:spMk id="12" creationId="{1DB7C82F-AB7E-4F0C-B829-FA1B9C415180}"/>
          </ac:spMkLst>
        </pc:spChg>
        <pc:spChg chg="add">
          <ac:chgData name="yychai97@siswa365.um.edu.my" userId="2ede042b-6d4e-4fbb-9007-164a0a8fa55f" providerId="ADAL" clId="{7FBF5B4C-7C39-4DCD-9240-BEB464F39655}" dt="2020-04-28T14:16:17.996" v="1283" actId="26606"/>
          <ac:spMkLst>
            <pc:docMk/>
            <pc:sldMk cId="1581125501" sldId="256"/>
            <ac:spMk id="14" creationId="{70B66945-4967-4040-926D-DCA44313CDAB}"/>
          </ac:spMkLst>
        </pc:spChg>
        <pc:picChg chg="add del mod">
          <ac:chgData name="yychai97@siswa365.um.edu.my" userId="2ede042b-6d4e-4fbb-9007-164a0a8fa55f" providerId="ADAL" clId="{7FBF5B4C-7C39-4DCD-9240-BEB464F39655}" dt="2020-04-30T03:44:19.695" v="2616" actId="478"/>
          <ac:picMkLst>
            <pc:docMk/>
            <pc:sldMk cId="1581125501" sldId="256"/>
            <ac:picMk id="4" creationId="{35EA8F43-7DF6-48A2-A8E3-C8C88377751E}"/>
          </ac:picMkLst>
        </pc:picChg>
        <pc:picChg chg="add mod">
          <ac:chgData name="yychai97@siswa365.um.edu.my" userId="2ede042b-6d4e-4fbb-9007-164a0a8fa55f" providerId="ADAL" clId="{7FBF5B4C-7C39-4DCD-9240-BEB464F39655}" dt="2020-04-28T14:16:17.996" v="1283" actId="26606"/>
          <ac:picMkLst>
            <pc:docMk/>
            <pc:sldMk cId="1581125501" sldId="256"/>
            <ac:picMk id="5" creationId="{A796A2B6-A5D1-41EB-A27E-66E6B94091C2}"/>
          </ac:picMkLst>
        </pc:picChg>
      </pc:sldChg>
      <pc:sldChg chg="addSp delSp modSp mod">
        <pc:chgData name="yychai97@siswa365.um.edu.my" userId="2ede042b-6d4e-4fbb-9007-164a0a8fa55f" providerId="ADAL" clId="{7FBF5B4C-7C39-4DCD-9240-BEB464F39655}" dt="2020-04-28T14:05:46.166" v="1158"/>
        <pc:sldMkLst>
          <pc:docMk/>
          <pc:sldMk cId="449587053" sldId="258"/>
        </pc:sldMkLst>
        <pc:spChg chg="mod">
          <ac:chgData name="yychai97@siswa365.um.edu.my" userId="2ede042b-6d4e-4fbb-9007-164a0a8fa55f" providerId="ADAL" clId="{7FBF5B4C-7C39-4DCD-9240-BEB464F39655}" dt="2020-04-28T13:36:27.423" v="89" actId="20577"/>
          <ac:spMkLst>
            <pc:docMk/>
            <pc:sldMk cId="449587053" sldId="258"/>
            <ac:spMk id="2" creationId="{7268197B-B632-4097-8403-5193662D811B}"/>
          </ac:spMkLst>
        </pc:spChg>
        <pc:spChg chg="mod">
          <ac:chgData name="yychai97@siswa365.um.edu.my" userId="2ede042b-6d4e-4fbb-9007-164a0a8fa55f" providerId="ADAL" clId="{7FBF5B4C-7C39-4DCD-9240-BEB464F39655}" dt="2020-04-28T14:01:49.281" v="1116" actId="113"/>
          <ac:spMkLst>
            <pc:docMk/>
            <pc:sldMk cId="449587053" sldId="258"/>
            <ac:spMk id="3" creationId="{3B609E18-BB64-40B9-90FD-42696CA60FE9}"/>
          </ac:spMkLst>
        </pc:spChg>
        <pc:picChg chg="add del">
          <ac:chgData name="yychai97@siswa365.um.edu.my" userId="2ede042b-6d4e-4fbb-9007-164a0a8fa55f" providerId="ADAL" clId="{7FBF5B4C-7C39-4DCD-9240-BEB464F39655}" dt="2020-04-28T14:05:46.166" v="1158"/>
          <ac:picMkLst>
            <pc:docMk/>
            <pc:sldMk cId="449587053" sldId="258"/>
            <ac:picMk id="1026" creationId="{9F1D5464-0618-4FED-9E58-9701C4F51575}"/>
          </ac:picMkLst>
        </pc:picChg>
      </pc:sldChg>
      <pc:sldChg chg="addSp delSp modSp mod">
        <pc:chgData name="yychai97@siswa365.um.edu.my" userId="2ede042b-6d4e-4fbb-9007-164a0a8fa55f" providerId="ADAL" clId="{7FBF5B4C-7C39-4DCD-9240-BEB464F39655}" dt="2020-05-01T12:27:40.492" v="3554" actId="20577"/>
        <pc:sldMkLst>
          <pc:docMk/>
          <pc:sldMk cId="4140308873" sldId="259"/>
        </pc:sldMkLst>
        <pc:spChg chg="mod">
          <ac:chgData name="yychai97@siswa365.um.edu.my" userId="2ede042b-6d4e-4fbb-9007-164a0a8fa55f" providerId="ADAL" clId="{7FBF5B4C-7C39-4DCD-9240-BEB464F39655}" dt="2020-05-01T12:27:40.492" v="3554" actId="20577"/>
          <ac:spMkLst>
            <pc:docMk/>
            <pc:sldMk cId="4140308873" sldId="259"/>
            <ac:spMk id="3" creationId="{D9C13EC0-EE5B-49AC-BA56-18707A38CCFF}"/>
          </ac:spMkLst>
        </pc:spChg>
        <pc:picChg chg="add del mod">
          <ac:chgData name="yychai97@siswa365.um.edu.my" userId="2ede042b-6d4e-4fbb-9007-164a0a8fa55f" providerId="ADAL" clId="{7FBF5B4C-7C39-4DCD-9240-BEB464F39655}" dt="2020-04-30T03:44:24.319" v="2617" actId="478"/>
          <ac:picMkLst>
            <pc:docMk/>
            <pc:sldMk cId="4140308873" sldId="259"/>
            <ac:picMk id="4" creationId="{944F7751-92AA-48F3-9F46-6382DA4A82D2}"/>
          </ac:picMkLst>
        </pc:picChg>
        <pc:picChg chg="add del mod">
          <ac:chgData name="yychai97@siswa365.um.edu.my" userId="2ede042b-6d4e-4fbb-9007-164a0a8fa55f" providerId="ADAL" clId="{7FBF5B4C-7C39-4DCD-9240-BEB464F39655}" dt="2020-05-01T12:20:44.482" v="3300" actId="478"/>
          <ac:picMkLst>
            <pc:docMk/>
            <pc:sldMk cId="4140308873" sldId="259"/>
            <ac:picMk id="5" creationId="{4EDE86D1-BCC5-4816-86C3-A92DA56284D1}"/>
          </ac:picMkLst>
        </pc:picChg>
        <pc:picChg chg="add mod">
          <ac:chgData name="yychai97@siswa365.um.edu.my" userId="2ede042b-6d4e-4fbb-9007-164a0a8fa55f" providerId="ADAL" clId="{7FBF5B4C-7C39-4DCD-9240-BEB464F39655}" dt="2020-05-01T12:20:51.637" v="3304" actId="962"/>
          <ac:picMkLst>
            <pc:docMk/>
            <pc:sldMk cId="4140308873" sldId="259"/>
            <ac:picMk id="7" creationId="{CFF7D95A-0A00-46F5-A438-B0E724500823}"/>
          </ac:picMkLst>
        </pc:picChg>
      </pc:sldChg>
      <pc:sldChg chg="addSp delSp modSp mod">
        <pc:chgData name="yychai97@siswa365.um.edu.my" userId="2ede042b-6d4e-4fbb-9007-164a0a8fa55f" providerId="ADAL" clId="{7FBF5B4C-7C39-4DCD-9240-BEB464F39655}" dt="2020-05-01T12:26:39.415" v="3503" actId="20577"/>
        <pc:sldMkLst>
          <pc:docMk/>
          <pc:sldMk cId="1283446806" sldId="260"/>
        </pc:sldMkLst>
        <pc:spChg chg="mod">
          <ac:chgData name="yychai97@siswa365.um.edu.my" userId="2ede042b-6d4e-4fbb-9007-164a0a8fa55f" providerId="ADAL" clId="{7FBF5B4C-7C39-4DCD-9240-BEB464F39655}" dt="2020-05-01T12:26:39.415" v="3503" actId="20577"/>
          <ac:spMkLst>
            <pc:docMk/>
            <pc:sldMk cId="1283446806" sldId="260"/>
            <ac:spMk id="3" creationId="{5EB56C80-8917-4FA0-8175-6386A9209CA3}"/>
          </ac:spMkLst>
        </pc:spChg>
        <pc:picChg chg="add del mod">
          <ac:chgData name="yychai97@siswa365.um.edu.my" userId="2ede042b-6d4e-4fbb-9007-164a0a8fa55f" providerId="ADAL" clId="{7FBF5B4C-7C39-4DCD-9240-BEB464F39655}" dt="2020-04-30T03:47:35.766" v="2626" actId="21"/>
          <ac:picMkLst>
            <pc:docMk/>
            <pc:sldMk cId="1283446806" sldId="260"/>
            <ac:picMk id="5" creationId="{F1023A6E-F0AE-4A2C-90A2-66CE9A385E51}"/>
          </ac:picMkLst>
        </pc:picChg>
      </pc:sldChg>
      <pc:sldChg chg="del">
        <pc:chgData name="yychai97@siswa365.um.edu.my" userId="2ede042b-6d4e-4fbb-9007-164a0a8fa55f" providerId="ADAL" clId="{7FBF5B4C-7C39-4DCD-9240-BEB464F39655}" dt="2020-04-28T13:36:20.052" v="87" actId="47"/>
        <pc:sldMkLst>
          <pc:docMk/>
          <pc:sldMk cId="3100971419" sldId="261"/>
        </pc:sldMkLst>
      </pc:sldChg>
      <pc:sldChg chg="modSp mod ord">
        <pc:chgData name="yychai97@siswa365.um.edu.my" userId="2ede042b-6d4e-4fbb-9007-164a0a8fa55f" providerId="ADAL" clId="{7FBF5B4C-7C39-4DCD-9240-BEB464F39655}" dt="2020-04-29T16:58:58.508" v="2455" actId="20577"/>
        <pc:sldMkLst>
          <pc:docMk/>
          <pc:sldMk cId="3953113601" sldId="262"/>
        </pc:sldMkLst>
        <pc:spChg chg="mod">
          <ac:chgData name="yychai97@siswa365.um.edu.my" userId="2ede042b-6d4e-4fbb-9007-164a0a8fa55f" providerId="ADAL" clId="{7FBF5B4C-7C39-4DCD-9240-BEB464F39655}" dt="2020-04-29T16:58:58.508" v="2455" actId="20577"/>
          <ac:spMkLst>
            <pc:docMk/>
            <pc:sldMk cId="3953113601" sldId="262"/>
            <ac:spMk id="3" creationId="{77461BCD-7302-4E5C-9846-397575183509}"/>
          </ac:spMkLst>
        </pc:spChg>
      </pc:sldChg>
      <pc:sldChg chg="addSp delSp modSp mod">
        <pc:chgData name="yychai97@siswa365.um.edu.my" userId="2ede042b-6d4e-4fbb-9007-164a0a8fa55f" providerId="ADAL" clId="{7FBF5B4C-7C39-4DCD-9240-BEB464F39655}" dt="2020-05-01T12:27:03.404" v="3508" actId="123"/>
        <pc:sldMkLst>
          <pc:docMk/>
          <pc:sldMk cId="3882813156" sldId="263"/>
        </pc:sldMkLst>
        <pc:spChg chg="mod">
          <ac:chgData name="yychai97@siswa365.um.edu.my" userId="2ede042b-6d4e-4fbb-9007-164a0a8fa55f" providerId="ADAL" clId="{7FBF5B4C-7C39-4DCD-9240-BEB464F39655}" dt="2020-05-01T12:27:03.404" v="3508" actId="123"/>
          <ac:spMkLst>
            <pc:docMk/>
            <pc:sldMk cId="3882813156" sldId="263"/>
            <ac:spMk id="3" creationId="{A1206936-2D88-4DAD-A095-CE1F0395FF2A}"/>
          </ac:spMkLst>
        </pc:spChg>
        <pc:picChg chg="add del mod">
          <ac:chgData name="yychai97@siswa365.um.edu.my" userId="2ede042b-6d4e-4fbb-9007-164a0a8fa55f" providerId="ADAL" clId="{7FBF5B4C-7C39-4DCD-9240-BEB464F39655}" dt="2020-04-30T04:03:40.365" v="2951" actId="478"/>
          <ac:picMkLst>
            <pc:docMk/>
            <pc:sldMk cId="3882813156" sldId="263"/>
            <ac:picMk id="4" creationId="{A93E059E-FC80-44C1-8116-514C4D88679E}"/>
          </ac:picMkLst>
        </pc:picChg>
        <pc:picChg chg="add mod">
          <ac:chgData name="yychai97@siswa365.um.edu.my" userId="2ede042b-6d4e-4fbb-9007-164a0a8fa55f" providerId="ADAL" clId="{7FBF5B4C-7C39-4DCD-9240-BEB464F39655}" dt="2020-05-01T12:18:54.934" v="3299" actId="1076"/>
          <ac:picMkLst>
            <pc:docMk/>
            <pc:sldMk cId="3882813156" sldId="263"/>
            <ac:picMk id="5" creationId="{5F0FC966-FD96-48E4-9069-AFFB385C8522}"/>
          </ac:picMkLst>
        </pc:picChg>
        <pc:picChg chg="add del mod">
          <ac:chgData name="yychai97@siswa365.um.edu.my" userId="2ede042b-6d4e-4fbb-9007-164a0a8fa55f" providerId="ADAL" clId="{7FBF5B4C-7C39-4DCD-9240-BEB464F39655}" dt="2020-05-01T12:18:42.094" v="3292" actId="478"/>
          <ac:picMkLst>
            <pc:docMk/>
            <pc:sldMk cId="3882813156" sldId="263"/>
            <ac:picMk id="6" creationId="{465280E5-40D4-48AF-9CCD-8E1AFCC52A4B}"/>
          </ac:picMkLst>
        </pc:picChg>
      </pc:sldChg>
      <pc:sldChg chg="modSp mod">
        <pc:chgData name="yychai97@siswa365.um.edu.my" userId="2ede042b-6d4e-4fbb-9007-164a0a8fa55f" providerId="ADAL" clId="{7FBF5B4C-7C39-4DCD-9240-BEB464F39655}" dt="2020-04-30T04:00:04.713" v="2950" actId="20577"/>
        <pc:sldMkLst>
          <pc:docMk/>
          <pc:sldMk cId="2875164883" sldId="264"/>
        </pc:sldMkLst>
        <pc:spChg chg="mod">
          <ac:chgData name="yychai97@siswa365.um.edu.my" userId="2ede042b-6d4e-4fbb-9007-164a0a8fa55f" providerId="ADAL" clId="{7FBF5B4C-7C39-4DCD-9240-BEB464F39655}" dt="2020-04-30T04:00:04.713" v="2950" actId="20577"/>
          <ac:spMkLst>
            <pc:docMk/>
            <pc:sldMk cId="2875164883" sldId="264"/>
            <ac:spMk id="3" creationId="{F2101931-BB7B-4A72-A3BE-836826B7FF34}"/>
          </ac:spMkLst>
        </pc:spChg>
      </pc:sldChg>
      <pc:sldChg chg="modSp new mod">
        <pc:chgData name="yychai97@siswa365.um.edu.my" userId="2ede042b-6d4e-4fbb-9007-164a0a8fa55f" providerId="ADAL" clId="{7FBF5B4C-7C39-4DCD-9240-BEB464F39655}" dt="2020-04-28T14:07:34.341" v="1265" actId="123"/>
        <pc:sldMkLst>
          <pc:docMk/>
          <pc:sldMk cId="520901288" sldId="265"/>
        </pc:sldMkLst>
        <pc:spChg chg="mod">
          <ac:chgData name="yychai97@siswa365.um.edu.my" userId="2ede042b-6d4e-4fbb-9007-164a0a8fa55f" providerId="ADAL" clId="{7FBF5B4C-7C39-4DCD-9240-BEB464F39655}" dt="2020-04-28T13:36:37.803" v="109" actId="20577"/>
          <ac:spMkLst>
            <pc:docMk/>
            <pc:sldMk cId="520901288" sldId="265"/>
            <ac:spMk id="2" creationId="{F57123F0-F2C2-4FF6-A898-0EEDB270E27D}"/>
          </ac:spMkLst>
        </pc:spChg>
        <pc:spChg chg="mod">
          <ac:chgData name="yychai97@siswa365.um.edu.my" userId="2ede042b-6d4e-4fbb-9007-164a0a8fa55f" providerId="ADAL" clId="{7FBF5B4C-7C39-4DCD-9240-BEB464F39655}" dt="2020-04-28T14:07:34.341" v="1265" actId="123"/>
          <ac:spMkLst>
            <pc:docMk/>
            <pc:sldMk cId="520901288" sldId="265"/>
            <ac:spMk id="3" creationId="{2F0BAE2E-6202-45FD-91F9-0E9BAABE1345}"/>
          </ac:spMkLst>
        </pc:spChg>
      </pc:sldChg>
      <pc:sldChg chg="modSp new mod">
        <pc:chgData name="yychai97@siswa365.um.edu.my" userId="2ede042b-6d4e-4fbb-9007-164a0a8fa55f" providerId="ADAL" clId="{7FBF5B4C-7C39-4DCD-9240-BEB464F39655}" dt="2020-05-01T12:02:31.266" v="3278" actId="114"/>
        <pc:sldMkLst>
          <pc:docMk/>
          <pc:sldMk cId="3270325160" sldId="266"/>
        </pc:sldMkLst>
        <pc:spChg chg="mod">
          <ac:chgData name="yychai97@siswa365.um.edu.my" userId="2ede042b-6d4e-4fbb-9007-164a0a8fa55f" providerId="ADAL" clId="{7FBF5B4C-7C39-4DCD-9240-BEB464F39655}" dt="2020-04-28T13:36:43.716" v="129" actId="20577"/>
          <ac:spMkLst>
            <pc:docMk/>
            <pc:sldMk cId="3270325160" sldId="266"/>
            <ac:spMk id="2" creationId="{AF092436-E741-4328-8A52-EE64609015F1}"/>
          </ac:spMkLst>
        </pc:spChg>
        <pc:spChg chg="mod">
          <ac:chgData name="yychai97@siswa365.um.edu.my" userId="2ede042b-6d4e-4fbb-9007-164a0a8fa55f" providerId="ADAL" clId="{7FBF5B4C-7C39-4DCD-9240-BEB464F39655}" dt="2020-05-01T12:02:31.266" v="3278" actId="114"/>
          <ac:spMkLst>
            <pc:docMk/>
            <pc:sldMk cId="3270325160" sldId="266"/>
            <ac:spMk id="3" creationId="{A0A816AC-AC79-4DAF-AC21-6F6ACB8B5F45}"/>
          </ac:spMkLst>
        </pc:spChg>
      </pc:sldChg>
      <pc:sldChg chg="modSp new mod">
        <pc:chgData name="yychai97@siswa365.um.edu.my" userId="2ede042b-6d4e-4fbb-9007-164a0a8fa55f" providerId="ADAL" clId="{7FBF5B4C-7C39-4DCD-9240-BEB464F39655}" dt="2020-04-28T14:07:40.464" v="1268" actId="123"/>
        <pc:sldMkLst>
          <pc:docMk/>
          <pc:sldMk cId="1903798157" sldId="267"/>
        </pc:sldMkLst>
        <pc:spChg chg="mod">
          <ac:chgData name="yychai97@siswa365.um.edu.my" userId="2ede042b-6d4e-4fbb-9007-164a0a8fa55f" providerId="ADAL" clId="{7FBF5B4C-7C39-4DCD-9240-BEB464F39655}" dt="2020-04-28T13:37:18.805" v="143" actId="20577"/>
          <ac:spMkLst>
            <pc:docMk/>
            <pc:sldMk cId="1903798157" sldId="267"/>
            <ac:spMk id="2" creationId="{73B7378F-C609-4B32-945D-F261AE5839AC}"/>
          </ac:spMkLst>
        </pc:spChg>
        <pc:spChg chg="mod">
          <ac:chgData name="yychai97@siswa365.um.edu.my" userId="2ede042b-6d4e-4fbb-9007-164a0a8fa55f" providerId="ADAL" clId="{7FBF5B4C-7C39-4DCD-9240-BEB464F39655}" dt="2020-04-28T14:07:40.464" v="1268" actId="123"/>
          <ac:spMkLst>
            <pc:docMk/>
            <pc:sldMk cId="1903798157" sldId="267"/>
            <ac:spMk id="3" creationId="{D577CCD5-C04D-4103-A04C-5AE6B97B6DF8}"/>
          </ac:spMkLst>
        </pc:spChg>
      </pc:sldChg>
      <pc:sldChg chg="modSp new del mod">
        <pc:chgData name="yychai97@siswa365.um.edu.my" userId="2ede042b-6d4e-4fbb-9007-164a0a8fa55f" providerId="ADAL" clId="{7FBF5B4C-7C39-4DCD-9240-BEB464F39655}" dt="2020-04-30T04:05:37.938" v="2960" actId="47"/>
        <pc:sldMkLst>
          <pc:docMk/>
          <pc:sldMk cId="3014288223" sldId="268"/>
        </pc:sldMkLst>
        <pc:spChg chg="mod">
          <ac:chgData name="yychai97@siswa365.um.edu.my" userId="2ede042b-6d4e-4fbb-9007-164a0a8fa55f" providerId="ADAL" clId="{7FBF5B4C-7C39-4DCD-9240-BEB464F39655}" dt="2020-04-29T17:14:04.037" v="2588" actId="20577"/>
          <ac:spMkLst>
            <pc:docMk/>
            <pc:sldMk cId="3014288223" sldId="268"/>
            <ac:spMk id="2" creationId="{4BABB4FB-BAC4-414E-90D0-643964E6D317}"/>
          </ac:spMkLst>
        </pc:spChg>
      </pc:sldChg>
      <pc:sldChg chg="modSp new mod">
        <pc:chgData name="yychai97@siswa365.um.edu.my" userId="2ede042b-6d4e-4fbb-9007-164a0a8fa55f" providerId="ADAL" clId="{7FBF5B4C-7C39-4DCD-9240-BEB464F39655}" dt="2020-05-01T12:27:11.019" v="3509" actId="123"/>
        <pc:sldMkLst>
          <pc:docMk/>
          <pc:sldMk cId="4076621372" sldId="268"/>
        </pc:sldMkLst>
        <pc:spChg chg="mod">
          <ac:chgData name="yychai97@siswa365.um.edu.my" userId="2ede042b-6d4e-4fbb-9007-164a0a8fa55f" providerId="ADAL" clId="{7FBF5B4C-7C39-4DCD-9240-BEB464F39655}" dt="2020-04-30T04:06:06.606" v="2971" actId="20577"/>
          <ac:spMkLst>
            <pc:docMk/>
            <pc:sldMk cId="4076621372" sldId="268"/>
            <ac:spMk id="2" creationId="{E4150581-BBA5-4C11-94DF-B3D19F322CE1}"/>
          </ac:spMkLst>
        </pc:spChg>
        <pc:spChg chg="mod">
          <ac:chgData name="yychai97@siswa365.um.edu.my" userId="2ede042b-6d4e-4fbb-9007-164a0a8fa55f" providerId="ADAL" clId="{7FBF5B4C-7C39-4DCD-9240-BEB464F39655}" dt="2020-05-01T12:27:11.019" v="3509" actId="123"/>
          <ac:spMkLst>
            <pc:docMk/>
            <pc:sldMk cId="4076621372" sldId="268"/>
            <ac:spMk id="3" creationId="{3B5B4C54-0562-4BD5-BA6D-74EA5B813475}"/>
          </ac:spMkLst>
        </pc:spChg>
      </pc:sldChg>
      <pc:sldChg chg="modSp new mod">
        <pc:chgData name="yychai97@siswa365.um.edu.my" userId="2ede042b-6d4e-4fbb-9007-164a0a8fa55f" providerId="ADAL" clId="{7FBF5B4C-7C39-4DCD-9240-BEB464F39655}" dt="2020-05-01T12:27:15.081" v="3513" actId="123"/>
        <pc:sldMkLst>
          <pc:docMk/>
          <pc:sldMk cId="3722328079" sldId="269"/>
        </pc:sldMkLst>
        <pc:spChg chg="mod">
          <ac:chgData name="yychai97@siswa365.um.edu.my" userId="2ede042b-6d4e-4fbb-9007-164a0a8fa55f" providerId="ADAL" clId="{7FBF5B4C-7C39-4DCD-9240-BEB464F39655}" dt="2020-05-01T12:22:18.061" v="3477" actId="20577"/>
          <ac:spMkLst>
            <pc:docMk/>
            <pc:sldMk cId="3722328079" sldId="269"/>
            <ac:spMk id="2" creationId="{82B15E36-8125-4C9F-8407-54CB8F403684}"/>
          </ac:spMkLst>
        </pc:spChg>
        <pc:spChg chg="mod">
          <ac:chgData name="yychai97@siswa365.um.edu.my" userId="2ede042b-6d4e-4fbb-9007-164a0a8fa55f" providerId="ADAL" clId="{7FBF5B4C-7C39-4DCD-9240-BEB464F39655}" dt="2020-05-01T12:27:15.081" v="3513" actId="123"/>
          <ac:spMkLst>
            <pc:docMk/>
            <pc:sldMk cId="3722328079" sldId="269"/>
            <ac:spMk id="3" creationId="{50F08543-DCB7-484B-8D30-C5D276BBD704}"/>
          </ac:spMkLst>
        </pc:spChg>
      </pc:sldChg>
    </pc:docChg>
  </pc:docChgLst>
  <pc:docChgLst>
    <pc:chgData name="CHAI YIOW YANG" userId="2ede042b-6d4e-4fbb-9007-164a0a8fa55f" providerId="ADAL" clId="{E6C7DBBE-91DE-4564-BE2B-DA1B0C505E4F}"/>
    <pc:docChg chg="undo custSel addSld delSld modSld">
      <pc:chgData name="CHAI YIOW YANG" userId="2ede042b-6d4e-4fbb-9007-164a0a8fa55f" providerId="ADAL" clId="{E6C7DBBE-91DE-4564-BE2B-DA1B0C505E4F}" dt="2021-02-09T02:06:33.808" v="1280"/>
      <pc:docMkLst>
        <pc:docMk/>
      </pc:docMkLst>
      <pc:sldChg chg="addSp delSp modSp del mod modShow">
        <pc:chgData name="CHAI YIOW YANG" userId="2ede042b-6d4e-4fbb-9007-164a0a8fa55f" providerId="ADAL" clId="{E6C7DBBE-91DE-4564-BE2B-DA1B0C505E4F}" dt="2021-02-08T10:27:45.497" v="1164" actId="47"/>
        <pc:sldMkLst>
          <pc:docMk/>
          <pc:sldMk cId="1581125501" sldId="256"/>
        </pc:sldMkLst>
        <pc:spChg chg="del">
          <ac:chgData name="CHAI YIOW YANG" userId="2ede042b-6d4e-4fbb-9007-164a0a8fa55f" providerId="ADAL" clId="{E6C7DBBE-91DE-4564-BE2B-DA1B0C505E4F}" dt="2021-02-08T09:53:28.206" v="296" actId="21"/>
          <ac:spMkLst>
            <pc:docMk/>
            <pc:sldMk cId="1581125501" sldId="256"/>
            <ac:spMk id="2" creationId="{3416B894-ED42-465A-BC42-6468BD892D24}"/>
          </ac:spMkLst>
        </pc:spChg>
        <pc:spChg chg="add mod">
          <ac:chgData name="CHAI YIOW YANG" userId="2ede042b-6d4e-4fbb-9007-164a0a8fa55f" providerId="ADAL" clId="{E6C7DBBE-91DE-4564-BE2B-DA1B0C505E4F}" dt="2021-02-08T09:53:28.206" v="296" actId="21"/>
          <ac:spMkLst>
            <pc:docMk/>
            <pc:sldMk cId="1581125501" sldId="256"/>
            <ac:spMk id="6" creationId="{03E5A458-C080-4886-96DA-9FF0E538CB6B}"/>
          </ac:spMkLst>
        </pc:spChg>
      </pc:sldChg>
      <pc:sldChg chg="del">
        <pc:chgData name="CHAI YIOW YANG" userId="2ede042b-6d4e-4fbb-9007-164a0a8fa55f" providerId="ADAL" clId="{E6C7DBBE-91DE-4564-BE2B-DA1B0C505E4F}" dt="2021-02-03T04:46:31.833" v="1" actId="2696"/>
        <pc:sldMkLst>
          <pc:docMk/>
          <pc:sldMk cId="1283446806" sldId="260"/>
        </pc:sldMkLst>
      </pc:sldChg>
      <pc:sldChg chg="del">
        <pc:chgData name="CHAI YIOW YANG" userId="2ede042b-6d4e-4fbb-9007-164a0a8fa55f" providerId="ADAL" clId="{E6C7DBBE-91DE-4564-BE2B-DA1B0C505E4F}" dt="2021-02-03T04:51:58.128" v="172" actId="47"/>
        <pc:sldMkLst>
          <pc:docMk/>
          <pc:sldMk cId="2875164883" sldId="264"/>
        </pc:sldMkLst>
      </pc:sldChg>
      <pc:sldChg chg="del">
        <pc:chgData name="CHAI YIOW YANG" userId="2ede042b-6d4e-4fbb-9007-164a0a8fa55f" providerId="ADAL" clId="{E6C7DBBE-91DE-4564-BE2B-DA1B0C505E4F}" dt="2021-02-08T09:52:57.029" v="293" actId="47"/>
        <pc:sldMkLst>
          <pc:docMk/>
          <pc:sldMk cId="1903798157" sldId="267"/>
        </pc:sldMkLst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4076621372" sldId="268"/>
        </pc:sldMkLst>
      </pc:sldChg>
      <pc:sldChg chg="addSp delSp modSp add del mod modTransition">
        <pc:chgData name="CHAI YIOW YANG" userId="2ede042b-6d4e-4fbb-9007-164a0a8fa55f" providerId="ADAL" clId="{E6C7DBBE-91DE-4564-BE2B-DA1B0C505E4F}" dt="2021-02-09T02:06:33.808" v="1280"/>
        <pc:sldMkLst>
          <pc:docMk/>
          <pc:sldMk cId="861178716" sldId="271"/>
        </pc:sldMkLst>
        <pc:spChg chg="del">
          <ac:chgData name="CHAI YIOW YANG" userId="2ede042b-6d4e-4fbb-9007-164a0a8fa55f" providerId="ADAL" clId="{E6C7DBBE-91DE-4564-BE2B-DA1B0C505E4F}" dt="2021-02-08T09:52:45.828" v="291" actId="478"/>
          <ac:spMkLst>
            <pc:docMk/>
            <pc:sldMk cId="861178716" sldId="271"/>
            <ac:spMk id="2" creationId="{06A06744-6D5E-4EA4-9760-B4C80F0EAD76}"/>
          </ac:spMkLst>
        </pc:spChg>
        <pc:spChg chg="add del mod">
          <ac:chgData name="CHAI YIOW YANG" userId="2ede042b-6d4e-4fbb-9007-164a0a8fa55f" providerId="ADAL" clId="{E6C7DBBE-91DE-4564-BE2B-DA1B0C505E4F}" dt="2021-02-08T09:52:48.937" v="292" actId="478"/>
          <ac:spMkLst>
            <pc:docMk/>
            <pc:sldMk cId="861178716" sldId="271"/>
            <ac:spMk id="6" creationId="{6BAD60C6-BE66-493E-8536-F9FDD529F018}"/>
          </ac:spMkLst>
        </pc:spChg>
        <pc:spChg chg="add del mod">
          <ac:chgData name="CHAI YIOW YANG" userId="2ede042b-6d4e-4fbb-9007-164a0a8fa55f" providerId="ADAL" clId="{E6C7DBBE-91DE-4564-BE2B-DA1B0C505E4F}" dt="2021-02-08T09:53:32.398" v="300"/>
          <ac:spMkLst>
            <pc:docMk/>
            <pc:sldMk cId="861178716" sldId="271"/>
            <ac:spMk id="12" creationId="{27102131-98AD-4852-B93D-B361E77EE187}"/>
          </ac:spMkLst>
        </pc:spChg>
        <pc:spChg chg="add mod">
          <ac:chgData name="CHAI YIOW YANG" userId="2ede042b-6d4e-4fbb-9007-164a0a8fa55f" providerId="ADAL" clId="{E6C7DBBE-91DE-4564-BE2B-DA1B0C505E4F}" dt="2021-02-08T10:06:24.789" v="1120" actId="1076"/>
          <ac:spMkLst>
            <pc:docMk/>
            <pc:sldMk cId="861178716" sldId="271"/>
            <ac:spMk id="13" creationId="{FA568E58-2CEB-4373-B836-D35745BC1C19}"/>
          </ac:spMkLst>
        </pc:spChg>
        <pc:spChg chg="add mod">
          <ac:chgData name="CHAI YIOW YANG" userId="2ede042b-6d4e-4fbb-9007-164a0a8fa55f" providerId="ADAL" clId="{E6C7DBBE-91DE-4564-BE2B-DA1B0C505E4F}" dt="2021-02-08T09:56:08.370" v="322" actId="1076"/>
          <ac:spMkLst>
            <pc:docMk/>
            <pc:sldMk cId="861178716" sldId="271"/>
            <ac:spMk id="14" creationId="{949BB88E-E4C7-47B4-BFE1-29F73D4FE88B}"/>
          </ac:spMkLst>
        </pc:spChg>
        <pc:spChg chg="add mod">
          <ac:chgData name="CHAI YIOW YANG" userId="2ede042b-6d4e-4fbb-9007-164a0a8fa55f" providerId="ADAL" clId="{E6C7DBBE-91DE-4564-BE2B-DA1B0C505E4F}" dt="2021-02-08T09:58:32.511" v="377" actId="1076"/>
          <ac:spMkLst>
            <pc:docMk/>
            <pc:sldMk cId="861178716" sldId="271"/>
            <ac:spMk id="16" creationId="{57BE78AD-E42C-4501-B74B-E5BDB3D4E03F}"/>
          </ac:spMkLst>
        </pc:spChg>
        <pc:spChg chg="add del">
          <ac:chgData name="CHAI YIOW YANG" userId="2ede042b-6d4e-4fbb-9007-164a0a8fa55f" providerId="ADAL" clId="{E6C7DBBE-91DE-4564-BE2B-DA1B0C505E4F}" dt="2021-02-08T09:57:52.958" v="375" actId="11529"/>
          <ac:spMkLst>
            <pc:docMk/>
            <pc:sldMk cId="861178716" sldId="271"/>
            <ac:spMk id="17" creationId="{85204785-6C73-4C85-B366-64F8051AC425}"/>
          </ac:spMkLst>
        </pc:spChg>
        <pc:spChg chg="add mod">
          <ac:chgData name="CHAI YIOW YANG" userId="2ede042b-6d4e-4fbb-9007-164a0a8fa55f" providerId="ADAL" clId="{E6C7DBBE-91DE-4564-BE2B-DA1B0C505E4F}" dt="2021-02-08T10:07:12.982" v="1134" actId="20577"/>
          <ac:spMkLst>
            <pc:docMk/>
            <pc:sldMk cId="861178716" sldId="271"/>
            <ac:spMk id="18" creationId="{1AC95175-739C-4A80-BEB6-F3BCE1648C2C}"/>
          </ac:spMkLst>
        </pc:spChg>
        <pc:spChg chg="add mod">
          <ac:chgData name="CHAI YIOW YANG" userId="2ede042b-6d4e-4fbb-9007-164a0a8fa55f" providerId="ADAL" clId="{E6C7DBBE-91DE-4564-BE2B-DA1B0C505E4F}" dt="2021-02-08T14:02:37.787" v="1204" actId="20577"/>
          <ac:spMkLst>
            <pc:docMk/>
            <pc:sldMk cId="861178716" sldId="271"/>
            <ac:spMk id="20" creationId="{BAD47CBC-A355-4843-81F2-3F12DD5B2F94}"/>
          </ac:spMkLst>
        </pc:spChg>
        <pc:grpChg chg="add del mod">
          <ac:chgData name="CHAI YIOW YANG" userId="2ede042b-6d4e-4fbb-9007-164a0a8fa55f" providerId="ADAL" clId="{E6C7DBBE-91DE-4564-BE2B-DA1B0C505E4F}" dt="2021-02-08T23:39:00.862" v="1235"/>
          <ac:grpSpMkLst>
            <pc:docMk/>
            <pc:sldMk cId="861178716" sldId="271"/>
            <ac:grpSpMk id="12" creationId="{3B55B2A2-1C1E-4420-8555-5CEAF496F91A}"/>
          </ac:grpSpMkLst>
        </pc:grpChg>
        <pc:grpChg chg="add del mod">
          <ac:chgData name="CHAI YIOW YANG" userId="2ede042b-6d4e-4fbb-9007-164a0a8fa55f" providerId="ADAL" clId="{E6C7DBBE-91DE-4564-BE2B-DA1B0C505E4F}" dt="2021-02-08T23:39:00.065" v="1231"/>
          <ac:grpSpMkLst>
            <pc:docMk/>
            <pc:sldMk cId="861178716" sldId="271"/>
            <ac:grpSpMk id="24" creationId="{4A9A7E47-1929-4D8E-9FDC-70823A2D9DF9}"/>
          </ac:grpSpMkLst>
        </pc:grpChg>
        <pc:grpChg chg="add del mod">
          <ac:chgData name="CHAI YIOW YANG" userId="2ede042b-6d4e-4fbb-9007-164a0a8fa55f" providerId="ADAL" clId="{E6C7DBBE-91DE-4564-BE2B-DA1B0C505E4F}" dt="2021-02-08T23:38:59.768" v="1228"/>
          <ac:grpSpMkLst>
            <pc:docMk/>
            <pc:sldMk cId="861178716" sldId="271"/>
            <ac:grpSpMk id="27" creationId="{0ECF0658-ECED-405E-977E-1C642B3AD906}"/>
          </ac:grpSpMkLst>
        </pc:grpChg>
        <pc:grpChg chg="add del mod">
          <ac:chgData name="CHAI YIOW YANG" userId="2ede042b-6d4e-4fbb-9007-164a0a8fa55f" providerId="ADAL" clId="{E6C7DBBE-91DE-4564-BE2B-DA1B0C505E4F}" dt="2021-02-08T23:38:59.112" v="1225"/>
          <ac:grpSpMkLst>
            <pc:docMk/>
            <pc:sldMk cId="861178716" sldId="271"/>
            <ac:grpSpMk id="30" creationId="{A330532A-3104-418A-9E40-0D1431D7BD31}"/>
          </ac:grpSpMkLst>
        </pc:grpChg>
        <pc:grpChg chg="mod">
          <ac:chgData name="CHAI YIOW YANG" userId="2ede042b-6d4e-4fbb-9007-164a0a8fa55f" providerId="ADAL" clId="{E6C7DBBE-91DE-4564-BE2B-DA1B0C505E4F}" dt="2021-02-08T23:38:58.722" v="1223"/>
          <ac:grpSpMkLst>
            <pc:docMk/>
            <pc:sldMk cId="861178716" sldId="271"/>
            <ac:grpSpMk id="32" creationId="{A6C35023-22A2-45B3-B070-5B64A53E91A0}"/>
          </ac:grpSpMkLst>
        </pc:grpChg>
        <pc:grpChg chg="del mod">
          <ac:chgData name="CHAI YIOW YANG" userId="2ede042b-6d4e-4fbb-9007-164a0a8fa55f" providerId="ADAL" clId="{E6C7DBBE-91DE-4564-BE2B-DA1B0C505E4F}" dt="2021-02-09T02:05:25.756" v="1251"/>
          <ac:grpSpMkLst>
            <pc:docMk/>
            <pc:sldMk cId="861178716" sldId="271"/>
            <ac:grpSpMk id="43" creationId="{5C452D79-0446-4799-A048-82915BD15974}"/>
          </ac:grpSpMkLst>
        </pc:grpChg>
        <pc:grpChg chg="del mod">
          <ac:chgData name="CHAI YIOW YANG" userId="2ede042b-6d4e-4fbb-9007-164a0a8fa55f" providerId="ADAL" clId="{E6C7DBBE-91DE-4564-BE2B-DA1B0C505E4F}" dt="2021-02-09T02:05:34.468" v="1253"/>
          <ac:grpSpMkLst>
            <pc:docMk/>
            <pc:sldMk cId="861178716" sldId="271"/>
            <ac:grpSpMk id="45" creationId="{D63517BB-2422-4098-B4DE-5FCF5F92BB0A}"/>
          </ac:grpSpMkLst>
        </pc:grpChg>
        <pc:grpChg chg="del mod">
          <ac:chgData name="CHAI YIOW YANG" userId="2ede042b-6d4e-4fbb-9007-164a0a8fa55f" providerId="ADAL" clId="{E6C7DBBE-91DE-4564-BE2B-DA1B0C505E4F}" dt="2021-02-09T02:05:41.855" v="1260"/>
          <ac:grpSpMkLst>
            <pc:docMk/>
            <pc:sldMk cId="861178716" sldId="271"/>
            <ac:grpSpMk id="47" creationId="{ACA7EE74-B1BA-49E1-AA84-12FEF306FE6D}"/>
          </ac:grpSpMkLst>
        </pc:grpChg>
        <pc:grpChg chg="del mod">
          <ac:chgData name="CHAI YIOW YANG" userId="2ede042b-6d4e-4fbb-9007-164a0a8fa55f" providerId="ADAL" clId="{E6C7DBBE-91DE-4564-BE2B-DA1B0C505E4F}" dt="2021-02-09T02:05:48.251" v="1264"/>
          <ac:grpSpMkLst>
            <pc:docMk/>
            <pc:sldMk cId="861178716" sldId="271"/>
            <ac:grpSpMk id="54" creationId="{2E45D519-9391-4EA1-A22C-119D6C3B2944}"/>
          </ac:grpSpMkLst>
        </pc:grpChg>
        <pc:grpChg chg="del mod">
          <ac:chgData name="CHAI YIOW YANG" userId="2ede042b-6d4e-4fbb-9007-164a0a8fa55f" providerId="ADAL" clId="{E6C7DBBE-91DE-4564-BE2B-DA1B0C505E4F}" dt="2021-02-09T02:05:53.178" v="1267"/>
          <ac:grpSpMkLst>
            <pc:docMk/>
            <pc:sldMk cId="861178716" sldId="271"/>
            <ac:grpSpMk id="58" creationId="{18C0DED2-C594-42AD-A530-8F4F2184F0E4}"/>
          </ac:grpSpMkLst>
        </pc:grpChg>
        <pc:grpChg chg="del mod">
          <ac:chgData name="CHAI YIOW YANG" userId="2ede042b-6d4e-4fbb-9007-164a0a8fa55f" providerId="ADAL" clId="{E6C7DBBE-91DE-4564-BE2B-DA1B0C505E4F}" dt="2021-02-09T02:06:00.261" v="1269"/>
          <ac:grpSpMkLst>
            <pc:docMk/>
            <pc:sldMk cId="861178716" sldId="271"/>
            <ac:grpSpMk id="61" creationId="{DA58E8D7-877D-4B44-B2AE-704F3DD79DD2}"/>
          </ac:grpSpMkLst>
        </pc:grpChg>
        <pc:grpChg chg="del mod">
          <ac:chgData name="CHAI YIOW YANG" userId="2ede042b-6d4e-4fbb-9007-164a0a8fa55f" providerId="ADAL" clId="{E6C7DBBE-91DE-4564-BE2B-DA1B0C505E4F}" dt="2021-02-09T02:06:09.384" v="1273"/>
          <ac:grpSpMkLst>
            <pc:docMk/>
            <pc:sldMk cId="861178716" sldId="271"/>
            <ac:grpSpMk id="63" creationId="{55D0D13C-6348-499B-8FB4-001344D69B7D}"/>
          </ac:grpSpMkLst>
        </pc:grpChg>
        <pc:grpChg chg="del mod">
          <ac:chgData name="CHAI YIOW YANG" userId="2ede042b-6d4e-4fbb-9007-164a0a8fa55f" providerId="ADAL" clId="{E6C7DBBE-91DE-4564-BE2B-DA1B0C505E4F}" dt="2021-02-09T02:06:14.929" v="1276"/>
          <ac:grpSpMkLst>
            <pc:docMk/>
            <pc:sldMk cId="861178716" sldId="271"/>
            <ac:grpSpMk id="67" creationId="{9D88B85A-40A2-4B0F-86A5-6C7C8891DDEC}"/>
          </ac:grpSpMkLst>
        </pc:grpChg>
        <pc:grpChg chg="del mod">
          <ac:chgData name="CHAI YIOW YANG" userId="2ede042b-6d4e-4fbb-9007-164a0a8fa55f" providerId="ADAL" clId="{E6C7DBBE-91DE-4564-BE2B-DA1B0C505E4F}" dt="2021-02-09T02:06:29.057" v="1278"/>
          <ac:grpSpMkLst>
            <pc:docMk/>
            <pc:sldMk cId="861178716" sldId="271"/>
            <ac:grpSpMk id="70" creationId="{0CA0A90B-F0BE-4CA0-99E5-752BC07EFF42}"/>
          </ac:grpSpMkLst>
        </pc:grpChg>
        <pc:grpChg chg="del mod">
          <ac:chgData name="CHAI YIOW YANG" userId="2ede042b-6d4e-4fbb-9007-164a0a8fa55f" providerId="ADAL" clId="{E6C7DBBE-91DE-4564-BE2B-DA1B0C505E4F}" dt="2021-02-09T02:06:33.808" v="1280"/>
          <ac:grpSpMkLst>
            <pc:docMk/>
            <pc:sldMk cId="861178716" sldId="271"/>
            <ac:grpSpMk id="72" creationId="{CFEFC8F0-37DE-4C9F-A987-34FE1688F57B}"/>
          </ac:grpSpMkLst>
        </pc:grpChg>
        <pc:grpChg chg="mod">
          <ac:chgData name="CHAI YIOW YANG" userId="2ede042b-6d4e-4fbb-9007-164a0a8fa55f" providerId="ADAL" clId="{E6C7DBBE-91DE-4564-BE2B-DA1B0C505E4F}" dt="2021-02-09T02:06:33.808" v="1280"/>
          <ac:grpSpMkLst>
            <pc:docMk/>
            <pc:sldMk cId="861178716" sldId="271"/>
            <ac:grpSpMk id="74" creationId="{0C9CC50B-5606-4F1C-84DB-137B6BD312BD}"/>
          </ac:grpSpMkLst>
        </pc:grpChg>
        <pc:picChg chg="mod">
          <ac:chgData name="CHAI YIOW YANG" userId="2ede042b-6d4e-4fbb-9007-164a0a8fa55f" providerId="ADAL" clId="{E6C7DBBE-91DE-4564-BE2B-DA1B0C505E4F}" dt="2021-02-08T09:54:16.836" v="311" actId="1076"/>
          <ac:picMkLst>
            <pc:docMk/>
            <pc:sldMk cId="861178716" sldId="271"/>
            <ac:picMk id="4" creationId="{FFB563A0-B969-4DB0-ABEF-A37F6FB33685}"/>
          </ac:picMkLst>
        </pc:picChg>
        <pc:picChg chg="add mod ord">
          <ac:chgData name="CHAI YIOW YANG" userId="2ede042b-6d4e-4fbb-9007-164a0a8fa55f" providerId="ADAL" clId="{E6C7DBBE-91DE-4564-BE2B-DA1B0C505E4F}" dt="2021-02-08T09:56:08.370" v="322" actId="1076"/>
          <ac:picMkLst>
            <pc:docMk/>
            <pc:sldMk cId="861178716" sldId="271"/>
            <ac:picMk id="5" creationId="{4CC0385A-27C7-40DB-A84E-028B43B80D9D}"/>
          </ac:picMkLst>
        </pc:picChg>
        <pc:picChg chg="add mod ord">
          <ac:chgData name="CHAI YIOW YANG" userId="2ede042b-6d4e-4fbb-9007-164a0a8fa55f" providerId="ADAL" clId="{E6C7DBBE-91DE-4564-BE2B-DA1B0C505E4F}" dt="2021-02-08T09:56:08.370" v="322" actId="1076"/>
          <ac:picMkLst>
            <pc:docMk/>
            <pc:sldMk cId="861178716" sldId="271"/>
            <ac:picMk id="7" creationId="{211CF903-6732-4E2B-9A16-9ACFC597D074}"/>
          </ac:picMkLst>
        </pc:picChg>
        <pc:picChg chg="add mod ord">
          <ac:chgData name="CHAI YIOW YANG" userId="2ede042b-6d4e-4fbb-9007-164a0a8fa55f" providerId="ADAL" clId="{E6C7DBBE-91DE-4564-BE2B-DA1B0C505E4F}" dt="2021-02-08T09:56:08.370" v="322" actId="1076"/>
          <ac:picMkLst>
            <pc:docMk/>
            <pc:sldMk cId="861178716" sldId="271"/>
            <ac:picMk id="8" creationId="{58B6E5FD-9F71-42A1-A212-FFF7AAE633BF}"/>
          </ac:picMkLst>
        </pc:picChg>
        <pc:picChg chg="add mod ord">
          <ac:chgData name="CHAI YIOW YANG" userId="2ede042b-6d4e-4fbb-9007-164a0a8fa55f" providerId="ADAL" clId="{E6C7DBBE-91DE-4564-BE2B-DA1B0C505E4F}" dt="2021-02-08T09:56:08.370" v="322" actId="1076"/>
          <ac:picMkLst>
            <pc:docMk/>
            <pc:sldMk cId="861178716" sldId="271"/>
            <ac:picMk id="9" creationId="{1C11E512-4E1E-4077-A6A7-09303AF3335E}"/>
          </ac:picMkLst>
        </pc:picChg>
        <pc:picChg chg="add mod ord">
          <ac:chgData name="CHAI YIOW YANG" userId="2ede042b-6d4e-4fbb-9007-164a0a8fa55f" providerId="ADAL" clId="{E6C7DBBE-91DE-4564-BE2B-DA1B0C505E4F}" dt="2021-02-08T09:56:08.370" v="322" actId="1076"/>
          <ac:picMkLst>
            <pc:docMk/>
            <pc:sldMk cId="861178716" sldId="271"/>
            <ac:picMk id="10" creationId="{CCF6F66F-99BB-41B7-98EA-DDE0DE56D03F}"/>
          </ac:picMkLst>
        </pc:picChg>
        <pc:picChg chg="add mod ord">
          <ac:chgData name="CHAI YIOW YANG" userId="2ede042b-6d4e-4fbb-9007-164a0a8fa55f" providerId="ADAL" clId="{E6C7DBBE-91DE-4564-BE2B-DA1B0C505E4F}" dt="2021-02-08T09:56:08.370" v="322" actId="1076"/>
          <ac:picMkLst>
            <pc:docMk/>
            <pc:sldMk cId="861178716" sldId="271"/>
            <ac:picMk id="11" creationId="{B257360F-DD40-4A42-8F56-6E11F587C12C}"/>
          </ac:picMkLst>
        </pc:picChg>
        <pc:picChg chg="add mod">
          <ac:chgData name="CHAI YIOW YANG" userId="2ede042b-6d4e-4fbb-9007-164a0a8fa55f" providerId="ADAL" clId="{E6C7DBBE-91DE-4564-BE2B-DA1B0C505E4F}" dt="2021-02-08T09:56:20.046" v="324" actId="1076"/>
          <ac:picMkLst>
            <pc:docMk/>
            <pc:sldMk cId="861178716" sldId="271"/>
            <ac:picMk id="15" creationId="{38B0E899-0843-444C-926C-1B50B1963641}"/>
          </ac:picMkLst>
        </pc:picChg>
        <pc:picChg chg="add mod">
          <ac:chgData name="CHAI YIOW YANG" userId="2ede042b-6d4e-4fbb-9007-164a0a8fa55f" providerId="ADAL" clId="{E6C7DBBE-91DE-4564-BE2B-DA1B0C505E4F}" dt="2021-02-08T10:06:37.268" v="1127" actId="1076"/>
          <ac:picMkLst>
            <pc:docMk/>
            <pc:sldMk cId="861178716" sldId="271"/>
            <ac:picMk id="21" creationId="{ABA5A3B0-FDF5-41E9-8080-9CC3CA32E1A7}"/>
          </ac:picMkLst>
        </pc:picChg>
        <pc:picChg chg="add mod">
          <ac:chgData name="CHAI YIOW YANG" userId="2ede042b-6d4e-4fbb-9007-164a0a8fa55f" providerId="ADAL" clId="{E6C7DBBE-91DE-4564-BE2B-DA1B0C505E4F}" dt="2021-02-08T10:06:57.288" v="1131" actId="1076"/>
          <ac:picMkLst>
            <pc:docMk/>
            <pc:sldMk cId="861178716" sldId="271"/>
            <ac:picMk id="22" creationId="{BD59F8B5-734A-4E89-947D-8F629EDEE514}"/>
          </ac:picMkLst>
        </pc:picChg>
        <pc:inkChg chg="add del">
          <ac:chgData name="CHAI YIOW YANG" userId="2ede042b-6d4e-4fbb-9007-164a0a8fa55f" providerId="ADAL" clId="{E6C7DBBE-91DE-4564-BE2B-DA1B0C505E4F}" dt="2021-02-08T23:38:29.297" v="1206" actId="9405"/>
          <ac:inkMkLst>
            <pc:docMk/>
            <pc:sldMk cId="861178716" sldId="271"/>
            <ac:inkMk id="2" creationId="{6A83DA16-1B39-4C24-A91A-FF2AEF0E7F31}"/>
          </ac:inkMkLst>
        </pc:inkChg>
        <pc:inkChg chg="add del mod">
          <ac:chgData name="CHAI YIOW YANG" userId="2ede042b-6d4e-4fbb-9007-164a0a8fa55f" providerId="ADAL" clId="{E6C7DBBE-91DE-4564-BE2B-DA1B0C505E4F}" dt="2021-02-08T23:39:01.893" v="1236" actId="9405"/>
          <ac:inkMkLst>
            <pc:docMk/>
            <pc:sldMk cId="861178716" sldId="271"/>
            <ac:inkMk id="3" creationId="{8D971A9D-FA9C-451F-866F-3EADD03B6440}"/>
          </ac:inkMkLst>
        </pc:inkChg>
        <pc:inkChg chg="add del mod">
          <ac:chgData name="CHAI YIOW YANG" userId="2ede042b-6d4e-4fbb-9007-164a0a8fa55f" providerId="ADAL" clId="{E6C7DBBE-91DE-4564-BE2B-DA1B0C505E4F}" dt="2021-02-08T23:39:00.862" v="1235"/>
          <ac:inkMkLst>
            <pc:docMk/>
            <pc:sldMk cId="861178716" sldId="271"/>
            <ac:inkMk id="6" creationId="{26A59E40-BAFF-4F79-A2FA-5099D5678256}"/>
          </ac:inkMkLst>
        </pc:inkChg>
        <pc:inkChg chg="add del mod">
          <ac:chgData name="CHAI YIOW YANG" userId="2ede042b-6d4e-4fbb-9007-164a0a8fa55f" providerId="ADAL" clId="{E6C7DBBE-91DE-4564-BE2B-DA1B0C505E4F}" dt="2021-02-08T23:39:00.565" v="1233" actId="9405"/>
          <ac:inkMkLst>
            <pc:docMk/>
            <pc:sldMk cId="861178716" sldId="271"/>
            <ac:inkMk id="17" creationId="{4908C155-E76E-480E-BA8A-C159E7BB4638}"/>
          </ac:inkMkLst>
        </pc:inkChg>
        <pc:inkChg chg="add del mod">
          <ac:chgData name="CHAI YIOW YANG" userId="2ede042b-6d4e-4fbb-9007-164a0a8fa55f" providerId="ADAL" clId="{E6C7DBBE-91DE-4564-BE2B-DA1B0C505E4F}" dt="2021-02-08T23:39:00.221" v="1232" actId="9405"/>
          <ac:inkMkLst>
            <pc:docMk/>
            <pc:sldMk cId="861178716" sldId="271"/>
            <ac:inkMk id="19" creationId="{BF1BEA0C-2C4D-44FA-9ABA-52D391D720F4}"/>
          </ac:inkMkLst>
        </pc:inkChg>
        <pc:inkChg chg="add del mod">
          <ac:chgData name="CHAI YIOW YANG" userId="2ede042b-6d4e-4fbb-9007-164a0a8fa55f" providerId="ADAL" clId="{E6C7DBBE-91DE-4564-BE2B-DA1B0C505E4F}" dt="2021-02-08T23:39:00.065" v="1231"/>
          <ac:inkMkLst>
            <pc:docMk/>
            <pc:sldMk cId="861178716" sldId="271"/>
            <ac:inkMk id="23" creationId="{0B62A1E5-D086-4141-8A07-17AACEB0A9F9}"/>
          </ac:inkMkLst>
        </pc:inkChg>
        <pc:inkChg chg="add del mod">
          <ac:chgData name="CHAI YIOW YANG" userId="2ede042b-6d4e-4fbb-9007-164a0a8fa55f" providerId="ADAL" clId="{E6C7DBBE-91DE-4564-BE2B-DA1B0C505E4F}" dt="2021-02-08T23:38:59.925" v="1229" actId="9405"/>
          <ac:inkMkLst>
            <pc:docMk/>
            <pc:sldMk cId="861178716" sldId="271"/>
            <ac:inkMk id="25" creationId="{CFB83561-3176-460D-81D3-DBF65BF04BA4}"/>
          </ac:inkMkLst>
        </pc:inkChg>
        <pc:inkChg chg="add del mod">
          <ac:chgData name="CHAI YIOW YANG" userId="2ede042b-6d4e-4fbb-9007-164a0a8fa55f" providerId="ADAL" clId="{E6C7DBBE-91DE-4564-BE2B-DA1B0C505E4F}" dt="2021-02-08T23:38:59.768" v="1228"/>
          <ac:inkMkLst>
            <pc:docMk/>
            <pc:sldMk cId="861178716" sldId="271"/>
            <ac:inkMk id="26" creationId="{0C70F00A-129B-463D-9EEC-1C40A73CC628}"/>
          </ac:inkMkLst>
        </pc:inkChg>
        <pc:inkChg chg="add del mod">
          <ac:chgData name="CHAI YIOW YANG" userId="2ede042b-6d4e-4fbb-9007-164a0a8fa55f" providerId="ADAL" clId="{E6C7DBBE-91DE-4564-BE2B-DA1B0C505E4F}" dt="2021-02-08T23:38:59.581" v="1226" actId="9405"/>
          <ac:inkMkLst>
            <pc:docMk/>
            <pc:sldMk cId="861178716" sldId="271"/>
            <ac:inkMk id="28" creationId="{7A986C23-3290-4AB0-9D25-BACC65D9B164}"/>
          </ac:inkMkLst>
        </pc:inkChg>
        <pc:inkChg chg="add del mod">
          <ac:chgData name="CHAI YIOW YANG" userId="2ede042b-6d4e-4fbb-9007-164a0a8fa55f" providerId="ADAL" clId="{E6C7DBBE-91DE-4564-BE2B-DA1B0C505E4F}" dt="2021-02-08T23:38:59.112" v="1225"/>
          <ac:inkMkLst>
            <pc:docMk/>
            <pc:sldMk cId="861178716" sldId="271"/>
            <ac:inkMk id="29" creationId="{30F03746-3F2D-493F-9056-D5C0543CA710}"/>
          </ac:inkMkLst>
        </pc:inkChg>
        <pc:inkChg chg="add del mod">
          <ac:chgData name="CHAI YIOW YANG" userId="2ede042b-6d4e-4fbb-9007-164a0a8fa55f" providerId="ADAL" clId="{E6C7DBBE-91DE-4564-BE2B-DA1B0C505E4F}" dt="2021-02-08T23:38:58.722" v="1223"/>
          <ac:inkMkLst>
            <pc:docMk/>
            <pc:sldMk cId="861178716" sldId="271"/>
            <ac:inkMk id="31" creationId="{CE071496-12D9-4598-AE8C-47BC208DE82A}"/>
          </ac:inkMkLst>
        </pc:inkChg>
        <pc:inkChg chg="add del">
          <ac:chgData name="CHAI YIOW YANG" userId="2ede042b-6d4e-4fbb-9007-164a0a8fa55f" providerId="ADAL" clId="{E6C7DBBE-91DE-4564-BE2B-DA1B0C505E4F}" dt="2021-02-09T00:35:01.013" v="1238" actId="9405"/>
          <ac:inkMkLst>
            <pc:docMk/>
            <pc:sldMk cId="861178716" sldId="271"/>
            <ac:inkMk id="33" creationId="{1AB4A52A-98DD-4EB2-9A88-558AEF1D0252}"/>
          </ac:inkMkLst>
        </pc:inkChg>
        <pc:inkChg chg="add">
          <ac:chgData name="CHAI YIOW YANG" userId="2ede042b-6d4e-4fbb-9007-164a0a8fa55f" providerId="ADAL" clId="{E6C7DBBE-91DE-4564-BE2B-DA1B0C505E4F}" dt="2021-02-09T01:53:18.587" v="1239" actId="9405"/>
          <ac:inkMkLst>
            <pc:docMk/>
            <pc:sldMk cId="861178716" sldId="271"/>
            <ac:inkMk id="34" creationId="{DA9683CF-0391-4E65-8630-B8B25B32A835}"/>
          </ac:inkMkLst>
        </pc:inkChg>
        <pc:inkChg chg="add">
          <ac:chgData name="CHAI YIOW YANG" userId="2ede042b-6d4e-4fbb-9007-164a0a8fa55f" providerId="ADAL" clId="{E6C7DBBE-91DE-4564-BE2B-DA1B0C505E4F}" dt="2021-02-09T01:53:18.963" v="1240" actId="9405"/>
          <ac:inkMkLst>
            <pc:docMk/>
            <pc:sldMk cId="861178716" sldId="271"/>
            <ac:inkMk id="35" creationId="{92DA6BB0-5EA3-48D7-9A82-006F3D9B1C38}"/>
          </ac:inkMkLst>
        </pc:inkChg>
        <pc:inkChg chg="add">
          <ac:chgData name="CHAI YIOW YANG" userId="2ede042b-6d4e-4fbb-9007-164a0a8fa55f" providerId="ADAL" clId="{E6C7DBBE-91DE-4564-BE2B-DA1B0C505E4F}" dt="2021-02-09T02:00:03.142" v="1241" actId="9405"/>
          <ac:inkMkLst>
            <pc:docMk/>
            <pc:sldMk cId="861178716" sldId="271"/>
            <ac:inkMk id="36" creationId="{01FF1AFE-3FE9-495B-AFA4-1B850D52667A}"/>
          </ac:inkMkLst>
        </pc:inkChg>
        <pc:inkChg chg="add del">
          <ac:chgData name="CHAI YIOW YANG" userId="2ede042b-6d4e-4fbb-9007-164a0a8fa55f" providerId="ADAL" clId="{E6C7DBBE-91DE-4564-BE2B-DA1B0C505E4F}" dt="2021-02-09T02:00:05.035" v="1243" actId="9405"/>
          <ac:inkMkLst>
            <pc:docMk/>
            <pc:sldMk cId="861178716" sldId="271"/>
            <ac:inkMk id="37" creationId="{A6A4D67E-AC38-4861-A8BF-4374A0780728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38" creationId="{A792FF6D-B365-43C8-B648-A2718DB75CDC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39" creationId="{916A33C1-5F54-4F8A-93FA-D62E8A952420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40" creationId="{734125E1-7CE6-41AB-AA7B-C91782F15016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41" creationId="{7DDEE9DC-A88E-4C5E-A285-24A322C7D0BD}"/>
          </ac:inkMkLst>
        </pc:inkChg>
        <pc:inkChg chg="add mod">
          <ac:chgData name="CHAI YIOW YANG" userId="2ede042b-6d4e-4fbb-9007-164a0a8fa55f" providerId="ADAL" clId="{E6C7DBBE-91DE-4564-BE2B-DA1B0C505E4F}" dt="2021-02-09T02:05:25.756" v="1251"/>
          <ac:inkMkLst>
            <pc:docMk/>
            <pc:sldMk cId="861178716" sldId="271"/>
            <ac:inkMk id="42" creationId="{E0566443-22C8-40C1-A170-B910EB72E3B9}"/>
          </ac:inkMkLst>
        </pc:inkChg>
        <pc:inkChg chg="add mod">
          <ac:chgData name="CHAI YIOW YANG" userId="2ede042b-6d4e-4fbb-9007-164a0a8fa55f" providerId="ADAL" clId="{E6C7DBBE-91DE-4564-BE2B-DA1B0C505E4F}" dt="2021-02-09T02:05:34.468" v="1253"/>
          <ac:inkMkLst>
            <pc:docMk/>
            <pc:sldMk cId="861178716" sldId="271"/>
            <ac:inkMk id="44" creationId="{27D541A9-4A97-4A0B-879A-D9CC1CF7CB2C}"/>
          </ac:inkMkLst>
        </pc:inkChg>
        <pc:inkChg chg="add mod">
          <ac:chgData name="CHAI YIOW YANG" userId="2ede042b-6d4e-4fbb-9007-164a0a8fa55f" providerId="ADAL" clId="{E6C7DBBE-91DE-4564-BE2B-DA1B0C505E4F}" dt="2021-02-09T02:05:41.855" v="1260"/>
          <ac:inkMkLst>
            <pc:docMk/>
            <pc:sldMk cId="861178716" sldId="271"/>
            <ac:inkMk id="46" creationId="{D0B73C8B-6EE8-4759-9D51-D369D709828D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48" creationId="{F16CB6E0-9195-4739-A86B-3B146AF0562D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49" creationId="{07200849-A0D8-42E1-BD96-10B08DA4871E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50" creationId="{7FBEF512-4C39-4B49-84DC-37686A399326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51" creationId="{F10AB27D-0D87-43BC-AEC2-201DFD0FFF8E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52" creationId="{0F512C2F-EB8A-4B55-8E4E-35FF1D945477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53" creationId="{99742AAD-5A02-4832-9C30-A30C05E05F57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55" creationId="{E22BE75D-8728-4BF4-BAFE-1551B50F7AF7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56" creationId="{57DC9E4B-1BAA-4ED3-BE1C-21B8AEA9A8AD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57" creationId="{089E281E-196F-414F-88FB-0AD4B106DC8F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59" creationId="{AECECF70-390E-4C1F-AF90-88DC7D929CAD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60" creationId="{B82ED11B-5385-477E-B570-A52A34F4600D}"/>
          </ac:inkMkLst>
        </pc:inkChg>
        <pc:inkChg chg="add mod">
          <ac:chgData name="CHAI YIOW YANG" userId="2ede042b-6d4e-4fbb-9007-164a0a8fa55f" providerId="ADAL" clId="{E6C7DBBE-91DE-4564-BE2B-DA1B0C505E4F}" dt="2021-02-09T02:06:09.384" v="1273"/>
          <ac:inkMkLst>
            <pc:docMk/>
            <pc:sldMk cId="861178716" sldId="271"/>
            <ac:inkMk id="62" creationId="{2F441D15-DB71-4963-AE33-941F1B487072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64" creationId="{4E8D0AD0-DD8C-4251-95A0-8265B0ABE352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65" creationId="{CD9FF13D-1414-4005-B942-7DA516F6AB72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66" creationId="{B8CD7240-B3ED-4988-875D-5E021ECFD70A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68" creationId="{6BEA9EA4-D48D-4552-ABC7-019C0A62CD5F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69" creationId="{64A133FE-7C53-4975-9A7C-FAFED8A9FE9B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71" creationId="{F91307FC-638F-4A95-B9C1-5AC4D71C2686}"/>
          </ac:inkMkLst>
        </pc:inkChg>
        <pc:inkChg chg="add mod">
          <ac:chgData name="CHAI YIOW YANG" userId="2ede042b-6d4e-4fbb-9007-164a0a8fa55f" providerId="ADAL" clId="{E6C7DBBE-91DE-4564-BE2B-DA1B0C505E4F}" dt="2021-02-09T02:06:33.808" v="1280"/>
          <ac:inkMkLst>
            <pc:docMk/>
            <pc:sldMk cId="861178716" sldId="271"/>
            <ac:inkMk id="73" creationId="{F217AAC6-5E12-4240-A493-9A6F545DECDD}"/>
          </ac:inkMkLst>
        </pc:inkChg>
      </pc:sldChg>
      <pc:sldChg chg="del">
        <pc:chgData name="CHAI YIOW YANG" userId="2ede042b-6d4e-4fbb-9007-164a0a8fa55f" providerId="ADAL" clId="{E6C7DBBE-91DE-4564-BE2B-DA1B0C505E4F}" dt="2021-02-03T04:46:15.704" v="0" actId="2696"/>
        <pc:sldMkLst>
          <pc:docMk/>
          <pc:sldMk cId="337465011" sldId="272"/>
        </pc:sldMkLst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3104618044" sldId="274"/>
        </pc:sldMkLst>
      </pc:sldChg>
      <pc:sldChg chg="addSp modSp add del mod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860978585" sldId="277"/>
        </pc:sldMkLst>
        <pc:spChg chg="mod">
          <ac:chgData name="CHAI YIOW YANG" userId="2ede042b-6d4e-4fbb-9007-164a0a8fa55f" providerId="ADAL" clId="{E6C7DBBE-91DE-4564-BE2B-DA1B0C505E4F}" dt="2021-02-03T04:53:42.244" v="198" actId="1076"/>
          <ac:spMkLst>
            <pc:docMk/>
            <pc:sldMk cId="860978585" sldId="277"/>
            <ac:spMk id="24" creationId="{E76B91BE-DBB5-4C5D-AF61-80773CE33157}"/>
          </ac:spMkLst>
        </pc:spChg>
        <pc:picChg chg="add mod">
          <ac:chgData name="CHAI YIOW YANG" userId="2ede042b-6d4e-4fbb-9007-164a0a8fa55f" providerId="ADAL" clId="{E6C7DBBE-91DE-4564-BE2B-DA1B0C505E4F}" dt="2021-02-03T04:53:47.340" v="201" actId="1076"/>
          <ac:picMkLst>
            <pc:docMk/>
            <pc:sldMk cId="860978585" sldId="277"/>
            <ac:picMk id="16" creationId="{70CDF2FE-B18F-4D81-A8A0-4E48DF1F9A9B}"/>
          </ac:picMkLst>
        </pc:picChg>
        <pc:picChg chg="add mod">
          <ac:chgData name="CHAI YIOW YANG" userId="2ede042b-6d4e-4fbb-9007-164a0a8fa55f" providerId="ADAL" clId="{E6C7DBBE-91DE-4564-BE2B-DA1B0C505E4F}" dt="2021-02-03T04:55:11.612" v="245" actId="1076"/>
          <ac:picMkLst>
            <pc:docMk/>
            <pc:sldMk cId="860978585" sldId="277"/>
            <ac:picMk id="18" creationId="{364361F7-BDC9-4F9B-B3F8-892B42588C34}"/>
          </ac:picMkLst>
        </pc:picChg>
        <pc:picChg chg="add mod">
          <ac:chgData name="CHAI YIOW YANG" userId="2ede042b-6d4e-4fbb-9007-164a0a8fa55f" providerId="ADAL" clId="{E6C7DBBE-91DE-4564-BE2B-DA1B0C505E4F}" dt="2021-02-03T04:55:08.605" v="244" actId="1076"/>
          <ac:picMkLst>
            <pc:docMk/>
            <pc:sldMk cId="860978585" sldId="277"/>
            <ac:picMk id="19" creationId="{89E7E1A8-2E7A-498A-AEF8-158FFB34ED1B}"/>
          </ac:picMkLst>
        </pc:picChg>
      </pc:sldChg>
      <pc:sldChg chg="addSp delSp modSp add del mod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729187040" sldId="278"/>
        </pc:sldMkLst>
        <pc:spChg chg="del">
          <ac:chgData name="CHAI YIOW YANG" userId="2ede042b-6d4e-4fbb-9007-164a0a8fa55f" providerId="ADAL" clId="{E6C7DBBE-91DE-4564-BE2B-DA1B0C505E4F}" dt="2021-02-03T04:54:30.964" v="233" actId="478"/>
          <ac:spMkLst>
            <pc:docMk/>
            <pc:sldMk cId="729187040" sldId="278"/>
            <ac:spMk id="24" creationId="{E76B91BE-DBB5-4C5D-AF61-80773CE33157}"/>
          </ac:spMkLst>
        </pc:spChg>
        <pc:spChg chg="mod">
          <ac:chgData name="CHAI YIOW YANG" userId="2ede042b-6d4e-4fbb-9007-164a0a8fa55f" providerId="ADAL" clId="{E6C7DBBE-91DE-4564-BE2B-DA1B0C505E4F}" dt="2021-02-03T04:47:57.603" v="16" actId="1076"/>
          <ac:spMkLst>
            <pc:docMk/>
            <pc:sldMk cId="729187040" sldId="278"/>
            <ac:spMk id="25" creationId="{308F9A5D-ECEE-4268-B102-7391157FD7DB}"/>
          </ac:spMkLst>
        </pc:spChg>
        <pc:spChg chg="add del mod">
          <ac:chgData name="CHAI YIOW YANG" userId="2ede042b-6d4e-4fbb-9007-164a0a8fa55f" providerId="ADAL" clId="{E6C7DBBE-91DE-4564-BE2B-DA1B0C505E4F}" dt="2021-02-03T04:54:37.470" v="237"/>
          <ac:spMkLst>
            <pc:docMk/>
            <pc:sldMk cId="729187040" sldId="278"/>
            <ac:spMk id="30" creationId="{E55A4823-434C-48FE-942F-D5FFC5ECB933}"/>
          </ac:spMkLst>
        </pc:spChg>
        <pc:picChg chg="add del mod">
          <ac:chgData name="CHAI YIOW YANG" userId="2ede042b-6d4e-4fbb-9007-164a0a8fa55f" providerId="ADAL" clId="{E6C7DBBE-91DE-4564-BE2B-DA1B0C505E4F}" dt="2021-02-03T04:55:22.300" v="249" actId="478"/>
          <ac:picMkLst>
            <pc:docMk/>
            <pc:sldMk cId="729187040" sldId="278"/>
            <ac:picMk id="29" creationId="{27B0C35D-6469-4595-B56F-7BB667DC6DBF}"/>
          </ac:picMkLst>
        </pc:picChg>
        <pc:picChg chg="add del mod">
          <ac:chgData name="CHAI YIOW YANG" userId="2ede042b-6d4e-4fbb-9007-164a0a8fa55f" providerId="ADAL" clId="{E6C7DBBE-91DE-4564-BE2B-DA1B0C505E4F}" dt="2021-02-03T04:55:21.838" v="248" actId="478"/>
          <ac:picMkLst>
            <pc:docMk/>
            <pc:sldMk cId="729187040" sldId="278"/>
            <ac:picMk id="32" creationId="{85042D75-5867-4DFC-B201-69A42E95B217}"/>
          </ac:picMkLst>
        </pc:picChg>
        <pc:picChg chg="add mod">
          <ac:chgData name="CHAI YIOW YANG" userId="2ede042b-6d4e-4fbb-9007-164a0a8fa55f" providerId="ADAL" clId="{E6C7DBBE-91DE-4564-BE2B-DA1B0C505E4F}" dt="2021-02-03T04:55:37.518" v="250"/>
          <ac:picMkLst>
            <pc:docMk/>
            <pc:sldMk cId="729187040" sldId="278"/>
            <ac:picMk id="33" creationId="{0863DEC4-FF26-45C2-B3BC-C3A31A5BB331}"/>
          </ac:picMkLst>
        </pc:picChg>
        <pc:picChg chg="add mod">
          <ac:chgData name="CHAI YIOW YANG" userId="2ede042b-6d4e-4fbb-9007-164a0a8fa55f" providerId="ADAL" clId="{E6C7DBBE-91DE-4564-BE2B-DA1B0C505E4F}" dt="2021-02-03T04:55:37.518" v="250"/>
          <ac:picMkLst>
            <pc:docMk/>
            <pc:sldMk cId="729187040" sldId="278"/>
            <ac:picMk id="36" creationId="{8CA82551-3D28-485F-B7C6-51FCD2082571}"/>
          </ac:picMkLst>
        </pc:picChg>
        <pc:picChg chg="add mod">
          <ac:chgData name="CHAI YIOW YANG" userId="2ede042b-6d4e-4fbb-9007-164a0a8fa55f" providerId="ADAL" clId="{E6C7DBBE-91DE-4564-BE2B-DA1B0C505E4F}" dt="2021-02-03T04:55:37.518" v="250"/>
          <ac:picMkLst>
            <pc:docMk/>
            <pc:sldMk cId="729187040" sldId="278"/>
            <ac:picMk id="37" creationId="{5E4C17C8-1796-467E-B06E-759FA4A9ECDB}"/>
          </ac:picMkLst>
        </pc:picChg>
      </pc:sldChg>
      <pc:sldChg chg="addSp delSp modSp add del mod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3934457060" sldId="279"/>
        </pc:sldMkLst>
        <pc:spChg chg="add mod">
          <ac:chgData name="CHAI YIOW YANG" userId="2ede042b-6d4e-4fbb-9007-164a0a8fa55f" providerId="ADAL" clId="{E6C7DBBE-91DE-4564-BE2B-DA1B0C505E4F}" dt="2021-02-03T04:48:00.122" v="17"/>
          <ac:spMkLst>
            <pc:docMk/>
            <pc:sldMk cId="3934457060" sldId="279"/>
            <ac:spMk id="19" creationId="{94135419-DCD8-40A0-BA8E-F86747B5143E}"/>
          </ac:spMkLst>
        </pc:spChg>
        <pc:spChg chg="mod">
          <ac:chgData name="CHAI YIOW YANG" userId="2ede042b-6d4e-4fbb-9007-164a0a8fa55f" providerId="ADAL" clId="{E6C7DBBE-91DE-4564-BE2B-DA1B0C505E4F}" dt="2021-02-03T04:55:47.340" v="252" actId="1076"/>
          <ac:spMkLst>
            <pc:docMk/>
            <pc:sldMk cId="3934457060" sldId="279"/>
            <ac:spMk id="23" creationId="{65D39810-A22D-443A-9008-C5887CD6975F}"/>
          </ac:spMkLst>
        </pc:spChg>
        <pc:spChg chg="add mod">
          <ac:chgData name="CHAI YIOW YANG" userId="2ede042b-6d4e-4fbb-9007-164a0a8fa55f" providerId="ADAL" clId="{E6C7DBBE-91DE-4564-BE2B-DA1B0C505E4F}" dt="2021-02-03T04:55:53.044" v="255" actId="1076"/>
          <ac:spMkLst>
            <pc:docMk/>
            <pc:sldMk cId="3934457060" sldId="279"/>
            <ac:spMk id="24" creationId="{A0D515B2-8822-4A5E-AB22-2267AA9FBF61}"/>
          </ac:spMkLst>
        </pc:spChg>
        <pc:spChg chg="add del mod">
          <ac:chgData name="CHAI YIOW YANG" userId="2ede042b-6d4e-4fbb-9007-164a0a8fa55f" providerId="ADAL" clId="{E6C7DBBE-91DE-4564-BE2B-DA1B0C505E4F}" dt="2021-02-03T04:54:35.430" v="236"/>
          <ac:spMkLst>
            <pc:docMk/>
            <pc:sldMk cId="3934457060" sldId="279"/>
            <ac:spMk id="25" creationId="{F62377C5-9DD7-48F7-A95A-6701AF9AC9DE}"/>
          </ac:spMkLst>
        </pc:spChg>
        <pc:picChg chg="add mod">
          <ac:chgData name="CHAI YIOW YANG" userId="2ede042b-6d4e-4fbb-9007-164a0a8fa55f" providerId="ADAL" clId="{E6C7DBBE-91DE-4564-BE2B-DA1B0C505E4F}" dt="2021-02-03T04:53:55.669" v="203"/>
          <ac:picMkLst>
            <pc:docMk/>
            <pc:sldMk cId="3934457060" sldId="279"/>
            <ac:picMk id="21" creationId="{30FD4872-0BDD-4616-A2CF-33B8A8B45ED6}"/>
          </ac:picMkLst>
        </pc:picChg>
        <pc:picChg chg="add mod">
          <ac:chgData name="CHAI YIOW YANG" userId="2ede042b-6d4e-4fbb-9007-164a0a8fa55f" providerId="ADAL" clId="{E6C7DBBE-91DE-4564-BE2B-DA1B0C505E4F}" dt="2021-02-03T04:55:42.058" v="251"/>
          <ac:picMkLst>
            <pc:docMk/>
            <pc:sldMk cId="3934457060" sldId="279"/>
            <ac:picMk id="26" creationId="{7C7A97B1-A51D-43A2-9D80-A8CDE6EA892F}"/>
          </ac:picMkLst>
        </pc:picChg>
        <pc:picChg chg="add mod">
          <ac:chgData name="CHAI YIOW YANG" userId="2ede042b-6d4e-4fbb-9007-164a0a8fa55f" providerId="ADAL" clId="{E6C7DBBE-91DE-4564-BE2B-DA1B0C505E4F}" dt="2021-02-03T04:55:50.415" v="254" actId="1076"/>
          <ac:picMkLst>
            <pc:docMk/>
            <pc:sldMk cId="3934457060" sldId="279"/>
            <ac:picMk id="27" creationId="{FEE612F9-923F-4A4B-8CD8-F946B083A08E}"/>
          </ac:picMkLst>
        </pc:picChg>
        <pc:picChg chg="add mod">
          <ac:chgData name="CHAI YIOW YANG" userId="2ede042b-6d4e-4fbb-9007-164a0a8fa55f" providerId="ADAL" clId="{E6C7DBBE-91DE-4564-BE2B-DA1B0C505E4F}" dt="2021-02-03T04:55:42.058" v="251"/>
          <ac:picMkLst>
            <pc:docMk/>
            <pc:sldMk cId="3934457060" sldId="279"/>
            <ac:picMk id="28" creationId="{A0D0AECB-5A22-4409-BE53-02E09B767FFF}"/>
          </ac:picMkLst>
        </pc:picChg>
      </pc:sldChg>
      <pc:sldChg chg="addSp delSp modSp add del mod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901739859" sldId="281"/>
        </pc:sldMkLst>
        <pc:spChg chg="add mod">
          <ac:chgData name="CHAI YIOW YANG" userId="2ede042b-6d4e-4fbb-9007-164a0a8fa55f" providerId="ADAL" clId="{E6C7DBBE-91DE-4564-BE2B-DA1B0C505E4F}" dt="2021-02-03T04:48:01.195" v="18"/>
          <ac:spMkLst>
            <pc:docMk/>
            <pc:sldMk cId="901739859" sldId="281"/>
            <ac:spMk id="30" creationId="{BC5BAD12-0C81-4E97-BBFA-E13D2406F24E}"/>
          </ac:spMkLst>
        </pc:spChg>
        <pc:spChg chg="add mod">
          <ac:chgData name="CHAI YIOW YANG" userId="2ede042b-6d4e-4fbb-9007-164a0a8fa55f" providerId="ADAL" clId="{E6C7DBBE-91DE-4564-BE2B-DA1B0C505E4F}" dt="2021-02-03T04:56:11.987" v="264" actId="1076"/>
          <ac:spMkLst>
            <pc:docMk/>
            <pc:sldMk cId="901739859" sldId="281"/>
            <ac:spMk id="31" creationId="{76811C07-2779-426E-9391-07EE2BBEC529}"/>
          </ac:spMkLst>
        </pc:spChg>
        <pc:spChg chg="del">
          <ac:chgData name="CHAI YIOW YANG" userId="2ede042b-6d4e-4fbb-9007-164a0a8fa55f" providerId="ADAL" clId="{E6C7DBBE-91DE-4564-BE2B-DA1B0C505E4F}" dt="2021-02-03T04:49:56.060" v="169" actId="478"/>
          <ac:spMkLst>
            <pc:docMk/>
            <pc:sldMk cId="901739859" sldId="281"/>
            <ac:spMk id="33" creationId="{7ADA3A9C-A5F9-4587-BB9F-4BC3B83DF9FD}"/>
          </ac:spMkLst>
        </pc:spChg>
        <pc:picChg chg="add mod">
          <ac:chgData name="CHAI YIOW YANG" userId="2ede042b-6d4e-4fbb-9007-164a0a8fa55f" providerId="ADAL" clId="{E6C7DBBE-91DE-4564-BE2B-DA1B0C505E4F}" dt="2021-02-03T04:54:50.956" v="240" actId="1076"/>
          <ac:picMkLst>
            <pc:docMk/>
            <pc:sldMk cId="901739859" sldId="281"/>
            <ac:picMk id="32" creationId="{8D50BA51-9EE3-4E0F-B845-0A44157502CD}"/>
          </ac:picMkLst>
        </pc:picChg>
        <pc:picChg chg="add del mod">
          <ac:chgData name="CHAI YIOW YANG" userId="2ede042b-6d4e-4fbb-9007-164a0a8fa55f" providerId="ADAL" clId="{E6C7DBBE-91DE-4564-BE2B-DA1B0C505E4F}" dt="2021-02-03T04:55:57.754" v="257"/>
          <ac:picMkLst>
            <pc:docMk/>
            <pc:sldMk cId="901739859" sldId="281"/>
            <ac:picMk id="36" creationId="{3B18EC8A-32CC-414D-ADA3-920E7F8F9387}"/>
          </ac:picMkLst>
        </pc:picChg>
        <pc:picChg chg="add del mod">
          <ac:chgData name="CHAI YIOW YANG" userId="2ede042b-6d4e-4fbb-9007-164a0a8fa55f" providerId="ADAL" clId="{E6C7DBBE-91DE-4564-BE2B-DA1B0C505E4F}" dt="2021-02-03T04:55:57.754" v="257"/>
          <ac:picMkLst>
            <pc:docMk/>
            <pc:sldMk cId="901739859" sldId="281"/>
            <ac:picMk id="37" creationId="{0989431B-F219-463D-A1BC-3FE980F8BF3A}"/>
          </ac:picMkLst>
        </pc:picChg>
        <pc:picChg chg="add del mod">
          <ac:chgData name="CHAI YIOW YANG" userId="2ede042b-6d4e-4fbb-9007-164a0a8fa55f" providerId="ADAL" clId="{E6C7DBBE-91DE-4564-BE2B-DA1B0C505E4F}" dt="2021-02-03T04:55:57.754" v="257"/>
          <ac:picMkLst>
            <pc:docMk/>
            <pc:sldMk cId="901739859" sldId="281"/>
            <ac:picMk id="39" creationId="{BFE11059-3836-480D-93E3-9213CB5CD926}"/>
          </ac:picMkLst>
        </pc:picChg>
        <pc:picChg chg="add mod">
          <ac:chgData name="CHAI YIOW YANG" userId="2ede042b-6d4e-4fbb-9007-164a0a8fa55f" providerId="ADAL" clId="{E6C7DBBE-91DE-4564-BE2B-DA1B0C505E4F}" dt="2021-02-03T04:56:00.285" v="259" actId="1076"/>
          <ac:picMkLst>
            <pc:docMk/>
            <pc:sldMk cId="901739859" sldId="281"/>
            <ac:picMk id="41" creationId="{04F5D06D-AD36-4AFC-9DB0-FAD0CA1A7960}"/>
          </ac:picMkLst>
        </pc:picChg>
        <pc:picChg chg="add mod">
          <ac:chgData name="CHAI YIOW YANG" userId="2ede042b-6d4e-4fbb-9007-164a0a8fa55f" providerId="ADAL" clId="{E6C7DBBE-91DE-4564-BE2B-DA1B0C505E4F}" dt="2021-02-03T04:56:03.213" v="261" actId="1076"/>
          <ac:picMkLst>
            <pc:docMk/>
            <pc:sldMk cId="901739859" sldId="281"/>
            <ac:picMk id="42" creationId="{87712166-D4DA-41B4-A3AC-A510F2C71D9A}"/>
          </ac:picMkLst>
        </pc:picChg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296566817" sldId="282"/>
        </pc:sldMkLst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1053343677" sldId="283"/>
        </pc:sldMkLst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2902119180" sldId="284"/>
        </pc:sldMkLst>
      </pc:sldChg>
      <pc:sldChg chg="addSp delSp modSp del mod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762107715" sldId="285"/>
        </pc:sldMkLst>
        <pc:spChg chg="ord">
          <ac:chgData name="CHAI YIOW YANG" userId="2ede042b-6d4e-4fbb-9007-164a0a8fa55f" providerId="ADAL" clId="{E6C7DBBE-91DE-4564-BE2B-DA1B0C505E4F}" dt="2021-02-03T04:58:06.208" v="277" actId="166"/>
          <ac:spMkLst>
            <pc:docMk/>
            <pc:sldMk cId="762107715" sldId="285"/>
            <ac:spMk id="30" creationId="{6495D10B-97F8-4D66-B238-8323C7270162}"/>
          </ac:spMkLst>
        </pc:spChg>
        <pc:spChg chg="del">
          <ac:chgData name="CHAI YIOW YANG" userId="2ede042b-6d4e-4fbb-9007-164a0a8fa55f" providerId="ADAL" clId="{E6C7DBBE-91DE-4564-BE2B-DA1B0C505E4F}" dt="2021-02-03T04:56:43.525" v="272" actId="478"/>
          <ac:spMkLst>
            <pc:docMk/>
            <pc:sldMk cId="762107715" sldId="285"/>
            <ac:spMk id="33" creationId="{7ADA3A9C-A5F9-4587-BB9F-4BC3B83DF9FD}"/>
          </ac:spMkLst>
        </pc:spChg>
        <pc:spChg chg="add mod">
          <ac:chgData name="CHAI YIOW YANG" userId="2ede042b-6d4e-4fbb-9007-164a0a8fa55f" providerId="ADAL" clId="{E6C7DBBE-91DE-4564-BE2B-DA1B0C505E4F}" dt="2021-02-03T04:56:48.218" v="273"/>
          <ac:spMkLst>
            <pc:docMk/>
            <pc:sldMk cId="762107715" sldId="285"/>
            <ac:spMk id="37" creationId="{A1262808-0A5D-4AED-BAD2-820D5196FEAE}"/>
          </ac:spMkLst>
        </pc:spChg>
        <pc:spChg chg="add mod">
          <ac:chgData name="CHAI YIOW YANG" userId="2ede042b-6d4e-4fbb-9007-164a0a8fa55f" providerId="ADAL" clId="{E6C7DBBE-91DE-4564-BE2B-DA1B0C505E4F}" dt="2021-02-03T04:57:48.853" v="274"/>
          <ac:spMkLst>
            <pc:docMk/>
            <pc:sldMk cId="762107715" sldId="285"/>
            <ac:spMk id="39" creationId="{88955B97-E9A9-4D52-8494-EFEF0AA496E3}"/>
          </ac:spMkLst>
        </pc:spChg>
        <pc:spChg chg="add mod">
          <ac:chgData name="CHAI YIOW YANG" userId="2ede042b-6d4e-4fbb-9007-164a0a8fa55f" providerId="ADAL" clId="{E6C7DBBE-91DE-4564-BE2B-DA1B0C505E4F}" dt="2021-02-03T04:58:18.002" v="278" actId="207"/>
          <ac:spMkLst>
            <pc:docMk/>
            <pc:sldMk cId="762107715" sldId="285"/>
            <ac:spMk id="41" creationId="{04D90041-59E7-42BC-AC97-7BAC703CC53C}"/>
          </ac:spMkLst>
        </pc:spChg>
        <pc:spChg chg="add mod">
          <ac:chgData name="CHAI YIOW YANG" userId="2ede042b-6d4e-4fbb-9007-164a0a8fa55f" providerId="ADAL" clId="{E6C7DBBE-91DE-4564-BE2B-DA1B0C505E4F}" dt="2021-02-03T04:57:48.853" v="274"/>
          <ac:spMkLst>
            <pc:docMk/>
            <pc:sldMk cId="762107715" sldId="285"/>
            <ac:spMk id="42" creationId="{60B36BAC-48E3-4EE2-979E-413255B1075C}"/>
          </ac:spMkLst>
        </pc:spChg>
        <pc:picChg chg="add mod">
          <ac:chgData name="CHAI YIOW YANG" userId="2ede042b-6d4e-4fbb-9007-164a0a8fa55f" providerId="ADAL" clId="{E6C7DBBE-91DE-4564-BE2B-DA1B0C505E4F}" dt="2021-02-03T04:56:40.892" v="271"/>
          <ac:picMkLst>
            <pc:docMk/>
            <pc:sldMk cId="762107715" sldId="285"/>
            <ac:picMk id="29" creationId="{DA8AA52D-2055-4D28-90D3-D224CE78C79E}"/>
          </ac:picMkLst>
        </pc:picChg>
        <pc:picChg chg="add mod">
          <ac:chgData name="CHAI YIOW YANG" userId="2ede042b-6d4e-4fbb-9007-164a0a8fa55f" providerId="ADAL" clId="{E6C7DBBE-91DE-4564-BE2B-DA1B0C505E4F}" dt="2021-02-03T04:56:40.892" v="271"/>
          <ac:picMkLst>
            <pc:docMk/>
            <pc:sldMk cId="762107715" sldId="285"/>
            <ac:picMk id="32" creationId="{395928DA-EC34-4ACD-876D-F83FE29A338A}"/>
          </ac:picMkLst>
        </pc:picChg>
        <pc:picChg chg="add mod">
          <ac:chgData name="CHAI YIOW YANG" userId="2ede042b-6d4e-4fbb-9007-164a0a8fa55f" providerId="ADAL" clId="{E6C7DBBE-91DE-4564-BE2B-DA1B0C505E4F}" dt="2021-02-03T04:56:40.892" v="271"/>
          <ac:picMkLst>
            <pc:docMk/>
            <pc:sldMk cId="762107715" sldId="285"/>
            <ac:picMk id="36" creationId="{1D283123-DA77-45C5-862E-D1E2CBA23CCA}"/>
          </ac:picMkLst>
        </pc:picChg>
        <pc:cxnChg chg="del">
          <ac:chgData name="CHAI YIOW YANG" userId="2ede042b-6d4e-4fbb-9007-164a0a8fa55f" providerId="ADAL" clId="{E6C7DBBE-91DE-4564-BE2B-DA1B0C505E4F}" dt="2021-02-03T04:58:01.239" v="275" actId="478"/>
          <ac:cxnSpMkLst>
            <pc:docMk/>
            <pc:sldMk cId="762107715" sldId="285"/>
            <ac:cxnSpMk id="34" creationId="{0FD4C1DE-2D0F-4014-92AD-AE0FF6005DB3}"/>
          </ac:cxnSpMkLst>
        </pc:cxnChg>
        <pc:cxnChg chg="del mod">
          <ac:chgData name="CHAI YIOW YANG" userId="2ede042b-6d4e-4fbb-9007-164a0a8fa55f" providerId="ADAL" clId="{E6C7DBBE-91DE-4564-BE2B-DA1B0C505E4F}" dt="2021-02-03T04:58:01.239" v="275" actId="478"/>
          <ac:cxnSpMkLst>
            <pc:docMk/>
            <pc:sldMk cId="762107715" sldId="285"/>
            <ac:cxnSpMk id="38" creationId="{73AE9E5B-2542-4EE7-8582-3D8D8ADBD709}"/>
          </ac:cxnSpMkLst>
        </pc:cxnChg>
        <pc:cxnChg chg="del">
          <ac:chgData name="CHAI YIOW YANG" userId="2ede042b-6d4e-4fbb-9007-164a0a8fa55f" providerId="ADAL" clId="{E6C7DBBE-91DE-4564-BE2B-DA1B0C505E4F}" dt="2021-02-03T04:58:01.239" v="275" actId="478"/>
          <ac:cxnSpMkLst>
            <pc:docMk/>
            <pc:sldMk cId="762107715" sldId="285"/>
            <ac:cxnSpMk id="40" creationId="{873258B7-E653-415D-A759-D62DAB152B49}"/>
          </ac:cxnSpMkLst>
        </pc:cxnChg>
        <pc:cxnChg chg="add mod">
          <ac:chgData name="CHAI YIOW YANG" userId="2ede042b-6d4e-4fbb-9007-164a0a8fa55f" providerId="ADAL" clId="{E6C7DBBE-91DE-4564-BE2B-DA1B0C505E4F}" dt="2021-02-03T04:58:02.086" v="276"/>
          <ac:cxnSpMkLst>
            <pc:docMk/>
            <pc:sldMk cId="762107715" sldId="285"/>
            <ac:cxnSpMk id="44" creationId="{E88D7845-F1EC-443A-8F77-8047B71317ED}"/>
          </ac:cxnSpMkLst>
        </pc:cxnChg>
        <pc:cxnChg chg="add mod">
          <ac:chgData name="CHAI YIOW YANG" userId="2ede042b-6d4e-4fbb-9007-164a0a8fa55f" providerId="ADAL" clId="{E6C7DBBE-91DE-4564-BE2B-DA1B0C505E4F}" dt="2021-02-03T04:58:02.086" v="276"/>
          <ac:cxnSpMkLst>
            <pc:docMk/>
            <pc:sldMk cId="762107715" sldId="285"/>
            <ac:cxnSpMk id="45" creationId="{A011EC15-562A-4164-A393-BF296FD719B8}"/>
          </ac:cxnSpMkLst>
        </pc:cxnChg>
        <pc:cxnChg chg="add mod">
          <ac:chgData name="CHAI YIOW YANG" userId="2ede042b-6d4e-4fbb-9007-164a0a8fa55f" providerId="ADAL" clId="{E6C7DBBE-91DE-4564-BE2B-DA1B0C505E4F}" dt="2021-02-03T04:58:02.086" v="276"/>
          <ac:cxnSpMkLst>
            <pc:docMk/>
            <pc:sldMk cId="762107715" sldId="285"/>
            <ac:cxnSpMk id="46" creationId="{3897FA07-E5A6-43C6-BBE3-517CF08BF97C}"/>
          </ac:cxnSpMkLst>
        </pc:cxnChg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1633074654" sldId="286"/>
        </pc:sldMkLst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3429269783" sldId="287"/>
        </pc:sldMkLst>
      </pc:sldChg>
      <pc:sldChg chg="del">
        <pc:chgData name="CHAI YIOW YANG" userId="2ede042b-6d4e-4fbb-9007-164a0a8fa55f" providerId="ADAL" clId="{E6C7DBBE-91DE-4564-BE2B-DA1B0C505E4F}" dt="2021-02-03T04:46:31.833" v="1" actId="2696"/>
        <pc:sldMkLst>
          <pc:docMk/>
          <pc:sldMk cId="2390416554" sldId="289"/>
        </pc:sldMkLst>
      </pc:sldChg>
      <pc:sldChg chg="del">
        <pc:chgData name="CHAI YIOW YANG" userId="2ede042b-6d4e-4fbb-9007-164a0a8fa55f" providerId="ADAL" clId="{E6C7DBBE-91DE-4564-BE2B-DA1B0C505E4F}" dt="2021-02-03T04:46:31.833" v="1" actId="2696"/>
        <pc:sldMkLst>
          <pc:docMk/>
          <pc:sldMk cId="2060384481" sldId="290"/>
        </pc:sldMkLst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2855349078" sldId="291"/>
        </pc:sldMkLst>
      </pc:sldChg>
      <pc:sldChg chg="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1692905291" sldId="292"/>
        </pc:sldMkLst>
      </pc:sldChg>
      <pc:sldChg chg="addSp delSp modSp add del mod modTransition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538199359" sldId="293"/>
        </pc:sldMkLst>
        <pc:spChg chg="add mod">
          <ac:chgData name="CHAI YIOW YANG" userId="2ede042b-6d4e-4fbb-9007-164a0a8fa55f" providerId="ADAL" clId="{E6C7DBBE-91DE-4564-BE2B-DA1B0C505E4F}" dt="2021-02-03T04:47:27.592" v="7" actId="1076"/>
          <ac:spMkLst>
            <pc:docMk/>
            <pc:sldMk cId="538199359" sldId="293"/>
            <ac:spMk id="30" creationId="{27D1E3A7-4351-4E03-BD0B-CAA3DFFA3879}"/>
          </ac:spMkLst>
        </pc:spChg>
        <pc:spChg chg="add mod">
          <ac:chgData name="CHAI YIOW YANG" userId="2ede042b-6d4e-4fbb-9007-164a0a8fa55f" providerId="ADAL" clId="{E6C7DBBE-91DE-4564-BE2B-DA1B0C505E4F}" dt="2021-02-03T04:47:27.592" v="7" actId="1076"/>
          <ac:spMkLst>
            <pc:docMk/>
            <pc:sldMk cId="538199359" sldId="293"/>
            <ac:spMk id="31" creationId="{AB1E29E6-E6F7-4FA2-94F6-025FC7A409FC}"/>
          </ac:spMkLst>
        </pc:spChg>
        <pc:spChg chg="add mod">
          <ac:chgData name="CHAI YIOW YANG" userId="2ede042b-6d4e-4fbb-9007-164a0a8fa55f" providerId="ADAL" clId="{E6C7DBBE-91DE-4564-BE2B-DA1B0C505E4F}" dt="2021-02-03T04:47:27.592" v="7" actId="1076"/>
          <ac:spMkLst>
            <pc:docMk/>
            <pc:sldMk cId="538199359" sldId="293"/>
            <ac:spMk id="32" creationId="{5CAB2948-20B1-4866-B23A-9EF3458CA8C2}"/>
          </ac:spMkLst>
        </pc:spChg>
        <pc:spChg chg="del mod">
          <ac:chgData name="CHAI YIOW YANG" userId="2ede042b-6d4e-4fbb-9007-164a0a8fa55f" providerId="ADAL" clId="{E6C7DBBE-91DE-4564-BE2B-DA1B0C505E4F}" dt="2021-02-03T04:56:28.757" v="268" actId="478"/>
          <ac:spMkLst>
            <pc:docMk/>
            <pc:sldMk cId="538199359" sldId="293"/>
            <ac:spMk id="33" creationId="{7ADA3A9C-A5F9-4587-BB9F-4BC3B83DF9FD}"/>
          </ac:spMkLst>
        </pc:spChg>
        <pc:spChg chg="add mod">
          <ac:chgData name="CHAI YIOW YANG" userId="2ede042b-6d4e-4fbb-9007-164a0a8fa55f" providerId="ADAL" clId="{E6C7DBBE-91DE-4564-BE2B-DA1B0C505E4F}" dt="2021-02-03T04:51:34.159" v="171"/>
          <ac:spMkLst>
            <pc:docMk/>
            <pc:sldMk cId="538199359" sldId="293"/>
            <ac:spMk id="37" creationId="{5EC7C4B1-7428-4725-B6BE-D7E471AEEF86}"/>
          </ac:spMkLst>
        </pc:spChg>
        <pc:spChg chg="add mod">
          <ac:chgData name="CHAI YIOW YANG" userId="2ede042b-6d4e-4fbb-9007-164a0a8fa55f" providerId="ADAL" clId="{E6C7DBBE-91DE-4564-BE2B-DA1B0C505E4F}" dt="2021-02-03T04:56:29.009" v="269"/>
          <ac:spMkLst>
            <pc:docMk/>
            <pc:sldMk cId="538199359" sldId="293"/>
            <ac:spMk id="39" creationId="{287D7DE9-759D-4280-9F8F-58441CEE7759}"/>
          </ac:spMkLst>
        </pc:spChg>
        <pc:picChg chg="add mod">
          <ac:chgData name="CHAI YIOW YANG" userId="2ede042b-6d4e-4fbb-9007-164a0a8fa55f" providerId="ADAL" clId="{E6C7DBBE-91DE-4564-BE2B-DA1B0C505E4F}" dt="2021-02-03T04:56:33.084" v="270"/>
          <ac:picMkLst>
            <pc:docMk/>
            <pc:sldMk cId="538199359" sldId="293"/>
            <ac:picMk id="41" creationId="{106E304A-7CBA-4030-96E8-DDF8F63DEB3F}"/>
          </ac:picMkLst>
        </pc:picChg>
        <pc:picChg chg="add mod">
          <ac:chgData name="CHAI YIOW YANG" userId="2ede042b-6d4e-4fbb-9007-164a0a8fa55f" providerId="ADAL" clId="{E6C7DBBE-91DE-4564-BE2B-DA1B0C505E4F}" dt="2021-02-03T04:56:33.084" v="270"/>
          <ac:picMkLst>
            <pc:docMk/>
            <pc:sldMk cId="538199359" sldId="293"/>
            <ac:picMk id="42" creationId="{D9E570C1-BEF0-4647-AE46-B99A1007719B}"/>
          </ac:picMkLst>
        </pc:picChg>
        <pc:picChg chg="add mod">
          <ac:chgData name="CHAI YIOW YANG" userId="2ede042b-6d4e-4fbb-9007-164a0a8fa55f" providerId="ADAL" clId="{E6C7DBBE-91DE-4564-BE2B-DA1B0C505E4F}" dt="2021-02-03T04:56:33.084" v="270"/>
          <ac:picMkLst>
            <pc:docMk/>
            <pc:sldMk cId="538199359" sldId="293"/>
            <ac:picMk id="44" creationId="{4784B73E-6011-4F9D-BB92-EEBDD5AE3F55}"/>
          </ac:picMkLst>
        </pc:picChg>
        <pc:cxnChg chg="mod">
          <ac:chgData name="CHAI YIOW YANG" userId="2ede042b-6d4e-4fbb-9007-164a0a8fa55f" providerId="ADAL" clId="{E6C7DBBE-91DE-4564-BE2B-DA1B0C505E4F}" dt="2021-02-03T04:49:16.460" v="150" actId="14100"/>
          <ac:cxnSpMkLst>
            <pc:docMk/>
            <pc:sldMk cId="538199359" sldId="293"/>
            <ac:cxnSpMk id="34" creationId="{0FD4C1DE-2D0F-4014-92AD-AE0FF6005DB3}"/>
          </ac:cxnSpMkLst>
        </pc:cxnChg>
        <pc:cxnChg chg="mod">
          <ac:chgData name="CHAI YIOW YANG" userId="2ede042b-6d4e-4fbb-9007-164a0a8fa55f" providerId="ADAL" clId="{E6C7DBBE-91DE-4564-BE2B-DA1B0C505E4F}" dt="2021-02-03T04:49:12.748" v="149" actId="14100"/>
          <ac:cxnSpMkLst>
            <pc:docMk/>
            <pc:sldMk cId="538199359" sldId="293"/>
            <ac:cxnSpMk id="38" creationId="{73AE9E5B-2542-4EE7-8582-3D8D8ADBD709}"/>
          </ac:cxnSpMkLst>
        </pc:cxnChg>
        <pc:cxnChg chg="mod">
          <ac:chgData name="CHAI YIOW YANG" userId="2ede042b-6d4e-4fbb-9007-164a0a8fa55f" providerId="ADAL" clId="{E6C7DBBE-91DE-4564-BE2B-DA1B0C505E4F}" dt="2021-02-03T04:49:09.895" v="148" actId="14100"/>
          <ac:cxnSpMkLst>
            <pc:docMk/>
            <pc:sldMk cId="538199359" sldId="293"/>
            <ac:cxnSpMk id="40" creationId="{873258B7-E653-415D-A759-D62DAB152B49}"/>
          </ac:cxnSpMkLst>
        </pc:cxnChg>
      </pc:sldChg>
      <pc:sldChg chg="addSp delSp modSp add del mod modShow">
        <pc:chgData name="CHAI YIOW YANG" userId="2ede042b-6d4e-4fbb-9007-164a0a8fa55f" providerId="ADAL" clId="{E6C7DBBE-91DE-4564-BE2B-DA1B0C505E4F}" dt="2021-02-08T10:27:43.386" v="1163" actId="47"/>
        <pc:sldMkLst>
          <pc:docMk/>
          <pc:sldMk cId="4073179871" sldId="294"/>
        </pc:sldMkLst>
        <pc:spChg chg="add mod">
          <ac:chgData name="CHAI YIOW YANG" userId="2ede042b-6d4e-4fbb-9007-164a0a8fa55f" providerId="ADAL" clId="{E6C7DBBE-91DE-4564-BE2B-DA1B0C505E4F}" dt="2021-02-03T04:48:54.668" v="144" actId="1076"/>
          <ac:spMkLst>
            <pc:docMk/>
            <pc:sldMk cId="4073179871" sldId="294"/>
            <ac:spMk id="30" creationId="{EF3E279F-8BE1-43DC-A355-051A805BFF99}"/>
          </ac:spMkLst>
        </pc:spChg>
        <pc:spChg chg="add mod">
          <ac:chgData name="CHAI YIOW YANG" userId="2ede042b-6d4e-4fbb-9007-164a0a8fa55f" providerId="ADAL" clId="{E6C7DBBE-91DE-4564-BE2B-DA1B0C505E4F}" dt="2021-02-03T04:48:02.300" v="19"/>
          <ac:spMkLst>
            <pc:docMk/>
            <pc:sldMk cId="4073179871" sldId="294"/>
            <ac:spMk id="31" creationId="{8CE2ACFA-13DA-4046-B83E-5FD9FB418ED3}"/>
          </ac:spMkLst>
        </pc:spChg>
        <pc:spChg chg="add mod">
          <ac:chgData name="CHAI YIOW YANG" userId="2ede042b-6d4e-4fbb-9007-164a0a8fa55f" providerId="ADAL" clId="{E6C7DBBE-91DE-4564-BE2B-DA1B0C505E4F}" dt="2021-02-03T04:49:02.997" v="146" actId="1076"/>
          <ac:spMkLst>
            <pc:docMk/>
            <pc:sldMk cId="4073179871" sldId="294"/>
            <ac:spMk id="32" creationId="{A45D748C-6ECF-48CE-BFBC-22BADE3CDB55}"/>
          </ac:spMkLst>
        </pc:spChg>
        <pc:spChg chg="del">
          <ac:chgData name="CHAI YIOW YANG" userId="2ede042b-6d4e-4fbb-9007-164a0a8fa55f" providerId="ADAL" clId="{E6C7DBBE-91DE-4564-BE2B-DA1B0C505E4F}" dt="2021-02-03T04:49:52.149" v="167" actId="478"/>
          <ac:spMkLst>
            <pc:docMk/>
            <pc:sldMk cId="4073179871" sldId="294"/>
            <ac:spMk id="33" creationId="{7ADA3A9C-A5F9-4587-BB9F-4BC3B83DF9FD}"/>
          </ac:spMkLst>
        </pc:spChg>
        <pc:spChg chg="add mod">
          <ac:chgData name="CHAI YIOW YANG" userId="2ede042b-6d4e-4fbb-9007-164a0a8fa55f" providerId="ADAL" clId="{E6C7DBBE-91DE-4564-BE2B-DA1B0C505E4F}" dt="2021-02-03T04:49:02.997" v="146" actId="1076"/>
          <ac:spMkLst>
            <pc:docMk/>
            <pc:sldMk cId="4073179871" sldId="294"/>
            <ac:spMk id="36" creationId="{4CC5A10F-B37A-4276-B87D-0F534D4CA2C1}"/>
          </ac:spMkLst>
        </pc:spChg>
        <pc:spChg chg="add mod">
          <ac:chgData name="CHAI YIOW YANG" userId="2ede042b-6d4e-4fbb-9007-164a0a8fa55f" providerId="ADAL" clId="{E6C7DBBE-91DE-4564-BE2B-DA1B0C505E4F}" dt="2021-02-03T04:49:02.997" v="146" actId="1076"/>
          <ac:spMkLst>
            <pc:docMk/>
            <pc:sldMk cId="4073179871" sldId="294"/>
            <ac:spMk id="37" creationId="{728423FE-297C-4D7D-80EB-DF2598593BD5}"/>
          </ac:spMkLst>
        </pc:spChg>
        <pc:spChg chg="add del mod">
          <ac:chgData name="CHAI YIOW YANG" userId="2ede042b-6d4e-4fbb-9007-164a0a8fa55f" providerId="ADAL" clId="{E6C7DBBE-91DE-4564-BE2B-DA1B0C505E4F}" dt="2021-02-03T04:56:20.956" v="266" actId="478"/>
          <ac:spMkLst>
            <pc:docMk/>
            <pc:sldMk cId="4073179871" sldId="294"/>
            <ac:spMk id="39" creationId="{64C68018-D778-4397-A7B8-4BBDB803C6FA}"/>
          </ac:spMkLst>
        </pc:spChg>
        <pc:spChg chg="add mod">
          <ac:chgData name="CHAI YIOW YANG" userId="2ede042b-6d4e-4fbb-9007-164a0a8fa55f" providerId="ADAL" clId="{E6C7DBBE-91DE-4564-BE2B-DA1B0C505E4F}" dt="2021-02-03T04:56:24.845" v="267"/>
          <ac:spMkLst>
            <pc:docMk/>
            <pc:sldMk cId="4073179871" sldId="294"/>
            <ac:spMk id="45" creationId="{66A2FAE3-E182-4DF4-866E-74B312D7633C}"/>
          </ac:spMkLst>
        </pc:spChg>
        <pc:picChg chg="add mod">
          <ac:chgData name="CHAI YIOW YANG" userId="2ede042b-6d4e-4fbb-9007-164a0a8fa55f" providerId="ADAL" clId="{E6C7DBBE-91DE-4564-BE2B-DA1B0C505E4F}" dt="2021-02-03T04:56:05.985" v="262"/>
          <ac:picMkLst>
            <pc:docMk/>
            <pc:sldMk cId="4073179871" sldId="294"/>
            <ac:picMk id="41" creationId="{D749F969-077C-44A2-B3A8-A475FB7C81E7}"/>
          </ac:picMkLst>
        </pc:picChg>
        <pc:picChg chg="add mod">
          <ac:chgData name="CHAI YIOW YANG" userId="2ede042b-6d4e-4fbb-9007-164a0a8fa55f" providerId="ADAL" clId="{E6C7DBBE-91DE-4564-BE2B-DA1B0C505E4F}" dt="2021-02-03T04:56:05.985" v="262"/>
          <ac:picMkLst>
            <pc:docMk/>
            <pc:sldMk cId="4073179871" sldId="294"/>
            <ac:picMk id="42" creationId="{4B4645EA-ED4D-4F94-A65F-0C2D0B1DF81D}"/>
          </ac:picMkLst>
        </pc:picChg>
        <pc:picChg chg="add mod">
          <ac:chgData name="CHAI YIOW YANG" userId="2ede042b-6d4e-4fbb-9007-164a0a8fa55f" providerId="ADAL" clId="{E6C7DBBE-91DE-4564-BE2B-DA1B0C505E4F}" dt="2021-02-03T04:56:05.985" v="262"/>
          <ac:picMkLst>
            <pc:docMk/>
            <pc:sldMk cId="4073179871" sldId="294"/>
            <ac:picMk id="44" creationId="{6D3551D9-0B12-4582-A2F7-0F95549DA58C}"/>
          </ac:picMkLst>
        </pc:picChg>
      </pc:sldChg>
    </pc:docChg>
  </pc:docChgLst>
  <pc:docChgLst>
    <pc:chgData name="CHAI YIOW YANG" userId="2ede042b-6d4e-4fbb-9007-164a0a8fa55f" providerId="ADAL" clId="{7FBF5B4C-7C39-4DCD-9240-BEB464F39655}"/>
    <pc:docChg chg="addSld delSld modSld">
      <pc:chgData name="CHAI YIOW YANG" userId="2ede042b-6d4e-4fbb-9007-164a0a8fa55f" providerId="ADAL" clId="{7FBF5B4C-7C39-4DCD-9240-BEB464F39655}" dt="2020-04-21T04:49:03.750" v="77" actId="20577"/>
      <pc:docMkLst>
        <pc:docMk/>
      </pc:docMkLst>
      <pc:sldChg chg="del">
        <pc:chgData name="CHAI YIOW YANG" userId="2ede042b-6d4e-4fbb-9007-164a0a8fa55f" providerId="ADAL" clId="{7FBF5B4C-7C39-4DCD-9240-BEB464F39655}" dt="2020-04-21T04:46:54.824" v="18" actId="47"/>
        <pc:sldMkLst>
          <pc:docMk/>
          <pc:sldMk cId="244205231" sldId="257"/>
        </pc:sldMkLst>
      </pc:sldChg>
      <pc:sldChg chg="modSp mod">
        <pc:chgData name="CHAI YIOW YANG" userId="2ede042b-6d4e-4fbb-9007-164a0a8fa55f" providerId="ADAL" clId="{7FBF5B4C-7C39-4DCD-9240-BEB464F39655}" dt="2020-04-21T04:47:06.236" v="31" actId="20577"/>
        <pc:sldMkLst>
          <pc:docMk/>
          <pc:sldMk cId="1283446806" sldId="260"/>
        </pc:sldMkLst>
        <pc:spChg chg="mod">
          <ac:chgData name="CHAI YIOW YANG" userId="2ede042b-6d4e-4fbb-9007-164a0a8fa55f" providerId="ADAL" clId="{7FBF5B4C-7C39-4DCD-9240-BEB464F39655}" dt="2020-04-21T04:47:06.236" v="31" actId="20577"/>
          <ac:spMkLst>
            <pc:docMk/>
            <pc:sldMk cId="1283446806" sldId="260"/>
            <ac:spMk id="2" creationId="{657789DF-3CDB-4977-9F54-351D46A24B8B}"/>
          </ac:spMkLst>
        </pc:spChg>
      </pc:sldChg>
      <pc:sldChg chg="modSp add mod">
        <pc:chgData name="CHAI YIOW YANG" userId="2ede042b-6d4e-4fbb-9007-164a0a8fa55f" providerId="ADAL" clId="{7FBF5B4C-7C39-4DCD-9240-BEB464F39655}" dt="2020-04-21T04:46:52.174" v="17" actId="20577"/>
        <pc:sldMkLst>
          <pc:docMk/>
          <pc:sldMk cId="3953113601" sldId="262"/>
        </pc:sldMkLst>
        <pc:spChg chg="mod">
          <ac:chgData name="CHAI YIOW YANG" userId="2ede042b-6d4e-4fbb-9007-164a0a8fa55f" providerId="ADAL" clId="{7FBF5B4C-7C39-4DCD-9240-BEB464F39655}" dt="2020-04-21T04:46:52.174" v="17" actId="20577"/>
          <ac:spMkLst>
            <pc:docMk/>
            <pc:sldMk cId="3953113601" sldId="262"/>
            <ac:spMk id="2" creationId="{C2CE2375-1150-4FE9-8202-D99CF1CAA80A}"/>
          </ac:spMkLst>
        </pc:spChg>
      </pc:sldChg>
      <pc:sldChg chg="modSp add mod">
        <pc:chgData name="CHAI YIOW YANG" userId="2ede042b-6d4e-4fbb-9007-164a0a8fa55f" providerId="ADAL" clId="{7FBF5B4C-7C39-4DCD-9240-BEB464F39655}" dt="2020-04-21T04:48:15.866" v="49" actId="20577"/>
        <pc:sldMkLst>
          <pc:docMk/>
          <pc:sldMk cId="3882813156" sldId="263"/>
        </pc:sldMkLst>
        <pc:spChg chg="mod">
          <ac:chgData name="CHAI YIOW YANG" userId="2ede042b-6d4e-4fbb-9007-164a0a8fa55f" providerId="ADAL" clId="{7FBF5B4C-7C39-4DCD-9240-BEB464F39655}" dt="2020-04-21T04:48:15.866" v="49" actId="20577"/>
          <ac:spMkLst>
            <pc:docMk/>
            <pc:sldMk cId="3882813156" sldId="263"/>
            <ac:spMk id="2" creationId="{8C2E2A42-C4F1-4986-942A-829C77B1B773}"/>
          </ac:spMkLst>
        </pc:spChg>
      </pc:sldChg>
      <pc:sldChg chg="modSp add mod">
        <pc:chgData name="CHAI YIOW YANG" userId="2ede042b-6d4e-4fbb-9007-164a0a8fa55f" providerId="ADAL" clId="{7FBF5B4C-7C39-4DCD-9240-BEB464F39655}" dt="2020-04-21T04:49:03.750" v="77" actId="20577"/>
        <pc:sldMkLst>
          <pc:docMk/>
          <pc:sldMk cId="2875164883" sldId="264"/>
        </pc:sldMkLst>
        <pc:spChg chg="mod">
          <ac:chgData name="CHAI YIOW YANG" userId="2ede042b-6d4e-4fbb-9007-164a0a8fa55f" providerId="ADAL" clId="{7FBF5B4C-7C39-4DCD-9240-BEB464F39655}" dt="2020-04-21T04:49:03.750" v="77" actId="20577"/>
          <ac:spMkLst>
            <pc:docMk/>
            <pc:sldMk cId="2875164883" sldId="264"/>
            <ac:spMk id="2" creationId="{E7BA5BDF-7861-463E-A3E2-2A8D135742CE}"/>
          </ac:spMkLst>
        </pc:spChg>
      </pc:sldChg>
    </pc:docChg>
  </pc:docChgLst>
  <pc:docChgLst>
    <pc:chgData name="CHAI YIOW YANG" userId="2ede042b-6d4e-4fbb-9007-164a0a8fa55f" providerId="ADAL" clId="{C400F755-5D39-4C0E-B5CF-612E6FF03C93}"/>
    <pc:docChg chg="undo custSel addSld modSld">
      <pc:chgData name="CHAI YIOW YANG" userId="2ede042b-6d4e-4fbb-9007-164a0a8fa55f" providerId="ADAL" clId="{C400F755-5D39-4C0E-B5CF-612E6FF03C93}" dt="2020-06-24T09:18:06.071" v="2412" actId="113"/>
      <pc:docMkLst>
        <pc:docMk/>
      </pc:docMkLst>
      <pc:sldChg chg="modSp mod">
        <pc:chgData name="CHAI YIOW YANG" userId="2ede042b-6d4e-4fbb-9007-164a0a8fa55f" providerId="ADAL" clId="{C400F755-5D39-4C0E-B5CF-612E6FF03C93}" dt="2020-06-10T11:14:07.550" v="1553" actId="20577"/>
        <pc:sldMkLst>
          <pc:docMk/>
          <pc:sldMk cId="1581125501" sldId="256"/>
        </pc:sldMkLst>
        <pc:spChg chg="mod">
          <ac:chgData name="CHAI YIOW YANG" userId="2ede042b-6d4e-4fbb-9007-164a0a8fa55f" providerId="ADAL" clId="{C400F755-5D39-4C0E-B5CF-612E6FF03C93}" dt="2020-06-10T11:14:07.550" v="1553" actId="20577"/>
          <ac:spMkLst>
            <pc:docMk/>
            <pc:sldMk cId="1581125501" sldId="256"/>
            <ac:spMk id="3" creationId="{CE8C8079-2D2D-4B2A-ADB2-74D148855F0F}"/>
          </ac:spMkLst>
        </pc:spChg>
      </pc:sldChg>
      <pc:sldChg chg="modSp mod">
        <pc:chgData name="CHAI YIOW YANG" userId="2ede042b-6d4e-4fbb-9007-164a0a8fa55f" providerId="ADAL" clId="{C400F755-5D39-4C0E-B5CF-612E6FF03C93}" dt="2020-06-12T09:23:10.446" v="2400" actId="20577"/>
        <pc:sldMkLst>
          <pc:docMk/>
          <pc:sldMk cId="4140308873" sldId="259"/>
        </pc:sldMkLst>
        <pc:spChg chg="mod">
          <ac:chgData name="CHAI YIOW YANG" userId="2ede042b-6d4e-4fbb-9007-164a0a8fa55f" providerId="ADAL" clId="{C400F755-5D39-4C0E-B5CF-612E6FF03C93}" dt="2020-06-12T09:23:10.446" v="2400" actId="20577"/>
          <ac:spMkLst>
            <pc:docMk/>
            <pc:sldMk cId="4140308873" sldId="259"/>
            <ac:spMk id="3" creationId="{D9C13EC0-EE5B-49AC-BA56-18707A38CCFF}"/>
          </ac:spMkLst>
        </pc:spChg>
      </pc:sldChg>
      <pc:sldChg chg="modSp mod">
        <pc:chgData name="CHAI YIOW YANG" userId="2ede042b-6d4e-4fbb-9007-164a0a8fa55f" providerId="ADAL" clId="{C400F755-5D39-4C0E-B5CF-612E6FF03C93}" dt="2020-06-11T02:49:23.713" v="2173" actId="20577"/>
        <pc:sldMkLst>
          <pc:docMk/>
          <pc:sldMk cId="1283446806" sldId="260"/>
        </pc:sldMkLst>
        <pc:spChg chg="mod">
          <ac:chgData name="CHAI YIOW YANG" userId="2ede042b-6d4e-4fbb-9007-164a0a8fa55f" providerId="ADAL" clId="{C400F755-5D39-4C0E-B5CF-612E6FF03C93}" dt="2020-06-11T02:49:23.713" v="2173" actId="20577"/>
          <ac:spMkLst>
            <pc:docMk/>
            <pc:sldMk cId="1283446806" sldId="260"/>
            <ac:spMk id="3" creationId="{5EB56C80-8917-4FA0-8175-6386A9209CA3}"/>
          </ac:spMkLst>
        </pc:spChg>
      </pc:sldChg>
      <pc:sldChg chg="modSp mod">
        <pc:chgData name="CHAI YIOW YANG" userId="2ede042b-6d4e-4fbb-9007-164a0a8fa55f" providerId="ADAL" clId="{C400F755-5D39-4C0E-B5CF-612E6FF03C93}" dt="2020-06-01T13:11:17.288" v="3" actId="113"/>
        <pc:sldMkLst>
          <pc:docMk/>
          <pc:sldMk cId="3953113601" sldId="262"/>
        </pc:sldMkLst>
        <pc:spChg chg="mod">
          <ac:chgData name="CHAI YIOW YANG" userId="2ede042b-6d4e-4fbb-9007-164a0a8fa55f" providerId="ADAL" clId="{C400F755-5D39-4C0E-B5CF-612E6FF03C93}" dt="2020-06-01T13:11:17.288" v="3" actId="113"/>
          <ac:spMkLst>
            <pc:docMk/>
            <pc:sldMk cId="3953113601" sldId="262"/>
            <ac:spMk id="3" creationId="{77461BCD-7302-4E5C-9846-397575183509}"/>
          </ac:spMkLst>
        </pc:spChg>
      </pc:sldChg>
      <pc:sldChg chg="addSp delSp modSp mod">
        <pc:chgData name="CHAI YIOW YANG" userId="2ede042b-6d4e-4fbb-9007-164a0a8fa55f" providerId="ADAL" clId="{C400F755-5D39-4C0E-B5CF-612E6FF03C93}" dt="2020-06-11T11:30:34.317" v="2176"/>
        <pc:sldMkLst>
          <pc:docMk/>
          <pc:sldMk cId="3882813156" sldId="263"/>
        </pc:sldMkLst>
        <pc:picChg chg="del">
          <ac:chgData name="CHAI YIOW YANG" userId="2ede042b-6d4e-4fbb-9007-164a0a8fa55f" providerId="ADAL" clId="{C400F755-5D39-4C0E-B5CF-612E6FF03C93}" dt="2020-06-11T11:30:34.045" v="2175" actId="478"/>
          <ac:picMkLst>
            <pc:docMk/>
            <pc:sldMk cId="3882813156" sldId="263"/>
            <ac:picMk id="5" creationId="{5F0FC966-FD96-48E4-9069-AFFB385C8522}"/>
          </ac:picMkLst>
        </pc:picChg>
        <pc:picChg chg="add mod">
          <ac:chgData name="CHAI YIOW YANG" userId="2ede042b-6d4e-4fbb-9007-164a0a8fa55f" providerId="ADAL" clId="{C400F755-5D39-4C0E-B5CF-612E6FF03C93}" dt="2020-06-11T11:30:34.317" v="2176"/>
          <ac:picMkLst>
            <pc:docMk/>
            <pc:sldMk cId="3882813156" sldId="263"/>
            <ac:picMk id="6" creationId="{5BF645D5-52A5-4731-89F5-B6BA55B0E614}"/>
          </ac:picMkLst>
        </pc:picChg>
      </pc:sldChg>
      <pc:sldChg chg="addSp delSp modSp mod">
        <pc:chgData name="CHAI YIOW YANG" userId="2ede042b-6d4e-4fbb-9007-164a0a8fa55f" providerId="ADAL" clId="{C400F755-5D39-4C0E-B5CF-612E6FF03C93}" dt="2020-06-11T11:30:32.176" v="2174" actId="21"/>
        <pc:sldMkLst>
          <pc:docMk/>
          <pc:sldMk cId="2875164883" sldId="264"/>
        </pc:sldMkLst>
        <pc:spChg chg="mod">
          <ac:chgData name="CHAI YIOW YANG" userId="2ede042b-6d4e-4fbb-9007-164a0a8fa55f" providerId="ADAL" clId="{C400F755-5D39-4C0E-B5CF-612E6FF03C93}" dt="2020-06-10T13:24:22.923" v="1634" actId="20577"/>
          <ac:spMkLst>
            <pc:docMk/>
            <pc:sldMk cId="2875164883" sldId="264"/>
            <ac:spMk id="3" creationId="{F2101931-BB7B-4A72-A3BE-836826B7FF34}"/>
          </ac:spMkLst>
        </pc:spChg>
        <pc:picChg chg="add del mod">
          <ac:chgData name="CHAI YIOW YANG" userId="2ede042b-6d4e-4fbb-9007-164a0a8fa55f" providerId="ADAL" clId="{C400F755-5D39-4C0E-B5CF-612E6FF03C93}" dt="2020-06-11T11:30:32.176" v="2174" actId="21"/>
          <ac:picMkLst>
            <pc:docMk/>
            <pc:sldMk cId="2875164883" sldId="264"/>
            <ac:picMk id="5" creationId="{EBDF383B-A96D-4A21-B1AC-1435141EF62F}"/>
          </ac:picMkLst>
        </pc:picChg>
      </pc:sldChg>
      <pc:sldChg chg="modSp mod">
        <pc:chgData name="CHAI YIOW YANG" userId="2ede042b-6d4e-4fbb-9007-164a0a8fa55f" providerId="ADAL" clId="{C400F755-5D39-4C0E-B5CF-612E6FF03C93}" dt="2020-06-12T09:19:38.647" v="2345" actId="20577"/>
        <pc:sldMkLst>
          <pc:docMk/>
          <pc:sldMk cId="520901288" sldId="265"/>
        </pc:sldMkLst>
        <pc:spChg chg="mod">
          <ac:chgData name="CHAI YIOW YANG" userId="2ede042b-6d4e-4fbb-9007-164a0a8fa55f" providerId="ADAL" clId="{C400F755-5D39-4C0E-B5CF-612E6FF03C93}" dt="2020-06-12T09:19:38.647" v="2345" actId="20577"/>
          <ac:spMkLst>
            <pc:docMk/>
            <pc:sldMk cId="520901288" sldId="265"/>
            <ac:spMk id="2" creationId="{F57123F0-F2C2-4FF6-A898-0EEDB270E27D}"/>
          </ac:spMkLst>
        </pc:spChg>
      </pc:sldChg>
      <pc:sldChg chg="modSp mod">
        <pc:chgData name="CHAI YIOW YANG" userId="2ede042b-6d4e-4fbb-9007-164a0a8fa55f" providerId="ADAL" clId="{C400F755-5D39-4C0E-B5CF-612E6FF03C93}" dt="2020-06-24T09:18:06.071" v="2412" actId="113"/>
        <pc:sldMkLst>
          <pc:docMk/>
          <pc:sldMk cId="1903798157" sldId="267"/>
        </pc:sldMkLst>
        <pc:spChg chg="mod">
          <ac:chgData name="CHAI YIOW YANG" userId="2ede042b-6d4e-4fbb-9007-164a0a8fa55f" providerId="ADAL" clId="{C400F755-5D39-4C0E-B5CF-612E6FF03C93}" dt="2020-06-24T09:18:06.071" v="2412" actId="113"/>
          <ac:spMkLst>
            <pc:docMk/>
            <pc:sldMk cId="1903798157" sldId="267"/>
            <ac:spMk id="3" creationId="{D577CCD5-C04D-4103-A04C-5AE6B97B6DF8}"/>
          </ac:spMkLst>
        </pc:spChg>
      </pc:sldChg>
      <pc:sldChg chg="addSp delSp modSp mod">
        <pc:chgData name="CHAI YIOW YANG" userId="2ede042b-6d4e-4fbb-9007-164a0a8fa55f" providerId="ADAL" clId="{C400F755-5D39-4C0E-B5CF-612E6FF03C93}" dt="2020-06-10T13:23:46.922" v="1558" actId="962"/>
        <pc:sldMkLst>
          <pc:docMk/>
          <pc:sldMk cId="861178716" sldId="271"/>
        </pc:sldMkLst>
        <pc:picChg chg="del">
          <ac:chgData name="CHAI YIOW YANG" userId="2ede042b-6d4e-4fbb-9007-164a0a8fa55f" providerId="ADAL" clId="{C400F755-5D39-4C0E-B5CF-612E6FF03C93}" dt="2020-06-10T13:23:26.573" v="1554" actId="478"/>
          <ac:picMkLst>
            <pc:docMk/>
            <pc:sldMk cId="861178716" sldId="271"/>
            <ac:picMk id="4" creationId="{27547276-C12C-4C68-B8BF-81E9580928D9}"/>
          </ac:picMkLst>
        </pc:picChg>
        <pc:picChg chg="add mod">
          <ac:chgData name="CHAI YIOW YANG" userId="2ede042b-6d4e-4fbb-9007-164a0a8fa55f" providerId="ADAL" clId="{C400F755-5D39-4C0E-B5CF-612E6FF03C93}" dt="2020-06-10T13:23:46.922" v="1558" actId="962"/>
          <ac:picMkLst>
            <pc:docMk/>
            <pc:sldMk cId="861178716" sldId="271"/>
            <ac:picMk id="5" creationId="{81543AF5-473C-4D9B-80E9-6F47C4FF46A8}"/>
          </ac:picMkLst>
        </pc:picChg>
      </pc:sldChg>
      <pc:sldChg chg="modSp mod">
        <pc:chgData name="CHAI YIOW YANG" userId="2ede042b-6d4e-4fbb-9007-164a0a8fa55f" providerId="ADAL" clId="{C400F755-5D39-4C0E-B5CF-612E6FF03C93}" dt="2020-06-12T04:29:31.066" v="2338" actId="20577"/>
        <pc:sldMkLst>
          <pc:docMk/>
          <pc:sldMk cId="337465011" sldId="272"/>
        </pc:sldMkLst>
        <pc:spChg chg="mod">
          <ac:chgData name="CHAI YIOW YANG" userId="2ede042b-6d4e-4fbb-9007-164a0a8fa55f" providerId="ADAL" clId="{C400F755-5D39-4C0E-B5CF-612E6FF03C93}" dt="2020-06-12T04:29:31.066" v="2338" actId="20577"/>
          <ac:spMkLst>
            <pc:docMk/>
            <pc:sldMk cId="337465011" sldId="272"/>
            <ac:spMk id="3" creationId="{3765A936-56C3-4637-BD75-6991323AFD06}"/>
          </ac:spMkLst>
        </pc:spChg>
      </pc:sldChg>
      <pc:sldChg chg="addSp delSp modSp mod">
        <pc:chgData name="CHAI YIOW YANG" userId="2ede042b-6d4e-4fbb-9007-164a0a8fa55f" providerId="ADAL" clId="{C400F755-5D39-4C0E-B5CF-612E6FF03C93}" dt="2020-06-09T15:31:38.932" v="1513" actId="1076"/>
        <pc:sldMkLst>
          <pc:docMk/>
          <pc:sldMk cId="92915877" sldId="273"/>
        </pc:sldMkLst>
        <pc:spChg chg="add del mod">
          <ac:chgData name="CHAI YIOW YANG" userId="2ede042b-6d4e-4fbb-9007-164a0a8fa55f" providerId="ADAL" clId="{C400F755-5D39-4C0E-B5CF-612E6FF03C93}" dt="2020-06-09T15:30:34.592" v="1492" actId="478"/>
          <ac:spMkLst>
            <pc:docMk/>
            <pc:sldMk cId="92915877" sldId="273"/>
            <ac:spMk id="6" creationId="{E1B63BC9-1139-4797-90C6-88F13505373B}"/>
          </ac:spMkLst>
        </pc:spChg>
        <pc:spChg chg="add del mod">
          <ac:chgData name="CHAI YIOW YANG" userId="2ede042b-6d4e-4fbb-9007-164a0a8fa55f" providerId="ADAL" clId="{C400F755-5D39-4C0E-B5CF-612E6FF03C93}" dt="2020-06-09T15:31:25.380" v="1508" actId="478"/>
          <ac:spMkLst>
            <pc:docMk/>
            <pc:sldMk cId="92915877" sldId="273"/>
            <ac:spMk id="12" creationId="{49E41C38-EC62-4ACA-A9B9-C2AFCCD60838}"/>
          </ac:spMkLst>
        </pc:spChg>
        <pc:picChg chg="add mod">
          <ac:chgData name="CHAI YIOW YANG" userId="2ede042b-6d4e-4fbb-9007-164a0a8fa55f" providerId="ADAL" clId="{C400F755-5D39-4C0E-B5CF-612E6FF03C93}" dt="2020-06-09T15:31:36.670" v="1512" actId="1076"/>
          <ac:picMkLst>
            <pc:docMk/>
            <pc:sldMk cId="92915877" sldId="273"/>
            <ac:picMk id="5" creationId="{5A5697B3-8026-46E3-B8D2-A00285CE7987}"/>
          </ac:picMkLst>
        </pc:picChg>
        <pc:picChg chg="add mod">
          <ac:chgData name="CHAI YIOW YANG" userId="2ede042b-6d4e-4fbb-9007-164a0a8fa55f" providerId="ADAL" clId="{C400F755-5D39-4C0E-B5CF-612E6FF03C93}" dt="2020-06-09T15:31:34.191" v="1511" actId="1076"/>
          <ac:picMkLst>
            <pc:docMk/>
            <pc:sldMk cId="92915877" sldId="273"/>
            <ac:picMk id="7" creationId="{76DA9435-8042-482B-9B95-5EC660D3786B}"/>
          </ac:picMkLst>
        </pc:picChg>
        <pc:picChg chg="add del mod">
          <ac:chgData name="CHAI YIOW YANG" userId="2ede042b-6d4e-4fbb-9007-164a0a8fa55f" providerId="ADAL" clId="{C400F755-5D39-4C0E-B5CF-612E6FF03C93}" dt="2020-06-09T15:31:06.684" v="1504" actId="931"/>
          <ac:picMkLst>
            <pc:docMk/>
            <pc:sldMk cId="92915877" sldId="273"/>
            <ac:picMk id="9" creationId="{A8151301-93A9-4022-9E8F-1402307CEC74}"/>
          </ac:picMkLst>
        </pc:picChg>
        <pc:picChg chg="add mod">
          <ac:chgData name="CHAI YIOW YANG" userId="2ede042b-6d4e-4fbb-9007-164a0a8fa55f" providerId="ADAL" clId="{C400F755-5D39-4C0E-B5CF-612E6FF03C93}" dt="2020-06-09T15:31:38.932" v="1513" actId="1076"/>
          <ac:picMkLst>
            <pc:docMk/>
            <pc:sldMk cId="92915877" sldId="273"/>
            <ac:picMk id="11" creationId="{05164899-6C8B-4417-A9DD-2D3DB5E71A17}"/>
          </ac:picMkLst>
        </pc:picChg>
      </pc:sldChg>
      <pc:sldChg chg="modSp new mod">
        <pc:chgData name="CHAI YIOW YANG" userId="2ede042b-6d4e-4fbb-9007-164a0a8fa55f" providerId="ADAL" clId="{C400F755-5D39-4C0E-B5CF-612E6FF03C93}" dt="2020-06-12T04:32:28.755" v="2341" actId="120"/>
        <pc:sldMkLst>
          <pc:docMk/>
          <pc:sldMk cId="3104618044" sldId="274"/>
        </pc:sldMkLst>
        <pc:spChg chg="mod">
          <ac:chgData name="CHAI YIOW YANG" userId="2ede042b-6d4e-4fbb-9007-164a0a8fa55f" providerId="ADAL" clId="{C400F755-5D39-4C0E-B5CF-612E6FF03C93}" dt="2020-06-02T04:10:18.259" v="288" actId="20577"/>
          <ac:spMkLst>
            <pc:docMk/>
            <pc:sldMk cId="3104618044" sldId="274"/>
            <ac:spMk id="2" creationId="{0B560787-AEAF-474F-8F76-09989D9E9A81}"/>
          </ac:spMkLst>
        </pc:spChg>
        <pc:spChg chg="mod">
          <ac:chgData name="CHAI YIOW YANG" userId="2ede042b-6d4e-4fbb-9007-164a0a8fa55f" providerId="ADAL" clId="{C400F755-5D39-4C0E-B5CF-612E6FF03C93}" dt="2020-06-12T04:32:28.755" v="2341" actId="120"/>
          <ac:spMkLst>
            <pc:docMk/>
            <pc:sldMk cId="3104618044" sldId="274"/>
            <ac:spMk id="3" creationId="{45B9AFC2-AD3A-4394-AF5B-9AB970886F82}"/>
          </ac:spMkLst>
        </pc:spChg>
      </pc:sldChg>
      <pc:sldChg chg="modSp new mod">
        <pc:chgData name="CHAI YIOW YANG" userId="2ede042b-6d4e-4fbb-9007-164a0a8fa55f" providerId="ADAL" clId="{C400F755-5D39-4C0E-B5CF-612E6FF03C93}" dt="2020-06-12T04:16:06.326" v="2310" actId="20577"/>
        <pc:sldMkLst>
          <pc:docMk/>
          <pc:sldMk cId="1762779614" sldId="275"/>
        </pc:sldMkLst>
        <pc:spChg chg="mod">
          <ac:chgData name="CHAI YIOW YANG" userId="2ede042b-6d4e-4fbb-9007-164a0a8fa55f" providerId="ADAL" clId="{C400F755-5D39-4C0E-B5CF-612E6FF03C93}" dt="2020-06-02T04:11:20.635" v="359" actId="20577"/>
          <ac:spMkLst>
            <pc:docMk/>
            <pc:sldMk cId="1762779614" sldId="275"/>
            <ac:spMk id="2" creationId="{C2BF9C57-9901-4085-AFFF-B7A1188522AE}"/>
          </ac:spMkLst>
        </pc:spChg>
        <pc:spChg chg="mod">
          <ac:chgData name="CHAI YIOW YANG" userId="2ede042b-6d4e-4fbb-9007-164a0a8fa55f" providerId="ADAL" clId="{C400F755-5D39-4C0E-B5CF-612E6FF03C93}" dt="2020-06-12T04:16:06.326" v="2310" actId="20577"/>
          <ac:spMkLst>
            <pc:docMk/>
            <pc:sldMk cId="1762779614" sldId="275"/>
            <ac:spMk id="3" creationId="{3175004F-9944-40B5-9A6C-7BDD2C3FA02C}"/>
          </ac:spMkLst>
        </pc:spChg>
      </pc:sldChg>
    </pc:docChg>
  </pc:docChgLst>
  <pc:docChgLst>
    <pc:chgData name="yychai97@siswa365.um.edu.my" userId="2ede042b-6d4e-4fbb-9007-164a0a8fa55f" providerId="ADAL" clId="{C5E44D14-E422-4A68-B015-4A2694E8D66D}"/>
    <pc:docChg chg="undo redo custSel mod addSld delSld modSld sldOrd">
      <pc:chgData name="yychai97@siswa365.um.edu.my" userId="2ede042b-6d4e-4fbb-9007-164a0a8fa55f" providerId="ADAL" clId="{C5E44D14-E422-4A68-B015-4A2694E8D66D}" dt="2020-05-03T08:46:10.087" v="3585" actId="20577"/>
      <pc:docMkLst>
        <pc:docMk/>
      </pc:docMkLst>
      <pc:sldChg chg="modSp mod">
        <pc:chgData name="yychai97@siswa365.um.edu.my" userId="2ede042b-6d4e-4fbb-9007-164a0a8fa55f" providerId="ADAL" clId="{C5E44D14-E422-4A68-B015-4A2694E8D66D}" dt="2020-05-02T04:10:53.537" v="1668" actId="20577"/>
        <pc:sldMkLst>
          <pc:docMk/>
          <pc:sldMk cId="1581125501" sldId="256"/>
        </pc:sldMkLst>
        <pc:spChg chg="mod">
          <ac:chgData name="yychai97@siswa365.um.edu.my" userId="2ede042b-6d4e-4fbb-9007-164a0a8fa55f" providerId="ADAL" clId="{C5E44D14-E422-4A68-B015-4A2694E8D66D}" dt="2020-05-02T04:10:53.537" v="1668" actId="20577"/>
          <ac:spMkLst>
            <pc:docMk/>
            <pc:sldMk cId="1581125501" sldId="256"/>
            <ac:spMk id="2" creationId="{3416B894-ED42-465A-BC42-6468BD892D24}"/>
          </ac:spMkLst>
        </pc:spChg>
      </pc:sldChg>
      <pc:sldChg chg="modSp mod">
        <pc:chgData name="yychai97@siswa365.um.edu.my" userId="2ede042b-6d4e-4fbb-9007-164a0a8fa55f" providerId="ADAL" clId="{C5E44D14-E422-4A68-B015-4A2694E8D66D}" dt="2020-05-02T05:03:51.335" v="2880" actId="114"/>
        <pc:sldMkLst>
          <pc:docMk/>
          <pc:sldMk cId="449587053" sldId="258"/>
        </pc:sldMkLst>
        <pc:spChg chg="mod">
          <ac:chgData name="yychai97@siswa365.um.edu.my" userId="2ede042b-6d4e-4fbb-9007-164a0a8fa55f" providerId="ADAL" clId="{C5E44D14-E422-4A68-B015-4A2694E8D66D}" dt="2020-05-02T05:03:51.335" v="2880" actId="114"/>
          <ac:spMkLst>
            <pc:docMk/>
            <pc:sldMk cId="449587053" sldId="258"/>
            <ac:spMk id="3" creationId="{3B609E18-BB64-40B9-90FD-42696CA60FE9}"/>
          </ac:spMkLst>
        </pc:spChg>
      </pc:sldChg>
      <pc:sldChg chg="delSp modSp mod">
        <pc:chgData name="yychai97@siswa365.um.edu.my" userId="2ede042b-6d4e-4fbb-9007-164a0a8fa55f" providerId="ADAL" clId="{C5E44D14-E422-4A68-B015-4A2694E8D66D}" dt="2020-05-03T08:46:10.087" v="3585" actId="20577"/>
        <pc:sldMkLst>
          <pc:docMk/>
          <pc:sldMk cId="4140308873" sldId="259"/>
        </pc:sldMkLst>
        <pc:spChg chg="mod">
          <ac:chgData name="yychai97@siswa365.um.edu.my" userId="2ede042b-6d4e-4fbb-9007-164a0a8fa55f" providerId="ADAL" clId="{C5E44D14-E422-4A68-B015-4A2694E8D66D}" dt="2020-05-01T15:02:38.489" v="619" actId="20577"/>
          <ac:spMkLst>
            <pc:docMk/>
            <pc:sldMk cId="4140308873" sldId="259"/>
            <ac:spMk id="2" creationId="{7BE36275-5170-4E2B-A7ED-52A32A9ED336}"/>
          </ac:spMkLst>
        </pc:spChg>
        <pc:spChg chg="mod">
          <ac:chgData name="yychai97@siswa365.um.edu.my" userId="2ede042b-6d4e-4fbb-9007-164a0a8fa55f" providerId="ADAL" clId="{C5E44D14-E422-4A68-B015-4A2694E8D66D}" dt="2020-05-03T08:46:10.087" v="3585" actId="20577"/>
          <ac:spMkLst>
            <pc:docMk/>
            <pc:sldMk cId="4140308873" sldId="259"/>
            <ac:spMk id="3" creationId="{D9C13EC0-EE5B-49AC-BA56-18707A38CCFF}"/>
          </ac:spMkLst>
        </pc:spChg>
        <pc:picChg chg="del">
          <ac:chgData name="yychai97@siswa365.um.edu.my" userId="2ede042b-6d4e-4fbb-9007-164a0a8fa55f" providerId="ADAL" clId="{C5E44D14-E422-4A68-B015-4A2694E8D66D}" dt="2020-05-01T15:02:46.137" v="620" actId="21"/>
          <ac:picMkLst>
            <pc:docMk/>
            <pc:sldMk cId="4140308873" sldId="259"/>
            <ac:picMk id="7" creationId="{CFF7D95A-0A00-46F5-A438-B0E724500823}"/>
          </ac:picMkLst>
        </pc:picChg>
      </pc:sldChg>
      <pc:sldChg chg="ord">
        <pc:chgData name="yychai97@siswa365.um.edu.my" userId="2ede042b-6d4e-4fbb-9007-164a0a8fa55f" providerId="ADAL" clId="{C5E44D14-E422-4A68-B015-4A2694E8D66D}" dt="2020-05-01T15:00:59.514" v="476"/>
        <pc:sldMkLst>
          <pc:docMk/>
          <pc:sldMk cId="1283446806" sldId="260"/>
        </pc:sldMkLst>
      </pc:sldChg>
      <pc:sldChg chg="modSp mod ord">
        <pc:chgData name="yychai97@siswa365.um.edu.my" userId="2ede042b-6d4e-4fbb-9007-164a0a8fa55f" providerId="ADAL" clId="{C5E44D14-E422-4A68-B015-4A2694E8D66D}" dt="2020-05-02T03:45:19.811" v="1413" actId="255"/>
        <pc:sldMkLst>
          <pc:docMk/>
          <pc:sldMk cId="3953113601" sldId="262"/>
        </pc:sldMkLst>
        <pc:spChg chg="mod">
          <ac:chgData name="yychai97@siswa365.um.edu.my" userId="2ede042b-6d4e-4fbb-9007-164a0a8fa55f" providerId="ADAL" clId="{C5E44D14-E422-4A68-B015-4A2694E8D66D}" dt="2020-05-02T03:45:19.811" v="1413" actId="255"/>
          <ac:spMkLst>
            <pc:docMk/>
            <pc:sldMk cId="3953113601" sldId="262"/>
            <ac:spMk id="3" creationId="{77461BCD-7302-4E5C-9846-397575183509}"/>
          </ac:spMkLst>
        </pc:spChg>
      </pc:sldChg>
      <pc:sldChg chg="modSp mod">
        <pc:chgData name="yychai97@siswa365.um.edu.my" userId="2ede042b-6d4e-4fbb-9007-164a0a8fa55f" providerId="ADAL" clId="{C5E44D14-E422-4A68-B015-4A2694E8D66D}" dt="2020-05-01T15:00:51.698" v="474" actId="20577"/>
        <pc:sldMkLst>
          <pc:docMk/>
          <pc:sldMk cId="3882813156" sldId="263"/>
        </pc:sldMkLst>
        <pc:spChg chg="mod">
          <ac:chgData name="yychai97@siswa365.um.edu.my" userId="2ede042b-6d4e-4fbb-9007-164a0a8fa55f" providerId="ADAL" clId="{C5E44D14-E422-4A68-B015-4A2694E8D66D}" dt="2020-05-01T15:00:51.698" v="474" actId="20577"/>
          <ac:spMkLst>
            <pc:docMk/>
            <pc:sldMk cId="3882813156" sldId="263"/>
            <ac:spMk id="2" creationId="{8C2E2A42-C4F1-4986-942A-829C77B1B773}"/>
          </ac:spMkLst>
        </pc:spChg>
      </pc:sldChg>
      <pc:sldChg chg="modSp mod">
        <pc:chgData name="yychai97@siswa365.um.edu.my" userId="2ede042b-6d4e-4fbb-9007-164a0a8fa55f" providerId="ADAL" clId="{C5E44D14-E422-4A68-B015-4A2694E8D66D}" dt="2020-05-02T08:26:45.617" v="3544" actId="20577"/>
        <pc:sldMkLst>
          <pc:docMk/>
          <pc:sldMk cId="2875164883" sldId="264"/>
        </pc:sldMkLst>
        <pc:spChg chg="mod">
          <ac:chgData name="yychai97@siswa365.um.edu.my" userId="2ede042b-6d4e-4fbb-9007-164a0a8fa55f" providerId="ADAL" clId="{C5E44D14-E422-4A68-B015-4A2694E8D66D}" dt="2020-05-01T15:01:29.038" v="503" actId="20577"/>
          <ac:spMkLst>
            <pc:docMk/>
            <pc:sldMk cId="2875164883" sldId="264"/>
            <ac:spMk id="2" creationId="{E7BA5BDF-7861-463E-A3E2-2A8D135742CE}"/>
          </ac:spMkLst>
        </pc:spChg>
        <pc:spChg chg="mod">
          <ac:chgData name="yychai97@siswa365.um.edu.my" userId="2ede042b-6d4e-4fbb-9007-164a0a8fa55f" providerId="ADAL" clId="{C5E44D14-E422-4A68-B015-4A2694E8D66D}" dt="2020-05-02T08:26:45.617" v="3544" actId="20577"/>
          <ac:spMkLst>
            <pc:docMk/>
            <pc:sldMk cId="2875164883" sldId="264"/>
            <ac:spMk id="3" creationId="{F2101931-BB7B-4A72-A3BE-836826B7FF34}"/>
          </ac:spMkLst>
        </pc:spChg>
      </pc:sldChg>
      <pc:sldChg chg="modSp mod">
        <pc:chgData name="yychai97@siswa365.um.edu.my" userId="2ede042b-6d4e-4fbb-9007-164a0a8fa55f" providerId="ADAL" clId="{C5E44D14-E422-4A68-B015-4A2694E8D66D}" dt="2020-05-02T08:07:06.784" v="3324" actId="20577"/>
        <pc:sldMkLst>
          <pc:docMk/>
          <pc:sldMk cId="520901288" sldId="265"/>
        </pc:sldMkLst>
        <pc:spChg chg="mod">
          <ac:chgData name="yychai97@siswa365.um.edu.my" userId="2ede042b-6d4e-4fbb-9007-164a0a8fa55f" providerId="ADAL" clId="{C5E44D14-E422-4A68-B015-4A2694E8D66D}" dt="2020-05-02T08:07:06.784" v="3324" actId="20577"/>
          <ac:spMkLst>
            <pc:docMk/>
            <pc:sldMk cId="520901288" sldId="265"/>
            <ac:spMk id="3" creationId="{2F0BAE2E-6202-45FD-91F9-0E9BAABE1345}"/>
          </ac:spMkLst>
        </pc:spChg>
      </pc:sldChg>
      <pc:sldChg chg="modSp mod">
        <pc:chgData name="yychai97@siswa365.um.edu.my" userId="2ede042b-6d4e-4fbb-9007-164a0a8fa55f" providerId="ADAL" clId="{C5E44D14-E422-4A68-B015-4A2694E8D66D}" dt="2020-05-02T05:05:59.698" v="3133" actId="20577"/>
        <pc:sldMkLst>
          <pc:docMk/>
          <pc:sldMk cId="3270325160" sldId="266"/>
        </pc:sldMkLst>
        <pc:spChg chg="mod">
          <ac:chgData name="yychai97@siswa365.um.edu.my" userId="2ede042b-6d4e-4fbb-9007-164a0a8fa55f" providerId="ADAL" clId="{C5E44D14-E422-4A68-B015-4A2694E8D66D}" dt="2020-05-02T05:05:59.698" v="3133" actId="20577"/>
          <ac:spMkLst>
            <pc:docMk/>
            <pc:sldMk cId="3270325160" sldId="266"/>
            <ac:spMk id="3" creationId="{A0A816AC-AC79-4DAF-AC21-6F6ACB8B5F45}"/>
          </ac:spMkLst>
        </pc:spChg>
      </pc:sldChg>
      <pc:sldChg chg="modSp mod">
        <pc:chgData name="yychai97@siswa365.um.edu.my" userId="2ede042b-6d4e-4fbb-9007-164a0a8fa55f" providerId="ADAL" clId="{C5E44D14-E422-4A68-B015-4A2694E8D66D}" dt="2020-05-02T08:23:34.767" v="3508" actId="20577"/>
        <pc:sldMkLst>
          <pc:docMk/>
          <pc:sldMk cId="1903798157" sldId="267"/>
        </pc:sldMkLst>
        <pc:spChg chg="mod">
          <ac:chgData name="yychai97@siswa365.um.edu.my" userId="2ede042b-6d4e-4fbb-9007-164a0a8fa55f" providerId="ADAL" clId="{C5E44D14-E422-4A68-B015-4A2694E8D66D}" dt="2020-05-01T14:36:10.298" v="0" actId="20577"/>
          <ac:spMkLst>
            <pc:docMk/>
            <pc:sldMk cId="1903798157" sldId="267"/>
            <ac:spMk id="2" creationId="{73B7378F-C609-4B32-945D-F261AE5839AC}"/>
          </ac:spMkLst>
        </pc:spChg>
        <pc:spChg chg="mod">
          <ac:chgData name="yychai97@siswa365.um.edu.my" userId="2ede042b-6d4e-4fbb-9007-164a0a8fa55f" providerId="ADAL" clId="{C5E44D14-E422-4A68-B015-4A2694E8D66D}" dt="2020-05-02T08:23:34.767" v="3508" actId="20577"/>
          <ac:spMkLst>
            <pc:docMk/>
            <pc:sldMk cId="1903798157" sldId="267"/>
            <ac:spMk id="3" creationId="{D577CCD5-C04D-4103-A04C-5AE6B97B6DF8}"/>
          </ac:spMkLst>
        </pc:spChg>
      </pc:sldChg>
      <pc:sldChg chg="modSp mod">
        <pc:chgData name="yychai97@siswa365.um.edu.my" userId="2ede042b-6d4e-4fbb-9007-164a0a8fa55f" providerId="ADAL" clId="{C5E44D14-E422-4A68-B015-4A2694E8D66D}" dt="2020-05-02T04:11:12.338" v="1673" actId="20577"/>
        <pc:sldMkLst>
          <pc:docMk/>
          <pc:sldMk cId="4076621372" sldId="268"/>
        </pc:sldMkLst>
        <pc:spChg chg="mod">
          <ac:chgData name="yychai97@siswa365.um.edu.my" userId="2ede042b-6d4e-4fbb-9007-164a0a8fa55f" providerId="ADAL" clId="{C5E44D14-E422-4A68-B015-4A2694E8D66D}" dt="2020-05-02T04:11:12.338" v="1673" actId="20577"/>
          <ac:spMkLst>
            <pc:docMk/>
            <pc:sldMk cId="4076621372" sldId="268"/>
            <ac:spMk id="3" creationId="{3B5B4C54-0562-4BD5-BA6D-74EA5B813475}"/>
          </ac:spMkLst>
        </pc:spChg>
      </pc:sldChg>
      <pc:sldChg chg="modSp mod">
        <pc:chgData name="yychai97@siswa365.um.edu.my" userId="2ede042b-6d4e-4fbb-9007-164a0a8fa55f" providerId="ADAL" clId="{C5E44D14-E422-4A68-B015-4A2694E8D66D}" dt="2020-05-02T08:25:45.107" v="3511" actId="20577"/>
        <pc:sldMkLst>
          <pc:docMk/>
          <pc:sldMk cId="3722328079" sldId="269"/>
        </pc:sldMkLst>
        <pc:spChg chg="mod">
          <ac:chgData name="yychai97@siswa365.um.edu.my" userId="2ede042b-6d4e-4fbb-9007-164a0a8fa55f" providerId="ADAL" clId="{C5E44D14-E422-4A68-B015-4A2694E8D66D}" dt="2020-05-02T08:25:45.107" v="3511" actId="20577"/>
          <ac:spMkLst>
            <pc:docMk/>
            <pc:sldMk cId="3722328079" sldId="269"/>
            <ac:spMk id="3" creationId="{50F08543-DCB7-484B-8D30-C5D276BBD704}"/>
          </ac:spMkLst>
        </pc:spChg>
      </pc:sldChg>
      <pc:sldChg chg="addSp delSp modSp new mod">
        <pc:chgData name="yychai97@siswa365.um.edu.my" userId="2ede042b-6d4e-4fbb-9007-164a0a8fa55f" providerId="ADAL" clId="{C5E44D14-E422-4A68-B015-4A2694E8D66D}" dt="2020-05-02T08:30:28.774" v="3545" actId="20577"/>
        <pc:sldMkLst>
          <pc:docMk/>
          <pc:sldMk cId="1942044440" sldId="270"/>
        </pc:sldMkLst>
        <pc:spChg chg="mod">
          <ac:chgData name="yychai97@siswa365.um.edu.my" userId="2ede042b-6d4e-4fbb-9007-164a0a8fa55f" providerId="ADAL" clId="{C5E44D14-E422-4A68-B015-4A2694E8D66D}" dt="2020-05-01T15:02:59.624" v="642" actId="20577"/>
          <ac:spMkLst>
            <pc:docMk/>
            <pc:sldMk cId="1942044440" sldId="270"/>
            <ac:spMk id="2" creationId="{083B7919-5EAC-4676-93D7-48FDA2ACFC2A}"/>
          </ac:spMkLst>
        </pc:spChg>
        <pc:spChg chg="del">
          <ac:chgData name="yychai97@siswa365.um.edu.my" userId="2ede042b-6d4e-4fbb-9007-164a0a8fa55f" providerId="ADAL" clId="{C5E44D14-E422-4A68-B015-4A2694E8D66D}" dt="2020-05-01T15:32:47.368" v="729" actId="1032"/>
          <ac:spMkLst>
            <pc:docMk/>
            <pc:sldMk cId="1942044440" sldId="270"/>
            <ac:spMk id="3" creationId="{4E03FF50-BB8E-4488-A6CB-0139303945E5}"/>
          </ac:spMkLst>
        </pc:spChg>
        <pc:spChg chg="add del mod">
          <ac:chgData name="yychai97@siswa365.um.edu.my" userId="2ede042b-6d4e-4fbb-9007-164a0a8fa55f" providerId="ADAL" clId="{C5E44D14-E422-4A68-B015-4A2694E8D66D}" dt="2020-05-02T04:41:55.546" v="2232" actId="478"/>
          <ac:spMkLst>
            <pc:docMk/>
            <pc:sldMk cId="1942044440" sldId="270"/>
            <ac:spMk id="9" creationId="{BCAC6819-032C-40E2-AB76-3D59FF298D79}"/>
          </ac:spMkLst>
        </pc:spChg>
        <pc:spChg chg="add">
          <ac:chgData name="yychai97@siswa365.um.edu.my" userId="2ede042b-6d4e-4fbb-9007-164a0a8fa55f" providerId="ADAL" clId="{C5E44D14-E422-4A68-B015-4A2694E8D66D}" dt="2020-05-02T04:42:19.571" v="2254"/>
          <ac:spMkLst>
            <pc:docMk/>
            <pc:sldMk cId="1942044440" sldId="270"/>
            <ac:spMk id="11" creationId="{5A9DEBD8-88DC-4A53-877E-12CD2D48653B}"/>
          </ac:spMkLst>
        </pc:spChg>
        <pc:spChg chg="add mod">
          <ac:chgData name="yychai97@siswa365.um.edu.my" userId="2ede042b-6d4e-4fbb-9007-164a0a8fa55f" providerId="ADAL" clId="{C5E44D14-E422-4A68-B015-4A2694E8D66D}" dt="2020-05-02T08:30:28.774" v="3545" actId="20577"/>
          <ac:spMkLst>
            <pc:docMk/>
            <pc:sldMk cId="1942044440" sldId="270"/>
            <ac:spMk id="12" creationId="{60289AAF-411F-4EFA-B105-F55C182EE4AE}"/>
          </ac:spMkLst>
        </pc:spChg>
        <pc:spChg chg="add mod">
          <ac:chgData name="yychai97@siswa365.um.edu.my" userId="2ede042b-6d4e-4fbb-9007-164a0a8fa55f" providerId="ADAL" clId="{C5E44D14-E422-4A68-B015-4A2694E8D66D}" dt="2020-05-02T04:43:32.260" v="2376" actId="1076"/>
          <ac:spMkLst>
            <pc:docMk/>
            <pc:sldMk cId="1942044440" sldId="270"/>
            <ac:spMk id="14" creationId="{AF3B16A3-44A3-44BF-BCD5-FEC68FB9811E}"/>
          </ac:spMkLst>
        </pc:spChg>
        <pc:spChg chg="add mod">
          <ac:chgData name="yychai97@siswa365.um.edu.my" userId="2ede042b-6d4e-4fbb-9007-164a0a8fa55f" providerId="ADAL" clId="{C5E44D14-E422-4A68-B015-4A2694E8D66D}" dt="2020-05-02T04:43:07.066" v="2373" actId="20577"/>
          <ac:spMkLst>
            <pc:docMk/>
            <pc:sldMk cId="1942044440" sldId="270"/>
            <ac:spMk id="15" creationId="{C7CF1F70-2520-4BDB-A587-3E4345F7CBD7}"/>
          </ac:spMkLst>
        </pc:spChg>
        <pc:grpChg chg="add mod">
          <ac:chgData name="yychai97@siswa365.um.edu.my" userId="2ede042b-6d4e-4fbb-9007-164a0a8fa55f" providerId="ADAL" clId="{C5E44D14-E422-4A68-B015-4A2694E8D66D}" dt="2020-05-02T04:44:10.996" v="2381" actId="1076"/>
          <ac:grpSpMkLst>
            <pc:docMk/>
            <pc:sldMk cId="1942044440" sldId="270"/>
            <ac:grpSpMk id="10" creationId="{B174DFC2-0107-46F6-A540-C07F407DE5D2}"/>
          </ac:grpSpMkLst>
        </pc:grpChg>
        <pc:grpChg chg="add mod">
          <ac:chgData name="yychai97@siswa365.um.edu.my" userId="2ede042b-6d4e-4fbb-9007-164a0a8fa55f" providerId="ADAL" clId="{C5E44D14-E422-4A68-B015-4A2694E8D66D}" dt="2020-05-02T04:44:06.484" v="2380" actId="1076"/>
          <ac:grpSpMkLst>
            <pc:docMk/>
            <pc:sldMk cId="1942044440" sldId="270"/>
            <ac:grpSpMk id="13" creationId="{C524AEB4-F3F3-417B-B20D-57F421D64164}"/>
          </ac:grpSpMkLst>
        </pc:grpChg>
        <pc:graphicFrameChg chg="add del mod">
          <ac:chgData name="yychai97@siswa365.um.edu.my" userId="2ede042b-6d4e-4fbb-9007-164a0a8fa55f" providerId="ADAL" clId="{C5E44D14-E422-4A68-B015-4A2694E8D66D}" dt="2020-05-02T04:40:53.747" v="2224" actId="478"/>
          <ac:graphicFrameMkLst>
            <pc:docMk/>
            <pc:sldMk cId="1942044440" sldId="270"/>
            <ac:graphicFrameMk id="4" creationId="{7D2435BC-3FE8-4A64-9155-8724CAF97309}"/>
          </ac:graphicFrameMkLst>
        </pc:graphicFrameChg>
        <pc:graphicFrameChg chg="add del mod">
          <ac:chgData name="yychai97@siswa365.um.edu.my" userId="2ede042b-6d4e-4fbb-9007-164a0a8fa55f" providerId="ADAL" clId="{C5E44D14-E422-4A68-B015-4A2694E8D66D}" dt="2020-05-02T04:39:41.002" v="2165" actId="1032"/>
          <ac:graphicFrameMkLst>
            <pc:docMk/>
            <pc:sldMk cId="1942044440" sldId="270"/>
            <ac:graphicFrameMk id="6" creationId="{F441A5B2-890E-4D0C-9D05-A5FA7FDDDFB3}"/>
          </ac:graphicFrameMkLst>
        </pc:graphicFrameChg>
        <pc:graphicFrameChg chg="add mod">
          <ac:chgData name="yychai97@siswa365.um.edu.my" userId="2ede042b-6d4e-4fbb-9007-164a0a8fa55f" providerId="ADAL" clId="{C5E44D14-E422-4A68-B015-4A2694E8D66D}" dt="2020-05-02T04:44:44.100" v="2386" actId="1582"/>
          <ac:graphicFrameMkLst>
            <pc:docMk/>
            <pc:sldMk cId="1942044440" sldId="270"/>
            <ac:graphicFrameMk id="7" creationId="{5712B63F-0646-4268-8879-9FD34736052C}"/>
          </ac:graphicFrameMkLst>
        </pc:graphicFrameChg>
        <pc:cxnChg chg="add del mod">
          <ac:chgData name="yychai97@siswa365.um.edu.my" userId="2ede042b-6d4e-4fbb-9007-164a0a8fa55f" providerId="ADAL" clId="{C5E44D14-E422-4A68-B015-4A2694E8D66D}" dt="2020-05-02T04:35:35.878" v="2143" actId="478"/>
          <ac:cxnSpMkLst>
            <pc:docMk/>
            <pc:sldMk cId="1942044440" sldId="270"/>
            <ac:cxnSpMk id="5" creationId="{65F234AE-8902-4378-B159-F51D2FBD1F8B}"/>
          </ac:cxnSpMkLst>
        </pc:cxnChg>
        <pc:cxnChg chg="add mod">
          <ac:chgData name="yychai97@siswa365.um.edu.my" userId="2ede042b-6d4e-4fbb-9007-164a0a8fa55f" providerId="ADAL" clId="{C5E44D14-E422-4A68-B015-4A2694E8D66D}" dt="2020-05-02T04:45:03.504" v="2388" actId="208"/>
          <ac:cxnSpMkLst>
            <pc:docMk/>
            <pc:sldMk cId="1942044440" sldId="270"/>
            <ac:cxnSpMk id="17" creationId="{545588F4-1B4A-444C-A20E-225F4C4E2561}"/>
          </ac:cxnSpMkLst>
        </pc:cxnChg>
        <pc:cxnChg chg="add mod">
          <ac:chgData name="yychai97@siswa365.um.edu.my" userId="2ede042b-6d4e-4fbb-9007-164a0a8fa55f" providerId="ADAL" clId="{C5E44D14-E422-4A68-B015-4A2694E8D66D}" dt="2020-05-02T04:45:14.668" v="2390" actId="208"/>
          <ac:cxnSpMkLst>
            <pc:docMk/>
            <pc:sldMk cId="1942044440" sldId="270"/>
            <ac:cxnSpMk id="19" creationId="{892EDBED-205D-4A58-BD5F-850790979B25}"/>
          </ac:cxnSpMkLst>
        </pc:cxnChg>
      </pc:sldChg>
      <pc:sldChg chg="addSp delSp modSp new mod setBg">
        <pc:chgData name="yychai97@siswa365.um.edu.my" userId="2ede042b-6d4e-4fbb-9007-164a0a8fa55f" providerId="ADAL" clId="{C5E44D14-E422-4A68-B015-4A2694E8D66D}" dt="2020-05-02T08:12:32.466" v="3485" actId="27614"/>
        <pc:sldMkLst>
          <pc:docMk/>
          <pc:sldMk cId="861178716" sldId="271"/>
        </pc:sldMkLst>
        <pc:spChg chg="mod">
          <ac:chgData name="yychai97@siswa365.um.edu.my" userId="2ede042b-6d4e-4fbb-9007-164a0a8fa55f" providerId="ADAL" clId="{C5E44D14-E422-4A68-B015-4A2694E8D66D}" dt="2020-05-01T15:03:37.097" v="673" actId="1076"/>
          <ac:spMkLst>
            <pc:docMk/>
            <pc:sldMk cId="861178716" sldId="271"/>
            <ac:spMk id="2" creationId="{06A06744-6D5E-4EA4-9760-B4C80F0EAD76}"/>
          </ac:spMkLst>
        </pc:spChg>
        <pc:spChg chg="add del">
          <ac:chgData name="yychai97@siswa365.um.edu.my" userId="2ede042b-6d4e-4fbb-9007-164a0a8fa55f" providerId="ADAL" clId="{C5E44D14-E422-4A68-B015-4A2694E8D66D}" dt="2020-05-01T15:03:30.263" v="671" actId="478"/>
          <ac:spMkLst>
            <pc:docMk/>
            <pc:sldMk cId="861178716" sldId="271"/>
            <ac:spMk id="3" creationId="{D25AAD59-53D8-40CE-AEBF-459860D047AE}"/>
          </ac:spMkLst>
        </pc:spChg>
        <pc:spChg chg="add del">
          <ac:chgData name="yychai97@siswa365.um.edu.my" userId="2ede042b-6d4e-4fbb-9007-164a0a8fa55f" providerId="ADAL" clId="{C5E44D14-E422-4A68-B015-4A2694E8D66D}" dt="2020-05-01T15:03:21.732" v="669" actId="26606"/>
          <ac:spMkLst>
            <pc:docMk/>
            <pc:sldMk cId="861178716" sldId="271"/>
            <ac:spMk id="9" creationId="{7CA0DAA6-33B8-4A25-810D-2F4D816FB40E}"/>
          </ac:spMkLst>
        </pc:spChg>
        <pc:picChg chg="add mod">
          <ac:chgData name="yychai97@siswa365.um.edu.my" userId="2ede042b-6d4e-4fbb-9007-164a0a8fa55f" providerId="ADAL" clId="{C5E44D14-E422-4A68-B015-4A2694E8D66D}" dt="2020-05-02T08:12:32.466" v="3485" actId="27614"/>
          <ac:picMkLst>
            <pc:docMk/>
            <pc:sldMk cId="861178716" sldId="271"/>
            <ac:picMk id="4" creationId="{27547276-C12C-4C68-B8BF-81E9580928D9}"/>
          </ac:picMkLst>
        </pc:picChg>
        <pc:picChg chg="add del mod">
          <ac:chgData name="yychai97@siswa365.um.edu.my" userId="2ede042b-6d4e-4fbb-9007-164a0a8fa55f" providerId="ADAL" clId="{C5E44D14-E422-4A68-B015-4A2694E8D66D}" dt="2020-05-01T15:53:16.731" v="1264" actId="478"/>
          <ac:picMkLst>
            <pc:docMk/>
            <pc:sldMk cId="861178716" sldId="271"/>
            <ac:picMk id="4" creationId="{946FD074-A86D-4A95-BB17-A3079554BDF7}"/>
          </ac:picMkLst>
        </pc:picChg>
        <pc:picChg chg="add del mod">
          <ac:chgData name="yychai97@siswa365.um.edu.my" userId="2ede042b-6d4e-4fbb-9007-164a0a8fa55f" providerId="ADAL" clId="{C5E44D14-E422-4A68-B015-4A2694E8D66D}" dt="2020-05-02T08:12:19.529" v="3482" actId="478"/>
          <ac:picMkLst>
            <pc:docMk/>
            <pc:sldMk cId="861178716" sldId="271"/>
            <ac:picMk id="6" creationId="{03D36D9F-EC4D-4EA9-84B0-F35C15F3F63E}"/>
          </ac:picMkLst>
        </pc:picChg>
      </pc:sldChg>
      <pc:sldChg chg="modSp new mod">
        <pc:chgData name="yychai97@siswa365.um.edu.my" userId="2ede042b-6d4e-4fbb-9007-164a0a8fa55f" providerId="ADAL" clId="{C5E44D14-E422-4A68-B015-4A2694E8D66D}" dt="2020-05-02T04:08:40.922" v="1622" actId="20577"/>
        <pc:sldMkLst>
          <pc:docMk/>
          <pc:sldMk cId="337465011" sldId="272"/>
        </pc:sldMkLst>
        <pc:spChg chg="mod">
          <ac:chgData name="yychai97@siswa365.um.edu.my" userId="2ede042b-6d4e-4fbb-9007-164a0a8fa55f" providerId="ADAL" clId="{C5E44D14-E422-4A68-B015-4A2694E8D66D}" dt="2020-05-02T04:06:44.745" v="1440" actId="20577"/>
          <ac:spMkLst>
            <pc:docMk/>
            <pc:sldMk cId="337465011" sldId="272"/>
            <ac:spMk id="2" creationId="{5BDD1D46-7E6A-4636-B3A8-76C8E7EB9B51}"/>
          </ac:spMkLst>
        </pc:spChg>
        <pc:spChg chg="mod">
          <ac:chgData name="yychai97@siswa365.um.edu.my" userId="2ede042b-6d4e-4fbb-9007-164a0a8fa55f" providerId="ADAL" clId="{C5E44D14-E422-4A68-B015-4A2694E8D66D}" dt="2020-05-02T04:08:40.922" v="1622" actId="20577"/>
          <ac:spMkLst>
            <pc:docMk/>
            <pc:sldMk cId="337465011" sldId="272"/>
            <ac:spMk id="3" creationId="{3765A936-56C3-4637-BD75-6991323AFD06}"/>
          </ac:spMkLst>
        </pc:spChg>
      </pc:sldChg>
      <pc:sldChg chg="modSp new mod">
        <pc:chgData name="yychai97@siswa365.um.edu.my" userId="2ede042b-6d4e-4fbb-9007-164a0a8fa55f" providerId="ADAL" clId="{C5E44D14-E422-4A68-B015-4A2694E8D66D}" dt="2020-05-02T04:59:27.904" v="2616" actId="20577"/>
        <pc:sldMkLst>
          <pc:docMk/>
          <pc:sldMk cId="92915877" sldId="273"/>
        </pc:sldMkLst>
        <pc:spChg chg="mod">
          <ac:chgData name="yychai97@siswa365.um.edu.my" userId="2ede042b-6d4e-4fbb-9007-164a0a8fa55f" providerId="ADAL" clId="{C5E44D14-E422-4A68-B015-4A2694E8D66D}" dt="2020-05-02T04:08:59.323" v="1647" actId="20577"/>
          <ac:spMkLst>
            <pc:docMk/>
            <pc:sldMk cId="92915877" sldId="273"/>
            <ac:spMk id="2" creationId="{DEAF9331-6D29-4F3A-A902-B198311649D9}"/>
          </ac:spMkLst>
        </pc:spChg>
        <pc:spChg chg="mod">
          <ac:chgData name="yychai97@siswa365.um.edu.my" userId="2ede042b-6d4e-4fbb-9007-164a0a8fa55f" providerId="ADAL" clId="{C5E44D14-E422-4A68-B015-4A2694E8D66D}" dt="2020-05-02T04:59:27.904" v="2616" actId="20577"/>
          <ac:spMkLst>
            <pc:docMk/>
            <pc:sldMk cId="92915877" sldId="273"/>
            <ac:spMk id="3" creationId="{E72608DE-6B6E-4B60-9CC4-F0FFE3E05FA2}"/>
          </ac:spMkLst>
        </pc:spChg>
      </pc:sldChg>
      <pc:sldChg chg="modSp new del mod">
        <pc:chgData name="yychai97@siswa365.um.edu.my" userId="2ede042b-6d4e-4fbb-9007-164a0a8fa55f" providerId="ADAL" clId="{C5E44D14-E422-4A68-B015-4A2694E8D66D}" dt="2020-05-02T04:48:42.150" v="2443" actId="47"/>
        <pc:sldMkLst>
          <pc:docMk/>
          <pc:sldMk cId="3550710259" sldId="274"/>
        </pc:sldMkLst>
        <pc:spChg chg="mod">
          <ac:chgData name="yychai97@siswa365.um.edu.my" userId="2ede042b-6d4e-4fbb-9007-164a0a8fa55f" providerId="ADAL" clId="{C5E44D14-E422-4A68-B015-4A2694E8D66D}" dt="2020-05-02T04:15:02.066" v="2036" actId="20577"/>
          <ac:spMkLst>
            <pc:docMk/>
            <pc:sldMk cId="3550710259" sldId="274"/>
            <ac:spMk id="2" creationId="{92D06796-9C63-4E13-8D6E-6B4DC3BD42DF}"/>
          </ac:spMkLst>
        </pc:spChg>
      </pc:sldChg>
    </pc:docChg>
  </pc:docChgLst>
  <pc:docChgLst>
    <pc:chgData name="CHAI YIOW YANG" userId="2ede042b-6d4e-4fbb-9007-164a0a8fa55f" providerId="ADAL" clId="{6CED4CA1-FE57-4604-B66D-528A25C220B3}"/>
    <pc:docChg chg="undo custSel addSld delSld modSld sldOrd">
      <pc:chgData name="CHAI YIOW YANG" userId="2ede042b-6d4e-4fbb-9007-164a0a8fa55f" providerId="ADAL" clId="{6CED4CA1-FE57-4604-B66D-528A25C220B3}" dt="2021-01-13T14:36:24.892" v="1882" actId="1076"/>
      <pc:docMkLst>
        <pc:docMk/>
      </pc:docMkLst>
      <pc:sldChg chg="addSp delSp modSp mod">
        <pc:chgData name="CHAI YIOW YANG" userId="2ede042b-6d4e-4fbb-9007-164a0a8fa55f" providerId="ADAL" clId="{6CED4CA1-FE57-4604-B66D-528A25C220B3}" dt="2021-01-13T14:35:40.457" v="1880" actId="20577"/>
        <pc:sldMkLst>
          <pc:docMk/>
          <pc:sldMk cId="1283446806" sldId="260"/>
        </pc:sldMkLst>
        <pc:spChg chg="mod">
          <ac:chgData name="CHAI YIOW YANG" userId="2ede042b-6d4e-4fbb-9007-164a0a8fa55f" providerId="ADAL" clId="{6CED4CA1-FE57-4604-B66D-528A25C220B3}" dt="2021-01-06T05:03:03.340" v="546" actId="20577"/>
          <ac:spMkLst>
            <pc:docMk/>
            <pc:sldMk cId="1283446806" sldId="260"/>
            <ac:spMk id="2" creationId="{657789DF-3CDB-4977-9F54-351D46A24B8B}"/>
          </ac:spMkLst>
        </pc:spChg>
        <pc:spChg chg="mod">
          <ac:chgData name="CHAI YIOW YANG" userId="2ede042b-6d4e-4fbb-9007-164a0a8fa55f" providerId="ADAL" clId="{6CED4CA1-FE57-4604-B66D-528A25C220B3}" dt="2021-01-13T14:35:40.457" v="1880" actId="20577"/>
          <ac:spMkLst>
            <pc:docMk/>
            <pc:sldMk cId="1283446806" sldId="260"/>
            <ac:spMk id="3" creationId="{5EB56C80-8917-4FA0-8175-6386A9209CA3}"/>
          </ac:spMkLst>
        </pc:spChg>
        <pc:picChg chg="add del mod modCrop">
          <ac:chgData name="CHAI YIOW YANG" userId="2ede042b-6d4e-4fbb-9007-164a0a8fa55f" providerId="ADAL" clId="{6CED4CA1-FE57-4604-B66D-528A25C220B3}" dt="2021-01-10T02:45:53.136" v="1298" actId="478"/>
          <ac:picMkLst>
            <pc:docMk/>
            <pc:sldMk cId="1283446806" sldId="260"/>
            <ac:picMk id="5" creationId="{EEC3002A-2CBB-45CC-A35E-0AB862C6278F}"/>
          </ac:picMkLst>
        </pc:picChg>
        <pc:picChg chg="add mod">
          <ac:chgData name="CHAI YIOW YANG" userId="2ede042b-6d4e-4fbb-9007-164a0a8fa55f" providerId="ADAL" clId="{6CED4CA1-FE57-4604-B66D-528A25C220B3}" dt="2021-01-13T06:58:06.810" v="1417" actId="1076"/>
          <ac:picMkLst>
            <pc:docMk/>
            <pc:sldMk cId="1283446806" sldId="260"/>
            <ac:picMk id="6" creationId="{B36745B7-71EB-4C51-B5BD-E00D0B831C23}"/>
          </ac:picMkLst>
        </pc:picChg>
        <pc:picChg chg="add del mod">
          <ac:chgData name="CHAI YIOW YANG" userId="2ede042b-6d4e-4fbb-9007-164a0a8fa55f" providerId="ADAL" clId="{6CED4CA1-FE57-4604-B66D-528A25C220B3}" dt="2021-01-10T02:45:52.433" v="1297" actId="478"/>
          <ac:picMkLst>
            <pc:docMk/>
            <pc:sldMk cId="1283446806" sldId="260"/>
            <ac:picMk id="7" creationId="{8ADE643A-F05C-4A7F-B3E9-39EA7405F807}"/>
          </ac:picMkLst>
        </pc:picChg>
      </pc:sldChg>
      <pc:sldChg chg="modSp mod">
        <pc:chgData name="CHAI YIOW YANG" userId="2ede042b-6d4e-4fbb-9007-164a0a8fa55f" providerId="ADAL" clId="{6CED4CA1-FE57-4604-B66D-528A25C220B3}" dt="2021-01-13T07:18:13.863" v="1690" actId="1076"/>
        <pc:sldMkLst>
          <pc:docMk/>
          <pc:sldMk cId="2875164883" sldId="264"/>
        </pc:sldMkLst>
        <pc:picChg chg="mod">
          <ac:chgData name="CHAI YIOW YANG" userId="2ede042b-6d4e-4fbb-9007-164a0a8fa55f" providerId="ADAL" clId="{6CED4CA1-FE57-4604-B66D-528A25C220B3}" dt="2021-01-13T07:18:13.863" v="1690" actId="1076"/>
          <ac:picMkLst>
            <pc:docMk/>
            <pc:sldMk cId="2875164883" sldId="264"/>
            <ac:picMk id="8" creationId="{0EC0C9E9-4174-48AC-807F-22F94BCF8134}"/>
          </ac:picMkLst>
        </pc:picChg>
      </pc:sldChg>
      <pc:sldChg chg="modSp mod">
        <pc:chgData name="CHAI YIOW YANG" userId="2ede042b-6d4e-4fbb-9007-164a0a8fa55f" providerId="ADAL" clId="{6CED4CA1-FE57-4604-B66D-528A25C220B3}" dt="2021-01-07T23:54:17.990" v="1295" actId="20577"/>
        <pc:sldMkLst>
          <pc:docMk/>
          <pc:sldMk cId="4076621372" sldId="268"/>
        </pc:sldMkLst>
        <pc:spChg chg="mod">
          <ac:chgData name="CHAI YIOW YANG" userId="2ede042b-6d4e-4fbb-9007-164a0a8fa55f" providerId="ADAL" clId="{6CED4CA1-FE57-4604-B66D-528A25C220B3}" dt="2021-01-07T23:54:17.990" v="1295" actId="20577"/>
          <ac:spMkLst>
            <pc:docMk/>
            <pc:sldMk cId="4076621372" sldId="268"/>
            <ac:spMk id="3" creationId="{3B5B4C54-0562-4BD5-BA6D-74EA5B813475}"/>
          </ac:spMkLst>
        </pc:spChg>
      </pc:sldChg>
      <pc:sldChg chg="addSp delSp modSp add del mod">
        <pc:chgData name="CHAI YIOW YANG" userId="2ede042b-6d4e-4fbb-9007-164a0a8fa55f" providerId="ADAL" clId="{6CED4CA1-FE57-4604-B66D-528A25C220B3}" dt="2021-01-07T01:56:40.798" v="1112" actId="1076"/>
        <pc:sldMkLst>
          <pc:docMk/>
          <pc:sldMk cId="861178716" sldId="271"/>
        </pc:sldMkLst>
        <pc:picChg chg="add mod">
          <ac:chgData name="CHAI YIOW YANG" userId="2ede042b-6d4e-4fbb-9007-164a0a8fa55f" providerId="ADAL" clId="{6CED4CA1-FE57-4604-B66D-528A25C220B3}" dt="2021-01-07T01:56:40.798" v="1112" actId="1076"/>
          <ac:picMkLst>
            <pc:docMk/>
            <pc:sldMk cId="861178716" sldId="271"/>
            <ac:picMk id="4" creationId="{FFB563A0-B969-4DB0-ABEF-A37F6FB33685}"/>
          </ac:picMkLst>
        </pc:picChg>
        <pc:picChg chg="del">
          <ac:chgData name="CHAI YIOW YANG" userId="2ede042b-6d4e-4fbb-9007-164a0a8fa55f" providerId="ADAL" clId="{6CED4CA1-FE57-4604-B66D-528A25C220B3}" dt="2021-01-07T01:56:24.771" v="1108" actId="478"/>
          <ac:picMkLst>
            <pc:docMk/>
            <pc:sldMk cId="861178716" sldId="271"/>
            <ac:picMk id="7" creationId="{7832E73F-2552-4241-B366-3209A43106FF}"/>
          </ac:picMkLst>
        </pc:picChg>
      </pc:sldChg>
      <pc:sldChg chg="modSp mod">
        <pc:chgData name="CHAI YIOW YANG" userId="2ede042b-6d4e-4fbb-9007-164a0a8fa55f" providerId="ADAL" clId="{6CED4CA1-FE57-4604-B66D-528A25C220B3}" dt="2021-01-13T07:18:05.887" v="1689" actId="14100"/>
        <pc:sldMkLst>
          <pc:docMk/>
          <pc:sldMk cId="337465011" sldId="272"/>
        </pc:sldMkLst>
        <pc:spChg chg="mod">
          <ac:chgData name="CHAI YIOW YANG" userId="2ede042b-6d4e-4fbb-9007-164a0a8fa55f" providerId="ADAL" clId="{6CED4CA1-FE57-4604-B66D-528A25C220B3}" dt="2021-01-13T07:18:05.887" v="1689" actId="14100"/>
          <ac:spMkLst>
            <pc:docMk/>
            <pc:sldMk cId="337465011" sldId="272"/>
            <ac:spMk id="3" creationId="{3765A936-56C3-4637-BD75-6991323AFD06}"/>
          </ac:spMkLst>
        </pc:spChg>
      </pc:sldChg>
      <pc:sldChg chg="addSp modSp mod ord">
        <pc:chgData name="CHAI YIOW YANG" userId="2ede042b-6d4e-4fbb-9007-164a0a8fa55f" providerId="ADAL" clId="{6CED4CA1-FE57-4604-B66D-528A25C220B3}" dt="2021-01-13T07:20:31.991" v="1732" actId="1076"/>
        <pc:sldMkLst>
          <pc:docMk/>
          <pc:sldMk cId="3104618044" sldId="274"/>
        </pc:sldMkLst>
        <pc:spChg chg="mod">
          <ac:chgData name="CHAI YIOW YANG" userId="2ede042b-6d4e-4fbb-9007-164a0a8fa55f" providerId="ADAL" clId="{6CED4CA1-FE57-4604-B66D-528A25C220B3}" dt="2020-12-26T10:53:03.443" v="222" actId="20577"/>
          <ac:spMkLst>
            <pc:docMk/>
            <pc:sldMk cId="3104618044" sldId="274"/>
            <ac:spMk id="2" creationId="{0B560787-AEAF-474F-8F76-09989D9E9A81}"/>
          </ac:spMkLst>
        </pc:spChg>
        <pc:spChg chg="mod">
          <ac:chgData name="CHAI YIOW YANG" userId="2ede042b-6d4e-4fbb-9007-164a0a8fa55f" providerId="ADAL" clId="{6CED4CA1-FE57-4604-B66D-528A25C220B3}" dt="2021-01-13T07:20:25.400" v="1728" actId="14100"/>
          <ac:spMkLst>
            <pc:docMk/>
            <pc:sldMk cId="3104618044" sldId="274"/>
            <ac:spMk id="3" creationId="{45B9AFC2-AD3A-4394-AF5B-9AB970886F82}"/>
          </ac:spMkLst>
        </pc:spChg>
        <pc:picChg chg="add mod modCrop">
          <ac:chgData name="CHAI YIOW YANG" userId="2ede042b-6d4e-4fbb-9007-164a0a8fa55f" providerId="ADAL" clId="{6CED4CA1-FE57-4604-B66D-528A25C220B3}" dt="2021-01-13T07:20:31.991" v="1732" actId="1076"/>
          <ac:picMkLst>
            <pc:docMk/>
            <pc:sldMk cId="3104618044" sldId="274"/>
            <ac:picMk id="4" creationId="{9288E6B4-EFEB-400A-9A1F-B365E023F208}"/>
          </ac:picMkLst>
        </pc:picChg>
      </pc:sldChg>
      <pc:sldChg chg="del mod modShow">
        <pc:chgData name="CHAI YIOW YANG" userId="2ede042b-6d4e-4fbb-9007-164a0a8fa55f" providerId="ADAL" clId="{6CED4CA1-FE57-4604-B66D-528A25C220B3}" dt="2021-01-07T23:53:27.621" v="1276" actId="2696"/>
        <pc:sldMkLst>
          <pc:docMk/>
          <pc:sldMk cId="1762779614" sldId="275"/>
        </pc:sldMkLst>
      </pc:sldChg>
      <pc:sldChg chg="modTransition">
        <pc:chgData name="CHAI YIOW YANG" userId="2ede042b-6d4e-4fbb-9007-164a0a8fa55f" providerId="ADAL" clId="{6CED4CA1-FE57-4604-B66D-528A25C220B3}" dt="2020-12-26T10:59:20" v="526"/>
        <pc:sldMkLst>
          <pc:docMk/>
          <pc:sldMk cId="860978585" sldId="277"/>
        </pc:sldMkLst>
      </pc:sldChg>
      <pc:sldChg chg="modTransition">
        <pc:chgData name="CHAI YIOW YANG" userId="2ede042b-6d4e-4fbb-9007-164a0a8fa55f" providerId="ADAL" clId="{6CED4CA1-FE57-4604-B66D-528A25C220B3}" dt="2020-12-26T10:59:22.327" v="527"/>
        <pc:sldMkLst>
          <pc:docMk/>
          <pc:sldMk cId="729187040" sldId="278"/>
        </pc:sldMkLst>
      </pc:sldChg>
      <pc:sldChg chg="modTransition">
        <pc:chgData name="CHAI YIOW YANG" userId="2ede042b-6d4e-4fbb-9007-164a0a8fa55f" providerId="ADAL" clId="{6CED4CA1-FE57-4604-B66D-528A25C220B3}" dt="2020-12-26T10:59:25.839" v="528"/>
        <pc:sldMkLst>
          <pc:docMk/>
          <pc:sldMk cId="3934457060" sldId="279"/>
        </pc:sldMkLst>
      </pc:sldChg>
      <pc:sldChg chg="modTransition">
        <pc:chgData name="CHAI YIOW YANG" userId="2ede042b-6d4e-4fbb-9007-164a0a8fa55f" providerId="ADAL" clId="{6CED4CA1-FE57-4604-B66D-528A25C220B3}" dt="2020-12-26T10:59:29.698" v="529"/>
        <pc:sldMkLst>
          <pc:docMk/>
          <pc:sldMk cId="901739859" sldId="281"/>
        </pc:sldMkLst>
      </pc:sldChg>
      <pc:sldChg chg="modSp mod">
        <pc:chgData name="CHAI YIOW YANG" userId="2ede042b-6d4e-4fbb-9007-164a0a8fa55f" providerId="ADAL" clId="{6CED4CA1-FE57-4604-B66D-528A25C220B3}" dt="2021-01-13T07:18:58.937" v="1720" actId="20577"/>
        <pc:sldMkLst>
          <pc:docMk/>
          <pc:sldMk cId="2902119180" sldId="284"/>
        </pc:sldMkLst>
        <pc:spChg chg="mod">
          <ac:chgData name="CHAI YIOW YANG" userId="2ede042b-6d4e-4fbb-9007-164a0a8fa55f" providerId="ADAL" clId="{6CED4CA1-FE57-4604-B66D-528A25C220B3}" dt="2021-01-13T07:18:58.937" v="1720" actId="20577"/>
          <ac:spMkLst>
            <pc:docMk/>
            <pc:sldMk cId="2902119180" sldId="284"/>
            <ac:spMk id="14" creationId="{D7D71A9B-D3CF-4F26-8C39-D7FD8A5B0BC1}"/>
          </ac:spMkLst>
        </pc:spChg>
      </pc:sldChg>
      <pc:sldChg chg="addSp delSp modSp mod modTransition">
        <pc:chgData name="CHAI YIOW YANG" userId="2ede042b-6d4e-4fbb-9007-164a0a8fa55f" providerId="ADAL" clId="{6CED4CA1-FE57-4604-B66D-528A25C220B3}" dt="2020-12-26T10:59:35.259" v="530"/>
        <pc:sldMkLst>
          <pc:docMk/>
          <pc:sldMk cId="762107715" sldId="285"/>
        </pc:sldMkLst>
        <pc:spChg chg="mod">
          <ac:chgData name="CHAI YIOW YANG" userId="2ede042b-6d4e-4fbb-9007-164a0a8fa55f" providerId="ADAL" clId="{6CED4CA1-FE57-4604-B66D-528A25C220B3}" dt="2020-12-26T10:54:17.440" v="309" actId="20577"/>
          <ac:spMkLst>
            <pc:docMk/>
            <pc:sldMk cId="762107715" sldId="285"/>
            <ac:spMk id="10" creationId="{D3E715B8-E69E-4154-81B9-DAF7E1EF2C14}"/>
          </ac:spMkLst>
        </pc:spChg>
        <pc:spChg chg="add del mod">
          <ac:chgData name="CHAI YIOW YANG" userId="2ede042b-6d4e-4fbb-9007-164a0a8fa55f" providerId="ADAL" clId="{6CED4CA1-FE57-4604-B66D-528A25C220B3}" dt="2020-12-26T10:55:05.865" v="392" actId="21"/>
          <ac:spMkLst>
            <pc:docMk/>
            <pc:sldMk cId="762107715" sldId="285"/>
            <ac:spMk id="29" creationId="{24A14437-1E2C-413F-8FF9-122F3E3B3DFE}"/>
          </ac:spMkLst>
        </pc:spChg>
      </pc:sldChg>
      <pc:sldChg chg="addSp delSp modSp new mod modClrScheme chgLayout">
        <pc:chgData name="CHAI YIOW YANG" userId="2ede042b-6d4e-4fbb-9007-164a0a8fa55f" providerId="ADAL" clId="{6CED4CA1-FE57-4604-B66D-528A25C220B3}" dt="2021-01-07T02:24:04.025" v="1117" actId="21"/>
        <pc:sldMkLst>
          <pc:docMk/>
          <pc:sldMk cId="1633074654" sldId="286"/>
        </pc:sldMkLst>
        <pc:spChg chg="mod ord">
          <ac:chgData name="CHAI YIOW YANG" userId="2ede042b-6d4e-4fbb-9007-164a0a8fa55f" providerId="ADAL" clId="{6CED4CA1-FE57-4604-B66D-528A25C220B3}" dt="2020-12-26T10:55:19.293" v="394" actId="700"/>
          <ac:spMkLst>
            <pc:docMk/>
            <pc:sldMk cId="1633074654" sldId="286"/>
            <ac:spMk id="2" creationId="{234144D7-D753-408A-A86E-C6FAAA0403C6}"/>
          </ac:spMkLst>
        </pc:spChg>
        <pc:spChg chg="add del mod">
          <ac:chgData name="CHAI YIOW YANG" userId="2ede042b-6d4e-4fbb-9007-164a0a8fa55f" providerId="ADAL" clId="{6CED4CA1-FE57-4604-B66D-528A25C220B3}" dt="2020-12-26T10:56:02.325" v="525" actId="478"/>
          <ac:spMkLst>
            <pc:docMk/>
            <pc:sldMk cId="1633074654" sldId="286"/>
            <ac:spMk id="3" creationId="{6F87A8AA-F00C-40E1-A52B-0E3B12043159}"/>
          </ac:spMkLst>
        </pc:spChg>
        <pc:spChg chg="add mod ord">
          <ac:chgData name="CHAI YIOW YANG" userId="2ede042b-6d4e-4fbb-9007-164a0a8fa55f" providerId="ADAL" clId="{6CED4CA1-FE57-4604-B66D-528A25C220B3}" dt="2021-01-06T12:34:16.247" v="663" actId="114"/>
          <ac:spMkLst>
            <pc:docMk/>
            <pc:sldMk cId="1633074654" sldId="286"/>
            <ac:spMk id="4" creationId="{D05FE345-47AD-4C1E-9E63-B0545A8F5A2E}"/>
          </ac:spMkLst>
        </pc:spChg>
        <pc:picChg chg="add del mod">
          <ac:chgData name="CHAI YIOW YANG" userId="2ede042b-6d4e-4fbb-9007-164a0a8fa55f" providerId="ADAL" clId="{6CED4CA1-FE57-4604-B66D-528A25C220B3}" dt="2021-01-07T02:24:04.025" v="1117" actId="21"/>
          <ac:picMkLst>
            <pc:docMk/>
            <pc:sldMk cId="1633074654" sldId="286"/>
            <ac:picMk id="5" creationId="{865263BA-6611-4867-B1B4-10A59B7FF69B}"/>
          </ac:picMkLst>
        </pc:picChg>
      </pc:sldChg>
      <pc:sldChg chg="modSp new del mod">
        <pc:chgData name="CHAI YIOW YANG" userId="2ede042b-6d4e-4fbb-9007-164a0a8fa55f" providerId="ADAL" clId="{6CED4CA1-FE57-4604-B66D-528A25C220B3}" dt="2021-01-06T12:40:51.777" v="709" actId="680"/>
        <pc:sldMkLst>
          <pc:docMk/>
          <pc:sldMk cId="491563372" sldId="287"/>
        </pc:sldMkLst>
        <pc:spChg chg="mod">
          <ac:chgData name="CHAI YIOW YANG" userId="2ede042b-6d4e-4fbb-9007-164a0a8fa55f" providerId="ADAL" clId="{6CED4CA1-FE57-4604-B66D-528A25C220B3}" dt="2021-01-06T12:40:49.245" v="708" actId="20577"/>
          <ac:spMkLst>
            <pc:docMk/>
            <pc:sldMk cId="491563372" sldId="287"/>
            <ac:spMk id="2" creationId="{178EC39E-95B2-41C1-A7D1-9D763C5BF732}"/>
          </ac:spMkLst>
        </pc:spChg>
      </pc:sldChg>
      <pc:sldChg chg="addSp modSp new mod">
        <pc:chgData name="CHAI YIOW YANG" userId="2ede042b-6d4e-4fbb-9007-164a0a8fa55f" providerId="ADAL" clId="{6CED4CA1-FE57-4604-B66D-528A25C220B3}" dt="2021-01-07T02:24:36.083" v="1122" actId="1582"/>
        <pc:sldMkLst>
          <pc:docMk/>
          <pc:sldMk cId="3429269783" sldId="287"/>
        </pc:sldMkLst>
        <pc:picChg chg="add mod">
          <ac:chgData name="CHAI YIOW YANG" userId="2ede042b-6d4e-4fbb-9007-164a0a8fa55f" providerId="ADAL" clId="{6CED4CA1-FE57-4604-B66D-528A25C220B3}" dt="2021-01-07T02:24:06.575" v="1119" actId="1076"/>
          <ac:picMkLst>
            <pc:docMk/>
            <pc:sldMk cId="3429269783" sldId="287"/>
            <ac:picMk id="4" creationId="{B3DBE81D-2177-48AA-8D62-D43DBD9EA069}"/>
          </ac:picMkLst>
        </pc:picChg>
        <pc:cxnChg chg="add mod">
          <ac:chgData name="CHAI YIOW YANG" userId="2ede042b-6d4e-4fbb-9007-164a0a8fa55f" providerId="ADAL" clId="{6CED4CA1-FE57-4604-B66D-528A25C220B3}" dt="2021-01-07T02:24:36.083" v="1122" actId="1582"/>
          <ac:cxnSpMkLst>
            <pc:docMk/>
            <pc:sldMk cId="3429269783" sldId="287"/>
            <ac:cxnSpMk id="6" creationId="{2C771E4A-A9E9-48D9-86C1-7B0851F89BF3}"/>
          </ac:cxnSpMkLst>
        </pc:cxnChg>
      </pc:sldChg>
      <pc:sldChg chg="addSp modSp new mod">
        <pc:chgData name="CHAI YIOW YANG" userId="2ede042b-6d4e-4fbb-9007-164a0a8fa55f" providerId="ADAL" clId="{6CED4CA1-FE57-4604-B66D-528A25C220B3}" dt="2021-01-10T02:46:54.312" v="1309" actId="1076"/>
        <pc:sldMkLst>
          <pc:docMk/>
          <pc:sldMk cId="3937892151" sldId="288"/>
        </pc:sldMkLst>
        <pc:picChg chg="add mod">
          <ac:chgData name="CHAI YIOW YANG" userId="2ede042b-6d4e-4fbb-9007-164a0a8fa55f" providerId="ADAL" clId="{6CED4CA1-FE57-4604-B66D-528A25C220B3}" dt="2021-01-10T02:46:39.605" v="1307" actId="1076"/>
          <ac:picMkLst>
            <pc:docMk/>
            <pc:sldMk cId="3937892151" sldId="288"/>
            <ac:picMk id="5" creationId="{15876423-17AB-43B8-A82D-CEB44CADB8C0}"/>
          </ac:picMkLst>
        </pc:picChg>
        <pc:picChg chg="add mod">
          <ac:chgData name="CHAI YIOW YANG" userId="2ede042b-6d4e-4fbb-9007-164a0a8fa55f" providerId="ADAL" clId="{6CED4CA1-FE57-4604-B66D-528A25C220B3}" dt="2021-01-10T02:46:54.312" v="1309" actId="1076"/>
          <ac:picMkLst>
            <pc:docMk/>
            <pc:sldMk cId="3937892151" sldId="288"/>
            <ac:picMk id="7" creationId="{B05F471D-85F7-45A0-A184-16170FD96D6C}"/>
          </ac:picMkLst>
        </pc:picChg>
      </pc:sldChg>
      <pc:sldChg chg="addSp delSp modSp new mod">
        <pc:chgData name="CHAI YIOW YANG" userId="2ede042b-6d4e-4fbb-9007-164a0a8fa55f" providerId="ADAL" clId="{6CED4CA1-FE57-4604-B66D-528A25C220B3}" dt="2021-01-13T06:58:21.171" v="1418" actId="1076"/>
        <pc:sldMkLst>
          <pc:docMk/>
          <pc:sldMk cId="2390416554" sldId="289"/>
        </pc:sldMkLst>
        <pc:spChg chg="del">
          <ac:chgData name="CHAI YIOW YANG" userId="2ede042b-6d4e-4fbb-9007-164a0a8fa55f" providerId="ADAL" clId="{6CED4CA1-FE57-4604-B66D-528A25C220B3}" dt="2021-01-10T04:37:21.817" v="1357" actId="478"/>
          <ac:spMkLst>
            <pc:docMk/>
            <pc:sldMk cId="2390416554" sldId="289"/>
            <ac:spMk id="2" creationId="{2A7ADC52-ECA1-4358-BD21-10747B2058CA}"/>
          </ac:spMkLst>
        </pc:spChg>
        <pc:spChg chg="del">
          <ac:chgData name="CHAI YIOW YANG" userId="2ede042b-6d4e-4fbb-9007-164a0a8fa55f" providerId="ADAL" clId="{6CED4CA1-FE57-4604-B66D-528A25C220B3}" dt="2021-01-10T04:37:22.951" v="1358" actId="478"/>
          <ac:spMkLst>
            <pc:docMk/>
            <pc:sldMk cId="2390416554" sldId="289"/>
            <ac:spMk id="3" creationId="{EE44C717-9A76-462C-B869-500F535CC588}"/>
          </ac:spMkLst>
        </pc:spChg>
        <pc:picChg chg="add mod">
          <ac:chgData name="CHAI YIOW YANG" userId="2ede042b-6d4e-4fbb-9007-164a0a8fa55f" providerId="ADAL" clId="{6CED4CA1-FE57-4604-B66D-528A25C220B3}" dt="2021-01-13T06:58:21.171" v="1418" actId="1076"/>
          <ac:picMkLst>
            <pc:docMk/>
            <pc:sldMk cId="2390416554" sldId="289"/>
            <ac:picMk id="5" creationId="{7393882B-BC22-49A5-9513-DFCB0C5C6FA0}"/>
          </ac:picMkLst>
        </pc:picChg>
        <pc:picChg chg="add mod">
          <ac:chgData name="CHAI YIOW YANG" userId="2ede042b-6d4e-4fbb-9007-164a0a8fa55f" providerId="ADAL" clId="{6CED4CA1-FE57-4604-B66D-528A25C220B3}" dt="2021-01-10T04:37:29.776" v="1361" actId="1076"/>
          <ac:picMkLst>
            <pc:docMk/>
            <pc:sldMk cId="2390416554" sldId="289"/>
            <ac:picMk id="7" creationId="{9A9A0680-2051-4A97-B683-F997C4EC861F}"/>
          </ac:picMkLst>
        </pc:picChg>
        <pc:picChg chg="add mod">
          <ac:chgData name="CHAI YIOW YANG" userId="2ede042b-6d4e-4fbb-9007-164a0a8fa55f" providerId="ADAL" clId="{6CED4CA1-FE57-4604-B66D-528A25C220B3}" dt="2021-01-10T04:37:28.460" v="1360" actId="1076"/>
          <ac:picMkLst>
            <pc:docMk/>
            <pc:sldMk cId="2390416554" sldId="289"/>
            <ac:picMk id="9" creationId="{5F1D8C37-32BD-4C27-80E8-097A5FC1DA57}"/>
          </ac:picMkLst>
        </pc:picChg>
        <pc:picChg chg="add mod">
          <ac:chgData name="CHAI YIOW YANG" userId="2ede042b-6d4e-4fbb-9007-164a0a8fa55f" providerId="ADAL" clId="{6CED4CA1-FE57-4604-B66D-528A25C220B3}" dt="2021-01-10T04:37:31.177" v="1362" actId="1076"/>
          <ac:picMkLst>
            <pc:docMk/>
            <pc:sldMk cId="2390416554" sldId="289"/>
            <ac:picMk id="11" creationId="{A969B0F3-744E-43C2-8CFE-84633A52E4DE}"/>
          </ac:picMkLst>
        </pc:picChg>
      </pc:sldChg>
      <pc:sldChg chg="addSp delSp modSp new mod">
        <pc:chgData name="CHAI YIOW YANG" userId="2ede042b-6d4e-4fbb-9007-164a0a8fa55f" providerId="ADAL" clId="{6CED4CA1-FE57-4604-B66D-528A25C220B3}" dt="2021-01-10T02:50:33.827" v="1355" actId="1076"/>
        <pc:sldMkLst>
          <pc:docMk/>
          <pc:sldMk cId="2060384481" sldId="290"/>
        </pc:sldMkLst>
        <pc:spChg chg="del">
          <ac:chgData name="CHAI YIOW YANG" userId="2ede042b-6d4e-4fbb-9007-164a0a8fa55f" providerId="ADAL" clId="{6CED4CA1-FE57-4604-B66D-528A25C220B3}" dt="2021-01-10T02:50:05.909" v="1345" actId="478"/>
          <ac:spMkLst>
            <pc:docMk/>
            <pc:sldMk cId="2060384481" sldId="290"/>
            <ac:spMk id="2" creationId="{235599DB-5F17-4A9F-894D-7AFE88E9A0FA}"/>
          </ac:spMkLst>
        </pc:spChg>
        <pc:spChg chg="del">
          <ac:chgData name="CHAI YIOW YANG" userId="2ede042b-6d4e-4fbb-9007-164a0a8fa55f" providerId="ADAL" clId="{6CED4CA1-FE57-4604-B66D-528A25C220B3}" dt="2021-01-10T02:50:06.807" v="1346" actId="478"/>
          <ac:spMkLst>
            <pc:docMk/>
            <pc:sldMk cId="2060384481" sldId="290"/>
            <ac:spMk id="3" creationId="{0A2D0E4E-AF32-492F-8719-63D65C65171F}"/>
          </ac:spMkLst>
        </pc:spChg>
        <pc:picChg chg="add mod">
          <ac:chgData name="CHAI YIOW YANG" userId="2ede042b-6d4e-4fbb-9007-164a0a8fa55f" providerId="ADAL" clId="{6CED4CA1-FE57-4604-B66D-528A25C220B3}" dt="2021-01-10T02:50:19.269" v="1350" actId="1076"/>
          <ac:picMkLst>
            <pc:docMk/>
            <pc:sldMk cId="2060384481" sldId="290"/>
            <ac:picMk id="5" creationId="{A716E2F4-0609-48ED-9B3C-C03F866F7494}"/>
          </ac:picMkLst>
        </pc:picChg>
        <pc:picChg chg="add mod">
          <ac:chgData name="CHAI YIOW YANG" userId="2ede042b-6d4e-4fbb-9007-164a0a8fa55f" providerId="ADAL" clId="{6CED4CA1-FE57-4604-B66D-528A25C220B3}" dt="2021-01-10T02:50:33.827" v="1355" actId="1076"/>
          <ac:picMkLst>
            <pc:docMk/>
            <pc:sldMk cId="2060384481" sldId="290"/>
            <ac:picMk id="7" creationId="{C99D1875-9F1E-41E9-AB8E-3B1F18EDE05F}"/>
          </ac:picMkLst>
        </pc:picChg>
      </pc:sldChg>
      <pc:sldChg chg="addSp modSp new mod">
        <pc:chgData name="CHAI YIOW YANG" userId="2ede042b-6d4e-4fbb-9007-164a0a8fa55f" providerId="ADAL" clId="{6CED4CA1-FE57-4604-B66D-528A25C220B3}" dt="2021-01-13T07:13:33.144" v="1508" actId="1076"/>
        <pc:sldMkLst>
          <pc:docMk/>
          <pc:sldMk cId="2855349078" sldId="291"/>
        </pc:sldMkLst>
        <pc:spChg chg="mod">
          <ac:chgData name="CHAI YIOW YANG" userId="2ede042b-6d4e-4fbb-9007-164a0a8fa55f" providerId="ADAL" clId="{6CED4CA1-FE57-4604-B66D-528A25C220B3}" dt="2021-01-13T07:12:32.187" v="1440" actId="20577"/>
          <ac:spMkLst>
            <pc:docMk/>
            <pc:sldMk cId="2855349078" sldId="291"/>
            <ac:spMk id="2" creationId="{C31996F1-A250-46B2-96B6-25FF3C45A240}"/>
          </ac:spMkLst>
        </pc:spChg>
        <pc:spChg chg="add mod">
          <ac:chgData name="CHAI YIOW YANG" userId="2ede042b-6d4e-4fbb-9007-164a0a8fa55f" providerId="ADAL" clId="{6CED4CA1-FE57-4604-B66D-528A25C220B3}" dt="2021-01-13T07:13:01.057" v="1454" actId="1076"/>
          <ac:spMkLst>
            <pc:docMk/>
            <pc:sldMk cId="2855349078" sldId="291"/>
            <ac:spMk id="5" creationId="{5E426EBD-89D3-4875-8A16-A784D116CB00}"/>
          </ac:spMkLst>
        </pc:spChg>
        <pc:spChg chg="add mod">
          <ac:chgData name="CHAI YIOW YANG" userId="2ede042b-6d4e-4fbb-9007-164a0a8fa55f" providerId="ADAL" clId="{6CED4CA1-FE57-4604-B66D-528A25C220B3}" dt="2021-01-13T07:13:14.379" v="1472" actId="20577"/>
          <ac:spMkLst>
            <pc:docMk/>
            <pc:sldMk cId="2855349078" sldId="291"/>
            <ac:spMk id="6" creationId="{360853D5-7E02-4A29-B409-C18C3EFD8DAA}"/>
          </ac:spMkLst>
        </pc:spChg>
        <pc:spChg chg="add mod">
          <ac:chgData name="CHAI YIOW YANG" userId="2ede042b-6d4e-4fbb-9007-164a0a8fa55f" providerId="ADAL" clId="{6CED4CA1-FE57-4604-B66D-528A25C220B3}" dt="2021-01-13T07:13:33.144" v="1508" actId="1076"/>
          <ac:spMkLst>
            <pc:docMk/>
            <pc:sldMk cId="2855349078" sldId="291"/>
            <ac:spMk id="7" creationId="{35A2C949-0A49-43DB-B089-44DDD800DABC}"/>
          </ac:spMkLst>
        </pc:spChg>
        <pc:picChg chg="add mod">
          <ac:chgData name="CHAI YIOW YANG" userId="2ede042b-6d4e-4fbb-9007-164a0a8fa55f" providerId="ADAL" clId="{6CED4CA1-FE57-4604-B66D-528A25C220B3}" dt="2021-01-13T07:12:40.272" v="1444" actId="1076"/>
          <ac:picMkLst>
            <pc:docMk/>
            <pc:sldMk cId="2855349078" sldId="291"/>
            <ac:picMk id="4" creationId="{032E2666-DBEC-48A8-8C8E-9111D49A03F1}"/>
          </ac:picMkLst>
        </pc:picChg>
      </pc:sldChg>
      <pc:sldChg chg="addSp delSp modSp new mod">
        <pc:chgData name="CHAI YIOW YANG" userId="2ede042b-6d4e-4fbb-9007-164a0a8fa55f" providerId="ADAL" clId="{6CED4CA1-FE57-4604-B66D-528A25C220B3}" dt="2021-01-13T14:36:24.892" v="1882" actId="1076"/>
        <pc:sldMkLst>
          <pc:docMk/>
          <pc:sldMk cId="1692905291" sldId="292"/>
        </pc:sldMkLst>
        <pc:spChg chg="mod">
          <ac:chgData name="CHAI YIOW YANG" userId="2ede042b-6d4e-4fbb-9007-164a0a8fa55f" providerId="ADAL" clId="{6CED4CA1-FE57-4604-B66D-528A25C220B3}" dt="2021-01-13T07:17:23.680" v="1624" actId="20577"/>
          <ac:spMkLst>
            <pc:docMk/>
            <pc:sldMk cId="1692905291" sldId="292"/>
            <ac:spMk id="2" creationId="{E8FF6623-090D-4671-B342-FDF3C12CDDBB}"/>
          </ac:spMkLst>
        </pc:spChg>
        <pc:spChg chg="add mod">
          <ac:chgData name="CHAI YIOW YANG" userId="2ede042b-6d4e-4fbb-9007-164a0a8fa55f" providerId="ADAL" clId="{6CED4CA1-FE57-4604-B66D-528A25C220B3}" dt="2021-01-13T07:16:31.080" v="1571" actId="1076"/>
          <ac:spMkLst>
            <pc:docMk/>
            <pc:sldMk cId="1692905291" sldId="292"/>
            <ac:spMk id="5" creationId="{5757C2FD-CD3F-4ED9-8D38-70CB44D82982}"/>
          </ac:spMkLst>
        </pc:spChg>
        <pc:spChg chg="add mod">
          <ac:chgData name="CHAI YIOW YANG" userId="2ede042b-6d4e-4fbb-9007-164a0a8fa55f" providerId="ADAL" clId="{6CED4CA1-FE57-4604-B66D-528A25C220B3}" dt="2021-01-13T07:16:31.080" v="1571" actId="1076"/>
          <ac:spMkLst>
            <pc:docMk/>
            <pc:sldMk cId="1692905291" sldId="292"/>
            <ac:spMk id="6" creationId="{1E93BC92-461B-44D6-B7F9-475C262A7435}"/>
          </ac:spMkLst>
        </pc:spChg>
        <pc:spChg chg="add mod">
          <ac:chgData name="CHAI YIOW YANG" userId="2ede042b-6d4e-4fbb-9007-164a0a8fa55f" providerId="ADAL" clId="{6CED4CA1-FE57-4604-B66D-528A25C220B3}" dt="2021-01-13T07:16:49.576" v="1587" actId="1076"/>
          <ac:spMkLst>
            <pc:docMk/>
            <pc:sldMk cId="1692905291" sldId="292"/>
            <ac:spMk id="11" creationId="{438E81B0-BCCD-497A-8301-A2FDA635F5A5}"/>
          </ac:spMkLst>
        </pc:spChg>
        <pc:spChg chg="add mod">
          <ac:chgData name="CHAI YIOW YANG" userId="2ede042b-6d4e-4fbb-9007-164a0a8fa55f" providerId="ADAL" clId="{6CED4CA1-FE57-4604-B66D-528A25C220B3}" dt="2021-01-13T07:16:57.512" v="1598" actId="1076"/>
          <ac:spMkLst>
            <pc:docMk/>
            <pc:sldMk cId="1692905291" sldId="292"/>
            <ac:spMk id="12" creationId="{C55E5232-B178-436F-9C0F-CDCF8BDFB0D2}"/>
          </ac:spMkLst>
        </pc:spChg>
        <pc:spChg chg="add mod">
          <ac:chgData name="CHAI YIOW YANG" userId="2ede042b-6d4e-4fbb-9007-164a0a8fa55f" providerId="ADAL" clId="{6CED4CA1-FE57-4604-B66D-528A25C220B3}" dt="2021-01-13T07:17:05.592" v="1610" actId="1076"/>
          <ac:spMkLst>
            <pc:docMk/>
            <pc:sldMk cId="1692905291" sldId="292"/>
            <ac:spMk id="13" creationId="{39255B31-4ABE-4A23-A959-A1F75D6C3336}"/>
          </ac:spMkLst>
        </pc:spChg>
        <pc:picChg chg="add mod">
          <ac:chgData name="CHAI YIOW YANG" userId="2ede042b-6d4e-4fbb-9007-164a0a8fa55f" providerId="ADAL" clId="{6CED4CA1-FE57-4604-B66D-528A25C220B3}" dt="2021-01-13T14:36:24.892" v="1882" actId="1076"/>
          <ac:picMkLst>
            <pc:docMk/>
            <pc:sldMk cId="1692905291" sldId="292"/>
            <ac:picMk id="4" creationId="{764AE953-B91B-4F77-85F0-2E70ECF6F496}"/>
          </ac:picMkLst>
        </pc:picChg>
        <pc:picChg chg="add mod">
          <ac:chgData name="CHAI YIOW YANG" userId="2ede042b-6d4e-4fbb-9007-164a0a8fa55f" providerId="ADAL" clId="{6CED4CA1-FE57-4604-B66D-528A25C220B3}" dt="2021-01-13T07:16:36.504" v="1575" actId="1076"/>
          <ac:picMkLst>
            <pc:docMk/>
            <pc:sldMk cId="1692905291" sldId="292"/>
            <ac:picMk id="8" creationId="{0D5B46AD-757D-404B-8ED5-81DC72E1BDB1}"/>
          </ac:picMkLst>
        </pc:picChg>
        <pc:picChg chg="add del">
          <ac:chgData name="CHAI YIOW YANG" userId="2ede042b-6d4e-4fbb-9007-164a0a8fa55f" providerId="ADAL" clId="{6CED4CA1-FE57-4604-B66D-528A25C220B3}" dt="2021-01-13T07:16:40.273" v="1577" actId="22"/>
          <ac:picMkLst>
            <pc:docMk/>
            <pc:sldMk cId="1692905291" sldId="292"/>
            <ac:picMk id="10" creationId="{BCD32811-01C9-4886-A5CA-7148AF744180}"/>
          </ac:picMkLst>
        </pc:picChg>
      </pc:sldChg>
      <pc:sldChg chg="new del">
        <pc:chgData name="CHAI YIOW YANG" userId="2ede042b-6d4e-4fbb-9007-164a0a8fa55f" providerId="ADAL" clId="{6CED4CA1-FE57-4604-B66D-528A25C220B3}" dt="2021-01-13T07:17:11.583" v="1611" actId="47"/>
        <pc:sldMkLst>
          <pc:docMk/>
          <pc:sldMk cId="3034606952" sldId="293"/>
        </pc:sldMkLst>
      </pc:sldChg>
    </pc:docChg>
  </pc:docChgLst>
  <pc:docChgLst>
    <pc:chgData name="CHAI YIOW YANG" userId="2ede042b-6d4e-4fbb-9007-164a0a8fa55f" providerId="ADAL" clId="{15591FA0-BCC7-4EBC-8049-0B279B876BAC}"/>
    <pc:docChg chg="custSel delSld modSld">
      <pc:chgData name="CHAI YIOW YANG" userId="2ede042b-6d4e-4fbb-9007-164a0a8fa55f" providerId="ADAL" clId="{15591FA0-BCC7-4EBC-8049-0B279B876BAC}" dt="2021-01-15T04:40:48.549" v="30" actId="1076"/>
      <pc:docMkLst>
        <pc:docMk/>
      </pc:docMkLst>
      <pc:sldChg chg="addSp delSp modSp mod">
        <pc:chgData name="CHAI YIOW YANG" userId="2ede042b-6d4e-4fbb-9007-164a0a8fa55f" providerId="ADAL" clId="{15591FA0-BCC7-4EBC-8049-0B279B876BAC}" dt="2021-01-14T14:30:38.810" v="20" actId="1076"/>
        <pc:sldMkLst>
          <pc:docMk/>
          <pc:sldMk cId="1283446806" sldId="260"/>
        </pc:sldMkLst>
        <pc:spChg chg="mod">
          <ac:chgData name="CHAI YIOW YANG" userId="2ede042b-6d4e-4fbb-9007-164a0a8fa55f" providerId="ADAL" clId="{15591FA0-BCC7-4EBC-8049-0B279B876BAC}" dt="2021-01-14T14:23:54.587" v="11" actId="20577"/>
          <ac:spMkLst>
            <pc:docMk/>
            <pc:sldMk cId="1283446806" sldId="260"/>
            <ac:spMk id="2" creationId="{657789DF-3CDB-4977-9F54-351D46A24B8B}"/>
          </ac:spMkLst>
        </pc:spChg>
        <pc:spChg chg="del mod">
          <ac:chgData name="CHAI YIOW YANG" userId="2ede042b-6d4e-4fbb-9007-164a0a8fa55f" providerId="ADAL" clId="{15591FA0-BCC7-4EBC-8049-0B279B876BAC}" dt="2021-01-14T14:23:31.378" v="1" actId="478"/>
          <ac:spMkLst>
            <pc:docMk/>
            <pc:sldMk cId="1283446806" sldId="260"/>
            <ac:spMk id="3" creationId="{5EB56C80-8917-4FA0-8175-6386A9209CA3}"/>
          </ac:spMkLst>
        </pc:spChg>
        <pc:spChg chg="add del mod">
          <ac:chgData name="CHAI YIOW YANG" userId="2ede042b-6d4e-4fbb-9007-164a0a8fa55f" providerId="ADAL" clId="{15591FA0-BCC7-4EBC-8049-0B279B876BAC}" dt="2021-01-14T14:23:33.273" v="2" actId="478"/>
          <ac:spMkLst>
            <pc:docMk/>
            <pc:sldMk cId="1283446806" sldId="260"/>
            <ac:spMk id="5" creationId="{2156398D-36D0-4458-BEE1-164E5F2DAB9D}"/>
          </ac:spMkLst>
        </pc:spChg>
        <pc:picChg chg="del">
          <ac:chgData name="CHAI YIOW YANG" userId="2ede042b-6d4e-4fbb-9007-164a0a8fa55f" providerId="ADAL" clId="{15591FA0-BCC7-4EBC-8049-0B279B876BAC}" dt="2021-01-14T14:23:39.796" v="6" actId="478"/>
          <ac:picMkLst>
            <pc:docMk/>
            <pc:sldMk cId="1283446806" sldId="260"/>
            <ac:picMk id="6" creationId="{B36745B7-71EB-4C51-B5BD-E00D0B831C23}"/>
          </ac:picMkLst>
        </pc:picChg>
        <pc:picChg chg="add del mod">
          <ac:chgData name="CHAI YIOW YANG" userId="2ede042b-6d4e-4fbb-9007-164a0a8fa55f" providerId="ADAL" clId="{15591FA0-BCC7-4EBC-8049-0B279B876BAC}" dt="2021-01-14T14:23:39.219" v="5" actId="478"/>
          <ac:picMkLst>
            <pc:docMk/>
            <pc:sldMk cId="1283446806" sldId="260"/>
            <ac:picMk id="7" creationId="{F0CEF346-2DA3-4C74-9E94-152BE569A1BE}"/>
          </ac:picMkLst>
        </pc:picChg>
        <pc:picChg chg="add mod">
          <ac:chgData name="CHAI YIOW YANG" userId="2ede042b-6d4e-4fbb-9007-164a0a8fa55f" providerId="ADAL" clId="{15591FA0-BCC7-4EBC-8049-0B279B876BAC}" dt="2021-01-14T14:30:36.474" v="19" actId="14100"/>
          <ac:picMkLst>
            <pc:docMk/>
            <pc:sldMk cId="1283446806" sldId="260"/>
            <ac:picMk id="8" creationId="{38680152-5606-49F3-ADD1-1050B6003C7D}"/>
          </ac:picMkLst>
        </pc:picChg>
        <pc:picChg chg="add mod">
          <ac:chgData name="CHAI YIOW YANG" userId="2ede042b-6d4e-4fbb-9007-164a0a8fa55f" providerId="ADAL" clId="{15591FA0-BCC7-4EBC-8049-0B279B876BAC}" dt="2021-01-14T14:30:38.810" v="20" actId="1076"/>
          <ac:picMkLst>
            <pc:docMk/>
            <pc:sldMk cId="1283446806" sldId="260"/>
            <ac:picMk id="9" creationId="{52EE4D8A-3727-40EB-AF89-8297BFE32C8A}"/>
          </ac:picMkLst>
        </pc:picChg>
      </pc:sldChg>
      <pc:sldChg chg="delSp del mod">
        <pc:chgData name="CHAI YIOW YANG" userId="2ede042b-6d4e-4fbb-9007-164a0a8fa55f" providerId="ADAL" clId="{15591FA0-BCC7-4EBC-8049-0B279B876BAC}" dt="2021-01-14T14:24:04.755" v="15" actId="47"/>
        <pc:sldMkLst>
          <pc:docMk/>
          <pc:sldMk cId="3937892151" sldId="288"/>
        </pc:sldMkLst>
        <pc:picChg chg="del">
          <ac:chgData name="CHAI YIOW YANG" userId="2ede042b-6d4e-4fbb-9007-164a0a8fa55f" providerId="ADAL" clId="{15591FA0-BCC7-4EBC-8049-0B279B876BAC}" dt="2021-01-14T14:23:46.088" v="7" actId="21"/>
          <ac:picMkLst>
            <pc:docMk/>
            <pc:sldMk cId="3937892151" sldId="288"/>
            <ac:picMk id="5" creationId="{15876423-17AB-43B8-A82D-CEB44CADB8C0}"/>
          </ac:picMkLst>
        </pc:picChg>
        <pc:picChg chg="del">
          <ac:chgData name="CHAI YIOW YANG" userId="2ede042b-6d4e-4fbb-9007-164a0a8fa55f" providerId="ADAL" clId="{15591FA0-BCC7-4EBC-8049-0B279B876BAC}" dt="2021-01-14T14:23:57.436" v="12" actId="21"/>
          <ac:picMkLst>
            <pc:docMk/>
            <pc:sldMk cId="3937892151" sldId="288"/>
            <ac:picMk id="7" creationId="{B05F471D-85F7-45A0-A184-16170FD96D6C}"/>
          </ac:picMkLst>
        </pc:picChg>
      </pc:sldChg>
      <pc:sldChg chg="addSp delSp modSp mod">
        <pc:chgData name="CHAI YIOW YANG" userId="2ede042b-6d4e-4fbb-9007-164a0a8fa55f" providerId="ADAL" clId="{15591FA0-BCC7-4EBC-8049-0B279B876BAC}" dt="2021-01-15T04:40:48.549" v="30" actId="1076"/>
        <pc:sldMkLst>
          <pc:docMk/>
          <pc:sldMk cId="2060384481" sldId="290"/>
        </pc:sldMkLst>
        <pc:picChg chg="add mod">
          <ac:chgData name="CHAI YIOW YANG" userId="2ede042b-6d4e-4fbb-9007-164a0a8fa55f" providerId="ADAL" clId="{15591FA0-BCC7-4EBC-8049-0B279B876BAC}" dt="2021-01-15T04:38:40.861" v="25" actId="1076"/>
          <ac:picMkLst>
            <pc:docMk/>
            <pc:sldMk cId="2060384481" sldId="290"/>
            <ac:picMk id="3" creationId="{BB13AE0D-93DC-4F36-8D38-000287EFB407}"/>
          </ac:picMkLst>
        </pc:picChg>
        <pc:picChg chg="del">
          <ac:chgData name="CHAI YIOW YANG" userId="2ede042b-6d4e-4fbb-9007-164a0a8fa55f" providerId="ADAL" clId="{15591FA0-BCC7-4EBC-8049-0B279B876BAC}" dt="2021-01-15T04:38:32.007" v="21" actId="478"/>
          <ac:picMkLst>
            <pc:docMk/>
            <pc:sldMk cId="2060384481" sldId="290"/>
            <ac:picMk id="5" creationId="{A716E2F4-0609-48ED-9B3C-C03F866F7494}"/>
          </ac:picMkLst>
        </pc:picChg>
        <pc:picChg chg="add mod">
          <ac:chgData name="CHAI YIOW YANG" userId="2ede042b-6d4e-4fbb-9007-164a0a8fa55f" providerId="ADAL" clId="{15591FA0-BCC7-4EBC-8049-0B279B876BAC}" dt="2021-01-15T04:40:48.549" v="30" actId="1076"/>
          <ac:picMkLst>
            <pc:docMk/>
            <pc:sldMk cId="2060384481" sldId="290"/>
            <ac:picMk id="6" creationId="{701BF64D-EF60-4054-BD4A-27EF29A6E138}"/>
          </ac:picMkLst>
        </pc:picChg>
        <pc:picChg chg="del">
          <ac:chgData name="CHAI YIOW YANG" userId="2ede042b-6d4e-4fbb-9007-164a0a8fa55f" providerId="ADAL" clId="{15591FA0-BCC7-4EBC-8049-0B279B876BAC}" dt="2021-01-15T04:39:03.989" v="26" actId="478"/>
          <ac:picMkLst>
            <pc:docMk/>
            <pc:sldMk cId="2060384481" sldId="290"/>
            <ac:picMk id="7" creationId="{C99D1875-9F1E-41E9-AB8E-3B1F18EDE05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1:53:18.5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16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445 0,'-33'66,"2"1,3 1,-29 111,38-119,-51 194,11 2,-48 496,67 540,40-728,8 495,53-400,-1 5,-56 519,-8-570,3-548,3 0,3-1,20 99,-17-129,5 25,27 70,-33-111,1 1,1-1,1 0,1-1,0 0,1-1,24 26,28 13,3-2,2-3,78 43,-134-85,86 48,2-4,2-5,3-4,1-5,1-4,204 34,-71-36,2-9,269-11,-481-13,9 2,79-11,-116 10,1-1,-1 1,0-1,0 0,1 0,-1 0,0 0,0-1,0 1,0-1,-1 0,1 0,0 0,-1 0,1 0,-1 0,0-1,0 1,0-1,0 0,0 0,0 1,-1-1,1 0,-1 0,0-1,0 1,1-4,-1-6,0 0,-1 0,-1 0,0 0,-6-25,0-15,0-544,9 334,55-1003,88 4,-45 431,-56 0,-44 825,14-662,0 451,46-228,-33 304,129-803,-141 835,10-127,-23 209,-2-1,-2 1,0 0,-2 0,-1 1,-11-38,14 58,0 1,0 0,0 0,-1 0,0 0,0 0,0 1,0-1,-1 1,0 0,0 0,0 0,0 0,-7-3,1 1,0 2,-1-1,1 2,-1-1,0 1,-14-1,-66-14,-580-118,12-38,612 158,11 3,-1 2,0 1,0 2,-67-6,-318 15,215 3,152-4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16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2254,'3'0,"-1"0,0-1,1 1,-1-1,0 1,1-1,-1 0,0 0,0 0,0 0,0 0,0 0,0-1,0 1,0-1,0 1,-1-1,1 0,-1 0,1 0,-1 0,1 0,-1 0,1-4,4-6,-2-1,0 1,4-21,1-2,6-10,94-315,-83 256,4 1,5 1,75-154,-84 206,3 2,2 0,1 2,3 2,2 1,1 2,2 1,76-57,-32 40,3 4,144-67,204-50,-214 101,3 10,2 9,338-30,-250 59,1 13,317 35,-103 35,-401-39,-1 5,130 48,-215-61,-2 1,0 3,-1 1,-1 1,-1 2,39 33,-61-43,0 0,-1 1,0 1,-1 1,0 0,-2 0,0 1,0 1,-2 0,0 0,-2 1,0-1,0 2,-2-1,4 30,-4 29,-3 1,-14 121,5-92,7-107,-24 247,15-198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1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0 483,'391'443,"-186"-199,-193-230,-4-3,1-1,0 0,1-1,10 9,-18-17,0 1,-1-1,1 0,0 0,0 0,0 0,0 0,0 0,0 0,0-1,0 1,0-1,0 1,0-1,0 0,1 0,-1 0,0 0,0 0,0-1,0 1,0-1,0 1,0-1,0 0,0 0,0 1,0-2,0 1,0 0,3-2,6-11,1 1,-2-1,0-1,-1 1,0-2,7-17,1 0,512-988,-493 952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38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1628 0,'-6'1,"0"0,0 0,0 0,0 1,0 0,1 0,-1 0,1 1,0 0,-1 0,-5 4,-54 47,57-47,-71 68,-74 90,-58 97,124-152,-211 306,26 15,192-302,43-64,2 1,3 1,-36 109,-23 66,91-241,-1 1,1-1,-1 0,0 1,1-1,-1 0,0 1,0-1,0 0,0 0,0 0,0 0,0 0,-3 2,4-3,0 0,-1 0,1 0,-1-1,1 1,-1 0,1 0,0 0,-1-1,1 1,0 0,-1-1,1 1,0 0,-1-1,1 1,0 0,0-1,-1 1,1-1,0 1,0 0,0-1,-1 1,1-1,0 1,0-1,0 1,0-1,0 0,-6-55,6 46,-4-63,-1-5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38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1,'3'33,"1"1,2-1,1 0,18 52,-10-36,65 211,-24-85,56 296,-111-465,0 1,0 0,0 0,1 0,0 0,0 0,5 12,-6-18,0 0,0 0,0 0,1 0,-1 0,0 0,0 0,0 0,1 0,-1 0,0-1,1 1,-1-1,1 1,-1-1,1 1,-1-1,1 0,-1 0,1 1,-1-1,1-1,-1 1,1 0,-1 0,1 0,-1-1,1 1,-1-1,1 1,-1-1,0 0,1 1,-1-1,0 0,3-2,46-28,-2-2,-1-2,61-59,-70 60,-19 17,0-1,-2 0,0-2,-1 0,-1 0,22-42,-18 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39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1,'11'10,"14"22,17 27,16 24,12 17,5 15,-3 7,-4 0,-1-2,-10-8,-10-9,-14-18,-12-20,-9-17,-8-14,-3-12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39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0,'-4'4,"0"4,7 9,6 7,9 5,9 3,10-3,3-3,-2-3,-4-4,2-7,4 0,4 0,-1-2,-4-2,-9-6,-10-14,-8-6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40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1,'1'0,"0"0,1 1,-1-1,0 1,0-1,0 1,1-1,-1 1,0 0,0-1,0 1,0 0,0 0,0 0,0 0,0 1,6 5,131 118,288 255,313 286,-562-489,-9 8,144 206,-302-377,20 27,-28-39,-1 0,1 0,0 0,0-1,0 1,0-1,0 1,0-1,1 1,-1-1,0 0,1 0,-1 0,5 1,-6-3,0 1,0 0,0 0,0-1,-1 1,1 0,0-1,0 1,0-1,0 1,-1-1,1 1,0-1,-1 0,1 1,0-1,-1 0,1 0,-1 1,1-1,-1 0,1 0,-1 0,0 0,1 1,-1-1,0 0,0 0,0 0,0 0,0-1,4-35,-4 31,-2-180,0 122,1 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41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313 0,'-10'70,"3"0,4 131,1-23,1-174,1 1,-1 0,0 0,0 0,-1 0,0 0,0-1,0 1,0-1,0 0,-1 1,0-1,0 0,0 0,-1-1,1 1,-1-1,0 0,0 0,-5 3,-9 5,-1-1,0 0,-33 9,-10 7,17-7,26-13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44.9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6827 595,'-1'-1,"0"0,0 0,0 0,0 0,0 0,-1 0,1 0,0 0,0 0,-1 0,1 1,-1-1,1 0,-1 1,1-1,-1 1,1 0,-1-1,-2 1,-2-1,-466-120,-258-81,729 202,-534-175,441 151,-1 4,-1 5,-176-7,121 26,-207 30,-145 54,287-47,-863 176,943-188,-332 90,396-95,1 3,2 3,1 3,-88 57,131-73,2 2,0 0,0 2,2 0,1 1,1 1,-24 38,22-27,3 1,1 1,1 0,2 1,-10 42,7 1,4 1,3 0,4 1,8 156,-1-215,2 0,0-1,2 0,0 1,1-2,1 1,2-1,0 0,1 0,19 28,-12-25,1-1,1-1,1-1,1-1,0-1,2 0,45 28,608 337,-482-289,330 110,-274-131,4-12,2-10,2-12,1-11,2-11,279-17,-390-10,0-6,193-44,-248 35,-1-4,-2-4,-1-4,140-76,-149 65,-3-3,-1-4,-4-3,125-123,-165 144,-2-2,-2-1,-1-2,-2-1,-2-1,-2-1,-1 0,-3-2,-2-1,22-92,-23 42,7-163,-21-102,-3 253,1 100,0-1,-1 1,0 0,0-1,-1 1,0 0,-1 0,0 0,0 0,-1 0,0 0,-1 1,0 0,0 0,0 0,-1 1,0 0,-1 0,0 0,0 1,0 0,-9-5,-98-62,-176-83,192 106,12 8,-1 3,-2 4,-1 5,-1 3,-2 4,-119-14,-287 6,-3 31,342 2,151-2,-594 16,450-4,-293 63,-498 221,590-174,-93 18,-407 152,833-283,-17 6,1 2,-47 29,74-40,0 1,0 1,1 0,0 0,1 0,0 1,0 0,1 1,0 0,1 0,0 1,-7 16,2 5,2 0,1 0,2 1,-5 57,9 138,3-167,-1-40,1 1,1-1,1 0,1 0,1-1,1 1,1-1,0 0,1-1,2 1,0-2,1 1,0-2,2 1,27 29,2-5,3-1,1-2,93 59,169 75,-157-101,3-7,2-7,178 41,490 74,-677-146,282 16,-423-42,-1 0,0-1,0 0,0 0,0-1,0 1,0-1,0 0,0-1,0 1,0-1,-1 0,1 0,0 0,-1-1,0 0,1 0,-1 0,0 0,-1-1,1 1,4-7,5-5,-1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1:53:18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46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0 559,'4'-3,"0"1,-1-1,1 0,0 1,0 0,0 0,6-2,12-6,205-115,118-59,-261 144,2 5,111-32,-90 43,1 4,0 4,1 6,0 4,164 12,-266-5,1 0,0 0,-1 1,1 0,-1 1,0-1,0 1,1 1,-2-1,1 1,0 0,-1 1,0 0,0 0,0 0,-1 0,0 1,0 0,7 11,3 7,-1 2,-2 0,18 54,-18-49,346 905,-291-737,46 238,8 210,-57-282,-57-327,17 86,9 159,-4-24,-20-192,37 174,-28-159,-2 1,-5 1,2 92,-13-155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47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0,'0'9,"2"0,-1 0,1 0,1 0,-1-1,1 1,1-1,0 0,0 0,0 0,1 0,0-1,1 0,0 0,0-1,0 1,1-1,12 9,12 8,2-2,65 33,-93-52,218 101,98 53,-31 1,-288-155,4 1,1 1,-1-1,0-1,1 1,0-1,-1 0,1 0,0-1,13 1,3-7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51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56,'0'-1,"0"1,0-1,1 1,-1 0,0-1,0 1,1-1,-1 1,0-1,0 1,1 0,-1-1,0 1,1 0,-1-1,0 1,1 0,-1-1,1 1,-1 0,1 0,-1 0,1-1,-1 1,0 0,1 0,-1 0,1 0,-1 0,1 0,-1 0,1 0,-1 0,2 0,54-10,0 1,77 0,-76 6,1081-13,-887 30,-1 12,374 86,-508-82,-3 4,207 95,-255-96,-1 3,-2 2,-1 4,-3 1,100 98,252 324,-311-347,-47-61,-29-32,-1 0,-1 1,-1 1,21 37,-35-48,0 0,0 0,-2 0,0 1,3 28,-1 88,-5-94,0 450,-2-242,1-214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52.5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1 269,'10'11,"22"10,20 13,15 8,6 3,-4-5,-8-7,-10-5,-15-14,-12-20,-7-28,-4-32,1-19,-3-7,-2 6,-4 14,-2 16,-2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6:05.7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175 150,'2'2,"0"1,-1-1,1 1,-1 0,0 0,1 0,-1-1,-1 1,1 0,0 0,-1 0,1 0,-1 0,0 6,-6 49,4-44,-126 672,122-655,-12 42,7-29,-6 53,17-95,-1 0,1-1,0 1,0 0,0 0,0 0,0-1,0 1,0 0,1 0,-1-1,1 1,-1 0,1-1,0 1,-1 0,1-1,0 1,0-1,0 1,0-1,1 0,-1 1,0-1,0 0,1 0,-1 0,1 0,-1 0,1 0,0 0,-1-1,1 1,-1 0,1-1,0 1,0-1,-1 0,1 0,0 0,0 0,0 0,2 0,11-1,-1-1,0 0,0-1,21-7,-18 5,45-10,2 2,0 3,112-4,582 14,-358 2,-382-3,-1-1,0 0,0-1,-1-1,1-1,-1 0,1-1,27-15,-21 9,-2-2,0 0,0-1,-1-1,23-24,-37 32,0 0,0 0,-1-1,0 0,0 0,-1 0,0 0,-1-1,0 0,0 1,-1-1,1-14,0-16,-2-71,-2 66,29-330,-24 344,-1 4,0 8,-1 0,0-1,-2 1,-2-22,2 37,-1-1,0 0,0 1,0-1,-1 1,1 0,-1-1,0 1,0 0,-1 0,1 0,-1 0,0 1,0-1,0 1,0 0,-1 0,0 0,1 0,-1 0,0 1,-5-3,-14-4,0 0,0 2,-1 0,1 2,-46-4,-123 4,125 5,-51 2,-1 4,-155 29,194-20,-754 114,763-123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6:07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0 172,'2'26,"2"-1,0 0,2 0,0-1,2 1,1-1,18 36,6 19,116 353,-138-390,8 52,-19-92,0 0,0 0,1 0,-1 0,1 0,0 0,-1-1,1 1,0 0,0 0,0-1,0 1,0-1,0 1,1-1,-1 1,1-1,-1 0,1 0,-1 1,1-1,-1 0,1-1,0 1,0 0,0 0,-1-1,1 1,0-1,0 1,0-1,2 0,7 0,-1 0,0-1,1-1,-1 0,12-3,0-1,98-20,490-90,742 35,-1328 81,-15 1,-1 0,0-1,0-1,1 1,-1-2,0 1,0-1,0 0,14-6,-20 7,-1 0,1 0,-1-1,0 1,0 0,0-1,0 1,0 0,0-1,0 0,0 1,0-1,-1 1,1-1,-1 0,1 0,-1 1,0-1,1 0,-1 0,0 1,0-1,-1 0,1 0,0 0,0 1,-2-3,-17-52,15 47,-142-286,0 0,145 290,-2 0,1 0,0 1,-1-1,0 1,0 0,0-1,-1 2,1-1,-1 0,0 1,-8-6,2 4,1 1,-1 0,0 1,0 0,-16-2,-99-17,-225-10,-130 29,279 5,54-2,-176 3,293 0,0 2,1 1,-1 1,1 2,-32 14,-2 0,-137 42,150-51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6:08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0,'0'4,"4"15,1 11,6 9,6 0,3-2,-2-5,-4-3,-4 3,-4 12,-3 11,-2 8,-1 7,-1-1,0-9,4-10,1-15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6:12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1,'0'7,"0"6,0 11,0 6,0 8,0 4,0 7,0 1,0 3,0 4,0-1,0-3,0-7,0-8,0-6,0-6,-3-10,-2-8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6:14.2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1,'180'10,"-19"0,680-8,-436-4,-396 2,0 0,0 0,-1 1,1 0,0 1,-1 0,1 0,14 6,-19-5,0-1,0 1,0 0,-1 0,1 0,-1 1,0-1,0 1,0 0,0 0,-1 0,0 0,0 0,0 1,0-1,0 1,1 8,4 26,-1 1,-3 0,-1 0,-1 0,-7 44,2 30,4-107,-1 0,0 1,-1-1,1-1,-2 1,1 0,-1 0,1-1,-2 1,1-1,-1 0,0 0,0 0,-1-1,0 0,0 0,0 0,0 0,-1-1,0 1,0-1,-7 3,-1 1,-1-1,1-1,-1 0,0-1,-1 0,1-1,-1-1,0-1,-19 1,-151-6,-185-27,-179-5,509 36,-173 9,170-6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6:32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0 150,'16'491,"-14"-471,-1-1,-1 1,-1-1,-4 24,5-42,0 1,-1 0,1-1,0 1,0 0,0 0,0-1,0 1,0 0,1 0,-1-1,0 1,1 0,-1-1,1 1,0-1,0 1,-1-1,1 1,0-1,0 1,1-1,-1 0,0 1,0-1,1 0,-1 0,0 0,1 0,-1 0,1 0,-1-1,1 1,2 0,6 2,0-1,0 0,0-1,1 0,9-1,-5 1,178-3,252-34,-269 18,620-53,-794 71,1 0,-1 0,0-1,0 1,1 0,-1-1,0 0,0 1,1-1,-1 0,0 0,0 0,0 0,0-1,0 1,0 0,-1-1,1 1,2-4,-2 1,0 0,-1 0,0-1,0 1,0 0,-1 0,1-1,-1-7,0 7,15-512,-15 514,0 0,0 0,-1 1,1-1,-1 0,0 0,0 1,0-1,0 0,0 1,0-1,-1 1,1 0,-1-1,0 1,0 0,-3-3,0 1,0 0,0 1,-1-1,1 1,-1 0,0 1,-9-4,-9 0,0 0,-1 2,-26-1,44 4,-390-5,219 9,43-4,-145 3,59 23,163-11,0 1,-76 32,102-35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0:03.1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20.7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109 258,'1'0,"0"1,0 0,0-1,-1 1,1-1,0 1,0 0,-1 0,1-1,0 1,-1 0,1 0,-1 0,1 0,-1 0,0 0,1 0,-1 0,0 0,1 0,-1 0,0 0,0 0,0 2,3 32,-2-29,6 458,-9-290,2 2885,-66-1792,2 60,68-53,17-885,0 76,-21-460,0 0,0 0,0 0,0 0,1 0,0 0,0 0,0 0,1 0,0-1,0 1,3 7,-3-11,0 1,1 0,-1 0,0-1,0 1,1-1,-1 0,1 0,-1 0,1 0,-1 0,1 0,0-1,-1 1,1-1,0 0,-1 1,1-1,0-1,0 1,-1 0,1-1,0 1,4-3,175-51,-57 13,9 7,1 6,2 5,195-6,850 23,-403 9,-6-34,-529 8,-1-11,351-96,-523 112,2 3,-1 4,2 2,-1 4,1 3,-1 3,1 4,107 20,194 47,280 42,-593-104,-1 2,0 4,59 23,-29-9,-69-24,0-2,0 0,0-2,0 0,1-1,-1-2,0 0,0-1,1-1,33-10,11-7,-2-3,68-33,-112 47,0-1,0-1,-1 0,-1-2,0 0,0-1,-2-1,1-1,-2 0,0-1,-2-1,1 0,-2-1,14-28,3-15,-3-2,29-109,19-148,-65 277,404-2124,-267 1122,-126 788,-11-1,-26-277,-39 49,-2-26,48 398,-30-330,-34 7,65 403,-2-1,-2 1,-1 1,-1 1,-22-38,28 61,-1 1,0 0,0 0,0 1,-1 0,0 0,-1 1,0 1,0 0,-19-8,-24-14,7-3,1-2,2-2,1-2,2-2,-65-80,26 15,-90-158,156 240,0 1,-2 0,-1 1,0 1,-1 0,-1 2,-42-31,32 30,-1 0,0 3,-1 0,-1 2,-44-12,-12 5,-1 3,-1 5,-160-2,-1226 10,828 9,-1983-3,2611-2,-34-2,1 3,-1 2,1 2,-94 23,76-13,0-2,-2-4,-140 1,-59 5,-129 16,377-29,0 1,-41 12,40-9,-48 7,53-12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24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1 148,'0'633,"0"-630,-1 0,1 0,0 0,1 0,-1 0,0 0,1 0,-1 0,1 0,0 0,0 0,0 0,1-1,-1 1,1 0,-1-1,1 1,0-1,2 3,0-3,-1-1,1 1,-1-1,1 0,0 0,0 0,-1 0,1 0,0-1,0 0,0 0,0 0,0 0,6-2,124-4,0 6,151 20,67 1,-154-22,71 1,-212 8,-42-6,-1 0,1 0,14-1,-24-2,-1 1,1-1,0 1,-1-2,1 1,-1 0,0-1,1 0,-1 0,0 0,0 0,0-1,6-4,0-3,1-1,-2 0,0-1,0 0,-1 0,8-16,36-88,-32 70,204-408,-216 441,-3 4,0 1,-1-1,0 0,4-13,-7 21,-1-1,0 1,1-1,-1 1,0-1,0 0,0 1,0-1,0 1,0-1,0 0,0 1,-1-1,1 1,-1-1,1 1,-1-1,1 1,-1-1,0 1,0 0,0-1,0 1,0 0,0 0,0 0,0 0,0 0,-1 0,1 0,0 0,-4-1,-10-3,-2 0,1 2,0 0,-1 0,1 2,-1 0,1 1,-28 4,-2-3,-62 2,-138 2,-331-33,506 23,-1 2,1 4,0 3,0 3,-126 28,156-26,11-4,0 2,0 1,-56 23,68-22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33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2964 336,'-8'-6,"-1"0,1 1,-1 0,-1 0,1 1,0 0,-1 1,0 0,-12-2,-9-3,-60-17,-2 5,-176-17,-198 19,322 15,-1269-9,1397 12,5-1,1 2,0-1,-22 4,30-3,1 0,-1-1,0 1,1 0,-1 0,1 1,-1-1,1 1,-1-1,1 1,0 0,0-1,0 1,0 0,0 1,0-1,1 0,-1 0,1 1,-3 4,-2 16,2 1,0-1,1 1,1 0,1 0,2 0,3 28,-1 16,-25 799,10-610,6-175,-5-1,-27 111,-28 106,19-109,46-187,0 0,1 0,-1 0,1 0,0-1,0 1,-1 0,1 0,1 0,-1 0,0 0,0 0,1 0,-1 0,1 0,-1 0,1-1,0 1,0 0,1 2,1-2,0 0,0 0,0 0,0-1,0 0,0 1,0-1,1 0,-1 0,0-1,1 1,-1-1,4 0,201 7,-142-7,217-1,128-1,128 0,106 1,650 1,789-4,-2006 5,-57 1,1-1,-1-2,1 0,-1-1,1-1,32-9,-54 12,1 0,-1 0,1 0,-1 0,1 0,-1 0,1 0,-1 0,0 0,1-1,-1 1,1 0,-1 0,1 0,-1-1,1 1,-1 0,0 0,1-1,-1 1,0 0,1-1,-1 1,0 0,1-1,-1 1,0-1,0 1,1-1,-1 1,0 0,0-1,0 1,0-1,0 1,0-1,1 1,-1-1,0 1,0-1,0 1,-1-1,1 1,0-1,0 1,0 0,0-1,0 1,0-1,-1 1,1-1,0 1,0 0,-1-1,1 1,0-1,-1 1,1 0,0-1,-1 1,1 0,-1 0,1-1,0 1,-1 0,0 0,-32-17,32 16,-728-222,693 213,-291-72,-197-53,514 133,0 0,0-1,1 0,-1-1,1 0,0-1,0 0,0 0,0-1,1 0,0 0,0-1,1 0,0 0,0-1,1 0,0 0,0-1,-7-13,-41-92,-70-210,96 243,-378-1149,365 1094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59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0,'21'508,"2"-325,19 173,-42-354,0 1,1 0,-1 0,1-1,-1 1,1 0,0-1,0 1,0-1,0 1,1-1,-1 0,1 1,-1-1,1 0,0 0,0 0,0 0,0 0,0-1,0 1,1-1,-1 1,0-1,1 0,-1 0,4 1,6 1,0-1,0 0,0-1,0-1,15-1,-19 1,463-19,-47 1,130 10,-549 8,1 0,-1 0,1-1,0 0,-1 0,1 0,-1 0,6-3,-9 2,0 1,0 0,-1-1,1 1,0-1,-1 1,0-1,1 0,-1 0,0 0,0 0,0 0,0 0,0 0,0 0,0 0,-1 0,1 0,-1 0,0-1,1 1,-1-3,10-133,13-101,34-100,-55 331,0-1,-1 1,-1-1,1 1,-1-1,-2-15,1 21,0-1,0 0,-1 1,1 0,-1-1,0 1,0 0,0 0,0 0,0 0,-1 0,1 1,-1-1,0 1,0-1,0 1,0 0,-6-3,-8-4,-1 2,0 0,0 0,0 2,-30-5,-100-7,106 14,-703-33,-1 34,697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6:28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580 11,'-3'0,"1"1,-1 0,1 0,0 0,-1 1,1-1,0 1,0-1,-1 1,1 0,1-1,-1 1,0 0,0 0,-2 4,-1 1,-78 96,-82 132,95-131,21-34,20-32,2 2,1 1,2 1,-31 75,54-114,-1 1,1 0,-1 0,1 0,0 0,0 1,1-1,-1 0,1 0,0 0,0 1,1-1,-1 0,1 0,0 0,0 0,0 0,1 0,-1 0,1 0,0 0,0-1,0 1,0-1,1 1,0-1,0 0,-1 0,2 0,-1 0,0-1,1 1,-1-1,1 0,-1 0,1 0,5 1,23 11,1-3,-1 0,2-2,40 5,147 10,-173-20,1084 25,-1125-29,0 0,0-1,1 1,-1-1,0 0,0-1,0 0,-1 0,11-5,-12 4,-1 0,0-1,0 0,0 1,0-1,-1 0,1-1,-1 1,0-1,-1 1,1-1,3-10,119-235,-72 152,73-191,-110 228,-2 0,9-102,-23 160,0 0,1 1,-1-1,0 0,0 0,-1 1,1-1,0 0,-1 0,0 1,0-1,0 0,0 1,0-1,0 1,0 0,-1-1,0 1,1 0,-1 0,0 0,0 0,0 0,0 0,0 0,0 1,-1-1,1 1,-1 0,1-1,-1 1,1 0,-1 1,-3-2,-10-1,1 1,-1 0,1 1,-32 2,26-1,-1215 9,1211-9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02:05:13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2813 113,'-14'63,"-3"-2,-3 0,-33 70,9-22,-179 504,27 9,-167 928,310-1185,16 2,13 482,40 743,20-726,81-8,147 442,-250-1233,2-1,3 0,4-2,2 0,53 96,31 9,-88-140,2-1,0-1,46 39,-55-55,1-1,0 0,1-1,0-1,0 0,24 7,110 23,-110-29,897 143,10-68,193-42,1-45,-446-1,53 5,540-3,-1186 0,146-20,-205 14,1-1,-2-2,1-2,-2-2,74-37,122-89,-226 135,0 1,1 0,0 0,0 1,0 1,0 0,0 1,16-1,16 1,44 3,-51 0,186 15,288 58,89 10,-507-80,145-11,87-30,-200 22,18-2,70-8,215-53,-400 70,0-1,0-1,-1-2,0-1,-1-1,0-1,35-27,-22 9,-2-1,-1-1,49-65,-21 13,-4-2,90-178,53-223,-124 250,-12-3,-10-3,-11-2,-10-2,-12-1,-10-1,-31-397,-101-391,-4-55,87-266,54 923,84-475,-40 558,15-95,-73 414,-1 0,-2-1,-1 1,-2-1,-1 1,-2 0,-2-1,-1 2,-2-1,-21-55,-47-143,15 39,58 184,0-1,0 1,-1 0,-1 1,0-1,0 1,-1 0,-1 1,1-1,-1 1,-1 1,0 0,0 0,0 1,-1 0,0 0,-1 1,1 1,-1 0,0 0,-1 1,-17-4,-33-5,-1 4,0 2,-107 2,104 4,-1534-2,892 6,-7813 0,5234-3,3225 0,-84-4,122-1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D1BA-6C51-4E81-871D-21CEC8FF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7F09-2E96-4D8F-ACA5-66463CDDE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5146-B693-4C4F-BB5F-539EA93B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571E-FF13-4672-9787-DD5DEDC6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ADEC-2B94-4394-83D7-419BC24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592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DCA5-E8B4-4FFD-9E07-3A3B6137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F7D0E-242A-4230-913C-240C64E2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2C8E-1925-4DD9-A342-042A53CF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789E-9290-4846-B303-7E62AF3C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DDC9-CA9E-4F29-A7DC-0DDB6C4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1590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AD478-551F-4696-ABE4-E226969E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83F88-1709-4E01-BF7E-FE03A220E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E850-95DF-4598-BC6B-9622895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4F72-A25C-4743-B7D1-CDFBB649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65DA-ECEA-4286-86D7-9937EAF3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9078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D4C4-4ABF-4210-990D-637ABFBB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1FE5-E4D1-4E5D-A20B-85B2A467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2382-F294-488E-B89F-FEC60E5C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FD9F-4FFA-47C5-81D0-8058C50A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2CCB-2E22-4529-9500-2DCD59E5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252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0816-1A66-49D8-8FFF-041E90C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FFC3-DF56-4D15-9692-B71C1000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F5B2-FE79-4A79-97CA-A6B2894F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A2D7-DF44-401E-AF17-3E31E996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6B2C-3BDD-40DD-970B-7F92F22E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627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4159-3ECE-4610-BF52-7FD8E95A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00CF-EB81-4EAB-8A92-6264061FE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C4341-7AEE-414F-B1B2-4406133A9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0D8F-9D75-4F9F-8B90-B7134138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60593-6417-4215-BA04-CD8E075D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7B357-C663-49A5-84F6-B371377A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826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4F48-D6B5-452C-A92C-F3B4F32A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7D907-3887-4167-97E5-5F5D6638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F50D-47EF-47E5-B67D-EF7859C00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0F55-77A7-4EA5-B5E2-CDC5C936D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32ADA-0425-4AFA-8064-5AB99354E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5D168-9698-4828-9F1E-232F527F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FBEC7-A230-44A4-B6C5-78A769EA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E06A-3EF9-4502-96D3-E7650244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67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DB0-FDE5-4A20-94D0-33A91F66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78134-0607-47F4-9247-AF44B2D9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2BF8E-C71D-4729-9B22-7E512003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78FED-5D8B-40C1-99E5-B3166D1D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485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B13BA-68EC-4314-BAF8-D3CEFBDB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450A-4295-4BD7-AAD5-1260F1F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A6B4-B925-4C90-95D1-D07792C3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49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029-0279-4885-8513-6331CC95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D5B6-9AC1-448B-BCFB-0901C6DC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065E-EE3D-4169-844D-2707BB27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8C1B5-0228-4EF9-B92C-0943F3CC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3922-22C6-4024-9153-0492B44D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845FE-5BC4-461F-A99E-8E632900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094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BF92-1240-49B8-BDC5-CFBA439C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D5744-3E50-4D3E-8B57-5BF1C6745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A4D9C-4256-45D4-9E75-EEEE9A51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E67F-4E9C-4B06-86BE-3BF4F97F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4DBA-1A0C-45AB-A6C3-36D09C27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52D79-C705-41EB-A8E9-57EAD579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09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A46D2-3BDB-46D7-9135-04327CDB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FE8B2-3C6B-4FD8-94D5-16DF9F08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F37-8BA6-4AFC-A33B-51A189159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D602-EA0C-4E34-87E9-32B0DBDF176C}" type="datetimeFigureOut">
              <a:rPr lang="en-MY" smtClean="0"/>
              <a:t>9/2/2021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2CA1-F948-4B79-8665-EE8B5BE07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90AB-F079-4BD1-9367-A2FBDC5A1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ABA1-D4DB-4A64-B359-F0A5322CB9A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2806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7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0.xml"/><Relationship Id="rId50" Type="http://schemas.openxmlformats.org/officeDocument/2006/relationships/image" Target="../media/image26.png"/><Relationship Id="rId55" Type="http://schemas.openxmlformats.org/officeDocument/2006/relationships/customXml" Target="../ink/ink24.xml"/><Relationship Id="rId63" Type="http://schemas.openxmlformats.org/officeDocument/2006/relationships/customXml" Target="../ink/ink28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9" Type="http://schemas.openxmlformats.org/officeDocument/2006/relationships/customXml" Target="../ink/ink11.xml"/><Relationship Id="rId11" Type="http://schemas.openxmlformats.org/officeDocument/2006/relationships/customXml" Target="../ink/ink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5.xml"/><Relationship Id="rId40" Type="http://schemas.openxmlformats.org/officeDocument/2006/relationships/image" Target="../media/image21.png"/><Relationship Id="rId45" Type="http://schemas.openxmlformats.org/officeDocument/2006/relationships/customXml" Target="../ink/ink19.xml"/><Relationship Id="rId53" Type="http://schemas.openxmlformats.org/officeDocument/2006/relationships/customXml" Target="../ink/ink23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image" Target="../media/image4.png"/><Relationship Id="rId61" Type="http://schemas.openxmlformats.org/officeDocument/2006/relationships/customXml" Target="../ink/ink27.xml"/><Relationship Id="rId19" Type="http://schemas.openxmlformats.org/officeDocument/2006/relationships/customXml" Target="../ink/ink6.xml"/><Relationship Id="rId14" Type="http://schemas.openxmlformats.org/officeDocument/2006/relationships/customXml" Target="../ink/ink3.xml"/><Relationship Id="rId22" Type="http://schemas.openxmlformats.org/officeDocument/2006/relationships/image" Target="../media/image12.png"/><Relationship Id="rId27" Type="http://schemas.openxmlformats.org/officeDocument/2006/relationships/customXml" Target="../ink/ink10.xml"/><Relationship Id="rId30" Type="http://schemas.openxmlformats.org/officeDocument/2006/relationships/image" Target="../media/image16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hyperlink" Target="https://about.gitlab.com/" TargetMode="External"/><Relationship Id="rId51" Type="http://schemas.openxmlformats.org/officeDocument/2006/relationships/customXml" Target="../ink/ink22.xml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6.xml"/><Relationship Id="rId20" Type="http://schemas.openxmlformats.org/officeDocument/2006/relationships/image" Target="../media/image11.png"/><Relationship Id="rId41" Type="http://schemas.openxmlformats.org/officeDocument/2006/relationships/customXml" Target="../ink/ink17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hyperlink" Target="https://en.wikipedia.org/wiki/HAProxy" TargetMode="External"/><Relationship Id="rId31" Type="http://schemas.openxmlformats.org/officeDocument/2006/relationships/customXml" Target="../ink/ink12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29.xml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3" Type="http://schemas.openxmlformats.org/officeDocument/2006/relationships/customXml" Target="../ink/ink2.xml"/><Relationship Id="rId18" Type="http://schemas.openxmlformats.org/officeDocument/2006/relationships/image" Target="../media/image10.png"/><Relationship Id="rId3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FB563A0-B969-4DB0-ABEF-A37F6FB33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14" y="952534"/>
            <a:ext cx="6630958" cy="562499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A568E58-2CEB-4373-B836-D35745BC1C19}"/>
              </a:ext>
            </a:extLst>
          </p:cNvPr>
          <p:cNvSpPr txBox="1">
            <a:spLocks/>
          </p:cNvSpPr>
          <p:nvPr/>
        </p:nvSpPr>
        <p:spPr>
          <a:xfrm>
            <a:off x="528727" y="1571048"/>
            <a:ext cx="4290422" cy="91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/>
              <a:t>AUTO SCALING AND LOAD BALANCING WITH HIGH AVAILABILITY SERVER USING KUBERNETES</a:t>
            </a:r>
            <a:endParaRPr lang="en-MY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9BB88E-E4C7-47B4-BFE1-29F73D4FE88B}"/>
              </a:ext>
            </a:extLst>
          </p:cNvPr>
          <p:cNvSpPr/>
          <p:nvPr/>
        </p:nvSpPr>
        <p:spPr>
          <a:xfrm>
            <a:off x="5238614" y="753435"/>
            <a:ext cx="2501309" cy="920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4CC0385A-27C7-40DB-A84E-028B43B8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763" y="718600"/>
            <a:ext cx="640635" cy="640635"/>
          </a:xfrm>
          <a:prstGeom prst="rect">
            <a:avLst/>
          </a:prstGeom>
        </p:spPr>
      </p:pic>
      <p:pic>
        <p:nvPicPr>
          <p:cNvPr id="7" name="Graphic 6" descr="Programmer female outline">
            <a:extLst>
              <a:ext uri="{FF2B5EF4-FFF2-40B4-BE49-F238E27FC236}">
                <a16:creationId xmlns:a16="http://schemas.microsoft.com/office/drawing/2014/main" id="{211CF903-6732-4E2B-9A16-9ACFC597D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9835" y="951962"/>
            <a:ext cx="721855" cy="721855"/>
          </a:xfrm>
          <a:prstGeom prst="rect">
            <a:avLst/>
          </a:prstGeom>
        </p:spPr>
      </p:pic>
      <p:pic>
        <p:nvPicPr>
          <p:cNvPr id="9" name="Graphic 8" descr="Programmer female outline">
            <a:extLst>
              <a:ext uri="{FF2B5EF4-FFF2-40B4-BE49-F238E27FC236}">
                <a16:creationId xmlns:a16="http://schemas.microsoft.com/office/drawing/2014/main" id="{1C11E512-4E1E-4077-A6A7-09303AF33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9199" y="951961"/>
            <a:ext cx="721855" cy="721855"/>
          </a:xfrm>
          <a:prstGeom prst="rect">
            <a:avLst/>
          </a:prstGeom>
        </p:spPr>
      </p:pic>
      <p:pic>
        <p:nvPicPr>
          <p:cNvPr id="10" name="Graphic 9" descr="Programmer female outline">
            <a:extLst>
              <a:ext uri="{FF2B5EF4-FFF2-40B4-BE49-F238E27FC236}">
                <a16:creationId xmlns:a16="http://schemas.microsoft.com/office/drawing/2014/main" id="{CCF6F66F-99BB-41B7-98EA-DDE0DE56D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3634" y="750180"/>
            <a:ext cx="721855" cy="721855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B257360F-DD40-4A42-8F56-6E11F587C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069" y="1030499"/>
            <a:ext cx="640635" cy="640635"/>
          </a:xfrm>
          <a:prstGeom prst="rect">
            <a:avLst/>
          </a:prstGeom>
        </p:spPr>
      </p:pic>
      <p:pic>
        <p:nvPicPr>
          <p:cNvPr id="8" name="Graphic 7" descr="Programmer female outline">
            <a:extLst>
              <a:ext uri="{FF2B5EF4-FFF2-40B4-BE49-F238E27FC236}">
                <a16:creationId xmlns:a16="http://schemas.microsoft.com/office/drawing/2014/main" id="{58B6E5FD-9F71-42A1-A212-FFF7AAE63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9517" y="718600"/>
            <a:ext cx="721855" cy="721855"/>
          </a:xfrm>
          <a:prstGeom prst="rect">
            <a:avLst/>
          </a:prstGeom>
        </p:spPr>
      </p:pic>
      <p:pic>
        <p:nvPicPr>
          <p:cNvPr id="15" name="Graphic 14" descr="Programmer female with solid fill">
            <a:extLst>
              <a:ext uri="{FF2B5EF4-FFF2-40B4-BE49-F238E27FC236}">
                <a16:creationId xmlns:a16="http://schemas.microsoft.com/office/drawing/2014/main" id="{38B0E899-0843-444C-926C-1B50B1963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7522" y="1030498"/>
            <a:ext cx="640635" cy="64063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7BE78AD-E42C-4501-B74B-E5BDB3D4E03F}"/>
              </a:ext>
            </a:extLst>
          </p:cNvPr>
          <p:cNvSpPr/>
          <p:nvPr/>
        </p:nvSpPr>
        <p:spPr>
          <a:xfrm>
            <a:off x="6489268" y="137088"/>
            <a:ext cx="2007030" cy="5172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website seems stable to surf, wow!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AC95175-739C-4A80-BEB6-F3BCE1648C2C}"/>
              </a:ext>
            </a:extLst>
          </p:cNvPr>
          <p:cNvSpPr txBox="1">
            <a:spLocks/>
          </p:cNvSpPr>
          <p:nvPr/>
        </p:nvSpPr>
        <p:spPr>
          <a:xfrm>
            <a:off x="519959" y="2559017"/>
            <a:ext cx="4871875" cy="640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CHAI YIOW YANG</a:t>
            </a:r>
          </a:p>
          <a:p>
            <a:pPr marL="0" indent="0">
              <a:buNone/>
            </a:pPr>
            <a:r>
              <a:rPr lang="en-US" sz="1600" dirty="0"/>
              <a:t>ASSOC. PROF. DR ANG TAN FONG</a:t>
            </a:r>
            <a:endParaRPr lang="en-MY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D47CBC-A355-4843-81F2-3F12DD5B2F94}"/>
              </a:ext>
            </a:extLst>
          </p:cNvPr>
          <p:cNvSpPr txBox="1"/>
          <p:nvPr/>
        </p:nvSpPr>
        <p:spPr>
          <a:xfrm>
            <a:off x="519959" y="3765032"/>
            <a:ext cx="42904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 (HA) and high scalability of pods (PHP server pod)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Self-provisioned external load balancer (LB) and node health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Traffic load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scale and self recovery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Maintains web server uptime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ABA5A3B0-FDF5-41E9-8080-9CC3CA32E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7230" y="508062"/>
            <a:ext cx="2216708" cy="1061709"/>
          </a:xfrm>
          <a:prstGeom prst="rect">
            <a:avLst/>
          </a:prstGeom>
        </p:spPr>
      </p:pic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D59F8B5-734A-4E89-947D-8F629EDEE5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99813" y="407308"/>
            <a:ext cx="1355106" cy="10647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9683CF-0391-4E65-8630-B8B25B32A835}"/>
                  </a:ext>
                </a:extLst>
              </p14:cNvPr>
              <p14:cNvContentPartPr/>
              <p14:nvPr/>
            </p14:nvContentPartPr>
            <p14:xfrm>
              <a:off x="2463126" y="448854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9683CF-0391-4E65-8630-B8B25B32A8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4486" y="4479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DA6BB0-5EA3-48D7-9A82-006F3D9B1C38}"/>
                  </a:ext>
                </a:extLst>
              </p14:cNvPr>
              <p14:cNvContentPartPr/>
              <p14:nvPr/>
            </p14:nvContentPartPr>
            <p14:xfrm>
              <a:off x="2236686" y="458682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DA6BB0-5EA3-48D7-9A82-006F3D9B1C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7686" y="4578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FF1AFE-3FE9-495B-AFA4-1B850D52667A}"/>
                  </a:ext>
                </a:extLst>
              </p14:cNvPr>
              <p14:cNvContentPartPr/>
              <p14:nvPr/>
            </p14:nvContentPartPr>
            <p14:xfrm>
              <a:off x="12242166" y="135258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FF1AFE-3FE9-495B-AFA4-1B850D5266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33166" y="1343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0566443-22C8-40C1-A170-B910EB72E3B9}"/>
                  </a:ext>
                </a:extLst>
              </p14:cNvPr>
              <p14:cNvContentPartPr/>
              <p14:nvPr/>
            </p14:nvContentPartPr>
            <p14:xfrm>
              <a:off x="8447046" y="2937300"/>
              <a:ext cx="3164040" cy="3179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0566443-22C8-40C1-A170-B910EB72E3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38406" y="2928300"/>
                <a:ext cx="3181680" cy="31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7D541A9-4A97-4A0B-879A-D9CC1CF7CB2C}"/>
                  </a:ext>
                </a:extLst>
              </p14:cNvPr>
              <p14:cNvContentPartPr/>
              <p14:nvPr/>
            </p14:nvContentPartPr>
            <p14:xfrm>
              <a:off x="8584206" y="5009820"/>
              <a:ext cx="740520" cy="323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7D541A9-4A97-4A0B-879A-D9CC1CF7CB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75206" y="5000820"/>
                <a:ext cx="7581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0B73C8B-6EE8-4759-9D51-D369D709828D}"/>
                  </a:ext>
                </a:extLst>
              </p14:cNvPr>
              <p14:cNvContentPartPr/>
              <p14:nvPr/>
            </p14:nvContentPartPr>
            <p14:xfrm>
              <a:off x="8877966" y="1843980"/>
              <a:ext cx="2109960" cy="909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0B73C8B-6EE8-4759-9D51-D369D70982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68966" y="1835340"/>
                <a:ext cx="212760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441D15-DB71-4963-AE33-941F1B487072}"/>
                  </a:ext>
                </a:extLst>
              </p14:cNvPr>
              <p14:cNvContentPartPr/>
              <p14:nvPr/>
            </p14:nvContentPartPr>
            <p14:xfrm>
              <a:off x="8561166" y="5032860"/>
              <a:ext cx="690120" cy="401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441D15-DB71-4963-AE33-941F1B48707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52166" y="5023860"/>
                <a:ext cx="7077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1307FC-638F-4A95-B9C1-5AC4D71C2686}"/>
                  </a:ext>
                </a:extLst>
              </p14:cNvPr>
              <p14:cNvContentPartPr/>
              <p14:nvPr/>
            </p14:nvContentPartPr>
            <p14:xfrm>
              <a:off x="9464046" y="4991100"/>
              <a:ext cx="777600" cy="390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1307FC-638F-4A95-B9C1-5AC4D71C26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55046" y="4982460"/>
                <a:ext cx="795240" cy="4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C9CC50B-5606-4F1C-84DB-137B6BD312BD}"/>
              </a:ext>
            </a:extLst>
          </p:cNvPr>
          <p:cNvGrpSpPr/>
          <p:nvPr/>
        </p:nvGrpSpPr>
        <p:grpSpPr>
          <a:xfrm>
            <a:off x="5303166" y="571380"/>
            <a:ext cx="6476400" cy="5900040"/>
            <a:chOff x="5303166" y="571380"/>
            <a:chExt cx="6476400" cy="59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92FF6D-B365-43C8-B648-A2718DB75CDC}"/>
                    </a:ext>
                  </a:extLst>
                </p14:cNvPr>
                <p14:cNvContentPartPr/>
                <p14:nvPr/>
              </p14:nvContentPartPr>
              <p14:xfrm>
                <a:off x="6310086" y="2611500"/>
                <a:ext cx="5469480" cy="3859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92FF6D-B365-43C8-B648-A2718DB75C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01446" y="2602500"/>
                  <a:ext cx="5487120" cy="38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6A33C1-5F54-4F8A-93FA-D62E8A952420}"/>
                    </a:ext>
                  </a:extLst>
                </p14:cNvPr>
                <p14:cNvContentPartPr/>
                <p14:nvPr/>
              </p14:nvContentPartPr>
              <p14:xfrm>
                <a:off x="7320966" y="3022620"/>
                <a:ext cx="1266480" cy="329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6A33C1-5F54-4F8A-93FA-D62E8A9524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12326" y="3013620"/>
                  <a:ext cx="1284120" cy="33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4125E1-7CE6-41AB-AA7B-C91782F15016}"/>
                    </a:ext>
                  </a:extLst>
                </p14:cNvPr>
                <p14:cNvContentPartPr/>
                <p14:nvPr/>
              </p14:nvContentPartPr>
              <p14:xfrm>
                <a:off x="7881846" y="2392620"/>
                <a:ext cx="2035080" cy="81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4125E1-7CE6-41AB-AA7B-C91782F150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2846" y="2383620"/>
                  <a:ext cx="205272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DEE9DC-A88E-4C5E-A285-24A322C7D0BD}"/>
                    </a:ext>
                  </a:extLst>
                </p14:cNvPr>
                <p14:cNvContentPartPr/>
                <p14:nvPr/>
              </p14:nvContentPartPr>
              <p14:xfrm>
                <a:off x="9718206" y="2682780"/>
                <a:ext cx="500760" cy="451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DEE9DC-A88E-4C5E-A285-24A322C7D0B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09206" y="2674140"/>
                  <a:ext cx="518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6CB6E0-9195-4739-A86B-3B146AF0562D}"/>
                    </a:ext>
                  </a:extLst>
                </p14:cNvPr>
                <p14:cNvContentPartPr/>
                <p14:nvPr/>
              </p14:nvContentPartPr>
              <p14:xfrm>
                <a:off x="9071646" y="2395500"/>
                <a:ext cx="586080" cy="833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6CB6E0-9195-4739-A86B-3B146AF056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62646" y="2386500"/>
                  <a:ext cx="60372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200849-A0D8-42E1-BD96-10B08DA4871E}"/>
                    </a:ext>
                  </a:extLst>
                </p14:cNvPr>
                <p14:cNvContentPartPr/>
                <p14:nvPr/>
              </p14:nvContentPartPr>
              <p14:xfrm>
                <a:off x="9015126" y="2871420"/>
                <a:ext cx="298080" cy="45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200849-A0D8-42E1-BD96-10B08DA487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06126" y="2862780"/>
                  <a:ext cx="3157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BEF512-4C39-4B49-84DC-37686A399326}"/>
                    </a:ext>
                  </a:extLst>
                </p14:cNvPr>
                <p14:cNvContentPartPr/>
                <p14:nvPr/>
              </p14:nvContentPartPr>
              <p14:xfrm>
                <a:off x="9498966" y="2659740"/>
                <a:ext cx="238680" cy="44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BEF512-4C39-4B49-84DC-37686A39932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89966" y="2651100"/>
                  <a:ext cx="256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0AB27D-0D87-43BC-AEC2-201DFD0FFF8E}"/>
                    </a:ext>
                  </a:extLst>
                </p14:cNvPr>
                <p14:cNvContentPartPr/>
                <p14:nvPr/>
              </p14:nvContentPartPr>
              <p14:xfrm>
                <a:off x="9586446" y="3022620"/>
                <a:ext cx="169560" cy="96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0AB27D-0D87-43BC-AEC2-201DFD0FFF8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77806" y="3013620"/>
                  <a:ext cx="187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512C2F-EB8A-4B55-8E4E-35FF1D945477}"/>
                    </a:ext>
                  </a:extLst>
                </p14:cNvPr>
                <p14:cNvContentPartPr/>
                <p14:nvPr/>
              </p14:nvContentPartPr>
              <p14:xfrm>
                <a:off x="9770766" y="2478300"/>
                <a:ext cx="750600" cy="72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512C2F-EB8A-4B55-8E4E-35FF1D94547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2126" y="2469660"/>
                  <a:ext cx="76824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742AAD-5A02-4832-9C30-A30C05E05F57}"/>
                    </a:ext>
                  </a:extLst>
                </p14:cNvPr>
                <p14:cNvContentPartPr/>
                <p14:nvPr/>
              </p14:nvContentPartPr>
              <p14:xfrm>
                <a:off x="10376286" y="3007500"/>
                <a:ext cx="113040" cy="25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742AAD-5A02-4832-9C30-A30C05E05F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67646" y="2998500"/>
                  <a:ext cx="130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2BE75D-8728-4BF4-BAFE-1551B50F7AF7}"/>
                    </a:ext>
                  </a:extLst>
                </p14:cNvPr>
                <p14:cNvContentPartPr/>
                <p14:nvPr/>
              </p14:nvContentPartPr>
              <p14:xfrm>
                <a:off x="5303166" y="571380"/>
                <a:ext cx="2457720" cy="1193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2BE75D-8728-4BF4-BAFE-1551B50F7AF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94526" y="562380"/>
                  <a:ext cx="2475360" cy="12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DC9E4B-1BAA-4ED3-BE1C-21B8AEA9A8AD}"/>
                    </a:ext>
                  </a:extLst>
                </p14:cNvPr>
                <p14:cNvContentPartPr/>
                <p14:nvPr/>
              </p14:nvContentPartPr>
              <p14:xfrm>
                <a:off x="7556766" y="879180"/>
                <a:ext cx="1066680" cy="1555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DC9E4B-1BAA-4ED3-BE1C-21B8AEA9A8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47766" y="870540"/>
                  <a:ext cx="1084320" cy="15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9E281E-196F-414F-88FB-0AD4B106DC8F}"/>
                    </a:ext>
                  </a:extLst>
                </p14:cNvPr>
                <p14:cNvContentPartPr/>
                <p14:nvPr/>
              </p14:nvContentPartPr>
              <p14:xfrm>
                <a:off x="8395566" y="2047740"/>
                <a:ext cx="430560" cy="252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9E281E-196F-414F-88FB-0AD4B106DC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86926" y="2038740"/>
                  <a:ext cx="448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CECF70-390E-4C1F-AF90-88DC7D929CAD}"/>
                    </a:ext>
                  </a:extLst>
                </p14:cNvPr>
                <p14:cNvContentPartPr/>
                <p14:nvPr/>
              </p14:nvContentPartPr>
              <p14:xfrm>
                <a:off x="7806246" y="1181220"/>
                <a:ext cx="1557360" cy="91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CECF70-390E-4C1F-AF90-88DC7D929CA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97246" y="1172220"/>
                  <a:ext cx="157500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2ED11B-5385-477E-B570-A52A34F4600D}"/>
                    </a:ext>
                  </a:extLst>
                </p14:cNvPr>
                <p14:cNvContentPartPr/>
                <p14:nvPr/>
              </p14:nvContentPartPr>
              <p14:xfrm>
                <a:off x="9272166" y="1860180"/>
                <a:ext cx="197640" cy="19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2ED11B-5385-477E-B570-A52A34F4600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63526" y="1851180"/>
                  <a:ext cx="21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8D0AD0-DD8C-4251-95A0-8265B0ABE352}"/>
                    </a:ext>
                  </a:extLst>
                </p14:cNvPr>
                <p14:cNvContentPartPr/>
                <p14:nvPr/>
              </p14:nvContentPartPr>
              <p14:xfrm>
                <a:off x="8551806" y="5001540"/>
                <a:ext cx="759240" cy="451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8D0AD0-DD8C-4251-95A0-8265B0ABE3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43166" y="4992900"/>
                  <a:ext cx="7768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9FF13D-1414-4005-B942-7DA516F6AB72}"/>
                    </a:ext>
                  </a:extLst>
                </p14:cNvPr>
                <p14:cNvContentPartPr/>
                <p14:nvPr/>
              </p14:nvContentPartPr>
              <p14:xfrm>
                <a:off x="9506526" y="4970940"/>
                <a:ext cx="949680" cy="394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9FF13D-1414-4005-B942-7DA516F6AB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7526" y="4961940"/>
                  <a:ext cx="967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CD7240-B3ED-4988-875D-5E021ECFD70A}"/>
                    </a:ext>
                  </a:extLst>
                </p14:cNvPr>
                <p14:cNvContentPartPr/>
                <p14:nvPr/>
              </p14:nvContentPartPr>
              <p14:xfrm>
                <a:off x="10330206" y="5032860"/>
                <a:ext cx="41400" cy="254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CD7240-B3ED-4988-875D-5E021ECFD70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21206" y="5023860"/>
                  <a:ext cx="59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BEA9EA4-D48D-4552-ABC7-019C0A62CD5F}"/>
                    </a:ext>
                  </a:extLst>
                </p14:cNvPr>
                <p14:cNvContentPartPr/>
                <p14:nvPr/>
              </p14:nvContentPartPr>
              <p14:xfrm>
                <a:off x="8626686" y="5508780"/>
                <a:ext cx="3240" cy="230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BEA9EA4-D48D-4552-ABC7-019C0A62CD5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18046" y="5500140"/>
                  <a:ext cx="20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A133FE-7C53-4975-9A7C-FAFED8A9FE9B}"/>
                    </a:ext>
                  </a:extLst>
                </p14:cNvPr>
                <p14:cNvContentPartPr/>
                <p14:nvPr/>
              </p14:nvContentPartPr>
              <p14:xfrm>
                <a:off x="8614806" y="5523900"/>
                <a:ext cx="630720" cy="250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A133FE-7C53-4975-9A7C-FAFED8A9FE9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05806" y="5515260"/>
                  <a:ext cx="648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217AAC6-5E12-4240-A493-9A6F545DECDD}"/>
                    </a:ext>
                  </a:extLst>
                </p14:cNvPr>
                <p14:cNvContentPartPr/>
                <p14:nvPr/>
              </p14:nvContentPartPr>
              <p14:xfrm>
                <a:off x="9635046" y="5485020"/>
                <a:ext cx="650160" cy="295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217AAC6-5E12-4240-A493-9A6F545DEC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26046" y="5476020"/>
                  <a:ext cx="66780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117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17BF9C27FC840A33E1DFA8ED03718" ma:contentTypeVersion="13" ma:contentTypeDescription="Create a new document." ma:contentTypeScope="" ma:versionID="e3cf84abd0b90d3a040bb470cbbb8633">
  <xsd:schema xmlns:xsd="http://www.w3.org/2001/XMLSchema" xmlns:xs="http://www.w3.org/2001/XMLSchema" xmlns:p="http://schemas.microsoft.com/office/2006/metadata/properties" xmlns:ns3="60c1d0c9-4799-4dad-bdb3-fb8ea1e305b6" xmlns:ns4="6e71ba74-7192-4916-b63d-9c25f036df82" targetNamespace="http://schemas.microsoft.com/office/2006/metadata/properties" ma:root="true" ma:fieldsID="0910059c10fce2bf4c9c1d88a6e0931d" ns3:_="" ns4:_="">
    <xsd:import namespace="60c1d0c9-4799-4dad-bdb3-fb8ea1e305b6"/>
    <xsd:import namespace="6e71ba74-7192-4916-b63d-9c25f036df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1d0c9-4799-4dad-bdb3-fb8ea1e305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1ba74-7192-4916-b63d-9c25f036df8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859A83-A505-4519-834A-4F9E12515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c1d0c9-4799-4dad-bdb3-fb8ea1e305b6"/>
    <ds:schemaRef ds:uri="6e71ba74-7192-4916-b63d-9c25f036d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73E52E-0BCB-45D0-B10C-E7222D50F9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4041A2-FE6B-4EBA-9530-2777E7FEA2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70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SCALING AND LOAD BALANCING WITH HIGH AVAILABILITY GAME SERVER USING KUBERNETES</dc:title>
  <dc:creator>Chai YY</dc:creator>
  <cp:lastModifiedBy>CHAI YIOW YANG</cp:lastModifiedBy>
  <cp:revision>1</cp:revision>
  <dcterms:created xsi:type="dcterms:W3CDTF">2020-04-28T14:16:17Z</dcterms:created>
  <dcterms:modified xsi:type="dcterms:W3CDTF">2021-02-09T02:07:01Z</dcterms:modified>
</cp:coreProperties>
</file>