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68" r:id="rId15"/>
    <p:sldId id="271" r:id="rId16"/>
    <p:sldId id="274" r:id="rId17"/>
    <p:sldId id="272" r:id="rId18"/>
    <p:sldId id="273" r:id="rId19"/>
    <p:sldId id="275" r:id="rId20"/>
    <p:sldId id="26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B3F83-2BE5-4220-9AAB-FE3FFC77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F527B-2229-47BE-A73A-3ADC0287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77870-D602-488C-9C71-9E183F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5A1CA-CA07-47F4-B6DC-921922A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ED849-5018-4A79-8D5D-79E7436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0E23-9212-43C3-AE44-EAE89CF3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DAE3C9-238B-4CF7-BA22-20B8CBA9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F63F-FB0F-46DC-8309-2A5C67F8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34EAE-8866-43F0-9D87-49F548A8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617AE-3C49-4357-BA50-648AE52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AFCC4E-5430-427E-A37F-E1555C63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2FE7B-D6BA-4193-AE8F-534DB9C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DB96A-97B5-4F42-A1AE-190F2EC2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BF22C-B7E9-483B-83FB-A548434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623DA-F2E8-4F57-9DFA-1C1AA9B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BEA01-D81A-4839-BA1A-87C9166E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1A48-43B0-4CAF-8B44-C3B8A2AA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86A5D-7DFB-413E-A653-413EE95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9AD7C-43DD-4633-8529-BA24DF3A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9FCEA-88F2-4BEC-A95B-6BE804D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EB457-0F2F-4112-8620-10E777A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DB8B62-82B5-4D29-BBEF-5097CAD6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DBB2A-9D7F-4046-AD1C-6FDBE7AA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8D442-34BD-4306-9BB7-686FD1E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081AF-14D4-4A75-81CD-29C5FE2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BB215-09AB-4935-A7FA-8AF66513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93724-F9E0-4FEC-99BB-890E7CF9E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0EFA42-ED62-4C96-B36A-B64B620C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5D5B86-9D27-4324-A467-02C8313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A5C61-B4D7-4994-B152-E0753538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B680-7014-42FA-8077-FB3106C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2DFFB-FAB7-4658-B60A-3DBB582C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AD941-4E46-4100-81C0-F6321B0D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FC069-85C2-495B-989B-89897809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69F2B-6FEE-4A34-93D1-D6ECC515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4D66F1-B478-43DC-B3A2-4DE84826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327776-B1E7-403B-ADAE-3FF55C4E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B8FBE3-94D2-4E08-B50D-C81FAB4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773A8-C15E-41D7-9558-05838D2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4A20A-32B0-4619-9232-8376A94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9AF4D8-3D08-4151-81ED-22970F22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BD9C8F-5ED0-4850-95F3-42E8E69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B63DE0-2268-4424-B4E3-3A54A0F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D9B9A-7BD6-47B3-A490-271CF16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2E08F8-B7D1-4FBE-AABD-EC83083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AE62A-1C1D-4CE5-8501-26B9775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BA08F-6AE4-4ABF-AD99-21D6E0F9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79EF6-AF70-4392-A758-47E86F4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86F1B-1700-44EA-A485-34940F7E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52931-D61A-4370-A3AD-32A8CC18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0F9F1-730F-4C8D-805C-50C16C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93704A-0FE2-43F9-BF63-020C214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AF19B-041B-43F9-840B-362A483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1CAF52-4840-460C-8F35-592D07B1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F39BD-0701-4C37-93A5-65E65020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F8D10F-9FFD-47DE-928F-87C5D8A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01B9F9-5173-4247-9C15-0BCDCAE9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BC031-C996-493B-B740-72A1CDF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66E02-0F84-4F0C-BB33-38D5B192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840F8-38D4-4418-94F6-730F2455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EF5E5-E78E-4818-A15B-BC08EE01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7F674-C5D0-49F2-8525-3BB0995C6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D4456-4839-43BC-BA08-9DD42E9B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23CA9-052F-472B-9D35-BB842144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深度學習數學基礎</a:t>
            </a:r>
            <a:r>
              <a:rPr lang="en-US" altLang="zh-TW" dirty="0"/>
              <a:t>-1</a:t>
            </a:r>
            <a:br>
              <a:rPr lang="en-US" altLang="zh-TW" dirty="0"/>
            </a:br>
            <a:r>
              <a:rPr lang="zh-TW" altLang="en-US" sz="4400" dirty="0"/>
              <a:t>向量、微分、</a:t>
            </a:r>
            <a:r>
              <a:rPr lang="en-US" altLang="zh-TW" sz="4400" dirty="0" err="1"/>
              <a:t>PyThorch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119CC-458C-476B-8922-1657A1965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213"/>
            <a:ext cx="9144000" cy="1113800"/>
          </a:xfrm>
        </p:spPr>
        <p:txBody>
          <a:bodyPr/>
          <a:lstStyle/>
          <a:p>
            <a:r>
              <a:rPr lang="zh-TW" altLang="en-US" dirty="0"/>
              <a:t>萬能科技大學資訊工程系暨電資研究所</a:t>
            </a:r>
            <a:endParaRPr lang="en-US" altLang="zh-TW" dirty="0"/>
          </a:p>
          <a:p>
            <a:r>
              <a:rPr lang="zh-TW" altLang="en-US" dirty="0"/>
              <a:t>江義淵  助理教授</a:t>
            </a:r>
          </a:p>
        </p:txBody>
      </p:sp>
    </p:spTree>
    <p:extLst>
      <p:ext uri="{BB962C8B-B14F-4D97-AF65-F5344CB8AC3E}">
        <p14:creationId xmlns:p14="http://schemas.microsoft.com/office/powerpoint/2010/main" val="208835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3919-D0FC-40C2-B679-413995FF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32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函數與函數的導數</a:t>
            </a:r>
          </a:p>
        </p:txBody>
      </p:sp>
    </p:spTree>
    <p:extLst>
      <p:ext uri="{BB962C8B-B14F-4D97-AF65-F5344CB8AC3E}">
        <p14:creationId xmlns:p14="http://schemas.microsoft.com/office/powerpoint/2010/main" val="30554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1707-D60A-433C-AC50-2F21FA3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r>
              <a:rPr lang="en-US" altLang="zh-TW" dirty="0"/>
              <a:t>(function)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5EE6-3CFB-47AC-9CE2-9DAEE808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29F3B7-901D-4C93-A48B-8297125A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208"/>
            <a:ext cx="4678796" cy="4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A4494-38E2-49F8-A05A-EC5FC6C4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66075-B657-473F-8352-5E05D1BD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D2AA871-5D5F-445B-BE9B-C95F5B2D1D94}"/>
              </a:ext>
            </a:extLst>
          </p:cNvPr>
          <p:cNvGrpSpPr/>
          <p:nvPr/>
        </p:nvGrpSpPr>
        <p:grpSpPr>
          <a:xfrm>
            <a:off x="838200" y="254037"/>
            <a:ext cx="10602805" cy="6192114"/>
            <a:chOff x="794597" y="332943"/>
            <a:chExt cx="10602805" cy="6192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45D0890-9F53-470C-AFAE-1AF8F632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597" y="332943"/>
              <a:ext cx="10602805" cy="6192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4C9232-5D5F-4BEC-B75C-6E61E33F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6231" y="1404898"/>
              <a:ext cx="1724266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9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72227-BE40-435D-9DC5-F1470C07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C6FAE-F048-4FA7-9A47-A9D60395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7FEFA1F-A2AE-4C3A-BEA6-87577FE3B4A4}"/>
              </a:ext>
            </a:extLst>
          </p:cNvPr>
          <p:cNvGrpSpPr/>
          <p:nvPr/>
        </p:nvGrpSpPr>
        <p:grpSpPr>
          <a:xfrm>
            <a:off x="1285203" y="47153"/>
            <a:ext cx="9621593" cy="6763694"/>
            <a:chOff x="1285203" y="47153"/>
            <a:chExt cx="9621593" cy="67636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AE639DB-DF4A-42F3-96FA-557D78CF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203" y="47153"/>
              <a:ext cx="9621593" cy="676369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716AAA9-C061-4C0D-A496-B5A7390A4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102" y="528865"/>
              <a:ext cx="1695687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1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270F-E19B-4BE6-9AEE-4EB25CEC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EA6E8-2A4A-4F63-94FE-698F79F8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9CC3E92-828F-4973-9B88-B8852A9A64F2}"/>
              </a:ext>
            </a:extLst>
          </p:cNvPr>
          <p:cNvGrpSpPr/>
          <p:nvPr/>
        </p:nvGrpSpPr>
        <p:grpSpPr>
          <a:xfrm>
            <a:off x="1989714" y="423443"/>
            <a:ext cx="9116697" cy="6011114"/>
            <a:chOff x="1989714" y="423443"/>
            <a:chExt cx="9116697" cy="6011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ED6897-C3AE-47D9-9C0D-E737E00B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9714" y="423443"/>
              <a:ext cx="9116697" cy="6011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A43C4B6-3183-4051-892B-52BB0CC0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432" y="1187361"/>
              <a:ext cx="3238952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68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E6B54-E1CF-446F-A003-2F6C27C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6A1BD-5701-4E12-9AC1-1A22C2E1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7B11A8-9C79-4166-906D-51F3922F5610}"/>
              </a:ext>
            </a:extLst>
          </p:cNvPr>
          <p:cNvGrpSpPr/>
          <p:nvPr/>
        </p:nvGrpSpPr>
        <p:grpSpPr>
          <a:xfrm>
            <a:off x="1817803" y="1375460"/>
            <a:ext cx="9086473" cy="5332233"/>
            <a:chOff x="1817803" y="1375460"/>
            <a:chExt cx="9086473" cy="53322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763391-D835-4349-8264-8407C808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03" y="1375460"/>
              <a:ext cx="8148130" cy="53322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24C71A5-5153-4533-B7E3-47DB2526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7589" y="1375460"/>
              <a:ext cx="1876687" cy="2343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63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556B-E14B-41C2-B375-31F8932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EB601-49A4-4877-BC2B-3507D80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F77821E-F3FC-4A21-9DC0-8754CD50A54A}"/>
              </a:ext>
            </a:extLst>
          </p:cNvPr>
          <p:cNvGrpSpPr/>
          <p:nvPr/>
        </p:nvGrpSpPr>
        <p:grpSpPr>
          <a:xfrm>
            <a:off x="1229898" y="1381082"/>
            <a:ext cx="7842183" cy="5187182"/>
            <a:chOff x="1229898" y="1381082"/>
            <a:chExt cx="7842183" cy="518718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B3EC886-C2AA-4081-B743-D26661FA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898" y="1412754"/>
              <a:ext cx="7842183" cy="515551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37AC0A8-3E4B-497C-B6F5-CBE4174E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925" y="1381082"/>
              <a:ext cx="1428949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57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22B3-89CA-483C-9132-D2D910A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30BA-2085-49E7-A70E-CE04AFF3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7774F8-8CD6-4A71-ACA8-9E41FE7ECCEB}"/>
              </a:ext>
            </a:extLst>
          </p:cNvPr>
          <p:cNvGrpSpPr/>
          <p:nvPr/>
        </p:nvGrpSpPr>
        <p:grpSpPr>
          <a:xfrm>
            <a:off x="3104860" y="236208"/>
            <a:ext cx="8444958" cy="6807028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A7DA6A-A383-4380-A46B-6D4E7063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3801288-D6BB-46C6-AF89-91D5E7FC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2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20A50-8C23-444D-AC68-0C8838E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切線斜率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0F31A-2CD3-4E57-80B0-CE4A32E9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1D0EDF3-1D32-406F-90E3-AE46DB550E86}"/>
              </a:ext>
            </a:extLst>
          </p:cNvPr>
          <p:cNvGrpSpPr/>
          <p:nvPr/>
        </p:nvGrpSpPr>
        <p:grpSpPr>
          <a:xfrm>
            <a:off x="4984423" y="524179"/>
            <a:ext cx="7207577" cy="5809642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5A4F1A5-0206-40EF-9E87-0521EA38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18F74FF-AD24-418C-8B06-EDB7AFBA5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2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89906-C5EC-44F1-9758-E26C9F17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極限值與函數值不相等的例子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403EB-3E94-45C5-9946-DB3382FA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A71972-1F58-4650-893B-85E45BB37B3F}"/>
              </a:ext>
            </a:extLst>
          </p:cNvPr>
          <p:cNvGrpSpPr/>
          <p:nvPr/>
        </p:nvGrpSpPr>
        <p:grpSpPr>
          <a:xfrm>
            <a:off x="838200" y="1517793"/>
            <a:ext cx="6982145" cy="4967002"/>
            <a:chOff x="838200" y="1517793"/>
            <a:chExt cx="6982145" cy="4967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40380D6-6D4B-431C-909A-EAF47017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39303"/>
              <a:ext cx="6982145" cy="484549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D1EF243-430E-4D67-A74B-A443321FB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72" y="1517793"/>
              <a:ext cx="2095792" cy="962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7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E5A15-BEAC-402D-B283-5ACF3CDA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40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194594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7292-1372-411A-BD13-648E492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習題解答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835E2-D574-43AC-B00A-AEC43954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Lecture1-ex1</a:t>
            </a:r>
          </a:p>
          <a:p>
            <a:pPr lvl="1"/>
            <a:r>
              <a:rPr lang="en-US" altLang="zh-TW" dirty="0"/>
              <a:t>A ,D, AC, BD, C, C, C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Lecture1-ex2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1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38A5-CB7F-4545-847A-EA86EEE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en-US" altLang="zh-TW" dirty="0"/>
              <a:t>(vectors)</a:t>
            </a:r>
            <a:r>
              <a:rPr lang="zh-TW" altLang="en-US" dirty="0"/>
              <a:t>的概念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62853-E528-4A01-8966-FE3DCCF2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2" y="1604214"/>
            <a:ext cx="8104919" cy="47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3A4AD-10F1-4F60-B74C-F0E1D31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C16E1-DB91-446C-B47B-D2414685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66878-7424-4F7E-BE45-15D12429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31" y="1495937"/>
            <a:ext cx="7777937" cy="5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A3D84-C9C4-4711-A0C3-701F21BD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33D91-F558-433D-AE27-BD17CF70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67B25-9E1E-45C9-9500-D5C7F73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26" y="1586942"/>
            <a:ext cx="8426475" cy="49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7689-6B91-47B7-9FFC-FB042384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DB077-9EFB-4FDD-A82C-5B8E24FC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CE47F9-6E60-4FA2-B2CA-05B1147C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9" y="1598220"/>
            <a:ext cx="7266357" cy="4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71F4AE-7929-41DE-AF0F-4DB8243E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1492296"/>
            <a:ext cx="6804607" cy="51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639CE-8EE2-43FF-89AE-A6DBF64C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87" y="1447511"/>
            <a:ext cx="6701865" cy="50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BB5DA-2A5F-4446-ADC2-CA37F1B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88C41-FDC9-402E-AF18-9AD9725F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C38D09-04D4-4C45-AA6D-7659898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90" y="1501493"/>
            <a:ext cx="7273203" cy="50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101</Words>
  <Application>Microsoft Office PowerPoint</Application>
  <PresentationFormat>寬螢幕</PresentationFormat>
  <Paragraphs>23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深度學習數學基礎-1 向量、微分、PyThorch</vt:lpstr>
      <vt:lpstr>向量</vt:lpstr>
      <vt:lpstr>向量(vectors)的概念</vt:lpstr>
      <vt:lpstr>向量相加</vt:lpstr>
      <vt:lpstr>向量相減</vt:lpstr>
      <vt:lpstr>向量內積(1)</vt:lpstr>
      <vt:lpstr>向量內積(2)</vt:lpstr>
      <vt:lpstr>向量內積(2)</vt:lpstr>
      <vt:lpstr>向量的長度</vt:lpstr>
      <vt:lpstr>函數與函數的導數</vt:lpstr>
      <vt:lpstr>函數(function)</vt:lpstr>
      <vt:lpstr>PowerPoint 簡報</vt:lpstr>
      <vt:lpstr>PowerPoint 簡報</vt:lpstr>
      <vt:lpstr>PowerPoint 簡報</vt:lpstr>
      <vt:lpstr>斜率</vt:lpstr>
      <vt:lpstr>斜率的定義</vt:lpstr>
      <vt:lpstr>切線</vt:lpstr>
      <vt:lpstr>切線斜率?</vt:lpstr>
      <vt:lpstr>極限值與函數值不相等的例子</vt:lpstr>
      <vt:lpstr>習題解答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深度學習數學基礎-1 向量、微分、PyThorch</dc:title>
  <dc:creator>Yi-Yuan Chiang</dc:creator>
  <cp:lastModifiedBy>Yi-Yuan Chiang</cp:lastModifiedBy>
  <cp:revision>24</cp:revision>
  <dcterms:created xsi:type="dcterms:W3CDTF">2022-02-21T01:03:06Z</dcterms:created>
  <dcterms:modified xsi:type="dcterms:W3CDTF">2022-02-21T03:44:04Z</dcterms:modified>
</cp:coreProperties>
</file>