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7" r:id="rId12"/>
    <p:sldId id="269" r:id="rId13"/>
    <p:sldId id="270" r:id="rId14"/>
    <p:sldId id="268" r:id="rId15"/>
    <p:sldId id="271" r:id="rId16"/>
    <p:sldId id="274" r:id="rId17"/>
    <p:sldId id="272" r:id="rId18"/>
    <p:sldId id="273" r:id="rId19"/>
    <p:sldId id="275" r:id="rId20"/>
    <p:sldId id="263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B3F83-2BE5-4220-9AAB-FE3FFC775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DF527B-2229-47BE-A73A-3ADC02872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477870-D602-488C-9C71-9E183FD7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FEB0-3ADC-43B6-918F-12834A9659B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E5A1CA-CA07-47F4-B6DC-921922A8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EED849-5018-4A79-8D5D-79E7436B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74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80E23-9212-43C3-AE44-EAE89CF3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FDAE3C9-238B-4CF7-BA22-20B8CBA99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BDF63F-FB0F-46DC-8309-2A5C67F8E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FEB0-3ADC-43B6-918F-12834A9659B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B34EAE-8866-43F0-9D87-49F548A8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F617AE-3C49-4357-BA50-648AE5296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2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6AFCC4E-5430-427E-A37F-E1555C63C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52FE7B-D6BA-4193-AE8F-534DB9C55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ADB96A-97B5-4F42-A1AE-190F2EC24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FEB0-3ADC-43B6-918F-12834A9659B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7BF22C-B7E9-483B-83FB-A548434C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C623DA-F2E8-4F57-9DFA-1C1AA9B3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9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BEA01-D81A-4839-BA1A-87C9166E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1E1A48-43B0-4CAF-8B44-C3B8A2AAB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286A5D-7DFB-413E-A653-413EE956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FEB0-3ADC-43B6-918F-12834A9659B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49AD7C-43DD-4633-8529-BA24DF3A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29FCEA-88F2-4BEC-A95B-6BE804DD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21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9EB457-0F2F-4112-8620-10E777A1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DB8B62-82B5-4D29-BBEF-5097CAD6F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1DBB2A-9D7F-4046-AD1C-6FDBE7AA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FEB0-3ADC-43B6-918F-12834A9659B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38D442-34BD-4306-9BB7-686FD1EC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2081AF-14D4-4A75-81CD-29C5FE28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74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BB215-09AB-4935-A7FA-8AF665134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A93724-F9E0-4FEC-99BB-890E7CF9E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0EFA42-ED62-4C96-B36A-B64B620C9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5D5B86-9D27-4324-A467-02C8313E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FEB0-3ADC-43B6-918F-12834A9659B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4A5C61-B4D7-4994-B152-E0753538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81B680-7014-42FA-8077-FB3106CD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9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B2DFFB-FAB7-4658-B60A-3DBB582C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6AD941-4E46-4100-81C0-F6321B0D0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4FC069-85C2-495B-989B-89897809B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5669F2B-6FEE-4A34-93D1-D6ECC515D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4D66F1-B478-43DC-B3A2-4DE848264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9327776-B1E7-403B-ADAE-3FF55C4E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FEB0-3ADC-43B6-918F-12834A9659B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1B8FBE3-94D2-4E08-B50D-C81FAB43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AD773A8-C15E-41D7-9558-05838D2D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42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94A20A-32B0-4619-9232-8376A94F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E9AF4D8-3D08-4151-81ED-22970F221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FEB0-3ADC-43B6-918F-12834A9659B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BD9C8F-5ED0-4850-95F3-42E8E69D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EB63DE0-2268-4424-B4E3-3A54A0F8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61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AD9B9A-7BD6-47B3-A490-271CF167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FEB0-3ADC-43B6-918F-12834A9659B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22E08F8-B7D1-4FBE-AABD-EC830838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5AE62A-1C1D-4CE5-8501-26B9775A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31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7BA08F-6AE4-4ABF-AD99-21D6E0F91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C79EF6-AF70-4392-A758-47E86F402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086F1B-1700-44EA-A485-34940F7EE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C52931-D61A-4370-A3AD-32A8CC18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FEB0-3ADC-43B6-918F-12834A9659B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70F9F1-730F-4C8D-805C-50C16C9C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93704A-0FE2-43F9-BF63-020C2140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05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EAF19B-041B-43F9-840B-362A483B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81CAF52-4840-460C-8F35-592D07B16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D3F39BD-0701-4C37-93A5-65E650205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F8D10F-9FFD-47DE-928F-87C5D8A2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FEB0-3ADC-43B6-918F-12834A9659B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01B9F9-5173-4247-9C15-0BCDCAE9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DBC031-C996-493B-B740-72A1CDFB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24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AA66E02-0F84-4F0C-BB33-38D5B192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2840F8-38D4-4418-94F6-730F24552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EEF5E5-E78E-4818-A15B-BC08EE01D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6FEB0-3ADC-43B6-918F-12834A9659BB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B7F674-C5D0-49F2-8525-3BB0995C6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9D4456-4839-43BC-BA08-9DD42E9B3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50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A23CA9-052F-472B-9D35-BB8421445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深度學習數學基礎</a:t>
            </a:r>
            <a:r>
              <a:rPr lang="en-US" altLang="zh-TW" dirty="0"/>
              <a:t>-1</a:t>
            </a:r>
            <a:br>
              <a:rPr lang="en-US" altLang="zh-TW" dirty="0"/>
            </a:br>
            <a:r>
              <a:rPr lang="zh-TW" altLang="en-US" sz="4400" dirty="0"/>
              <a:t>向量、微分、</a:t>
            </a:r>
            <a:r>
              <a:rPr lang="en-US" altLang="zh-TW" sz="4400" dirty="0" err="1"/>
              <a:t>PyThorch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F119CC-458C-476B-8922-1657A1965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8213"/>
            <a:ext cx="9144000" cy="1113800"/>
          </a:xfrm>
        </p:spPr>
        <p:txBody>
          <a:bodyPr/>
          <a:lstStyle/>
          <a:p>
            <a:r>
              <a:rPr lang="zh-TW" altLang="en-US" dirty="0"/>
              <a:t>萬能科技大學資訊工程系暨電資研究所</a:t>
            </a:r>
            <a:endParaRPr lang="en-US" altLang="zh-TW" dirty="0"/>
          </a:p>
          <a:p>
            <a:r>
              <a:rPr lang="zh-TW" altLang="en-US" dirty="0"/>
              <a:t>江義淵  助理教授</a:t>
            </a:r>
          </a:p>
        </p:txBody>
      </p:sp>
    </p:spTree>
    <p:extLst>
      <p:ext uri="{BB962C8B-B14F-4D97-AF65-F5344CB8AC3E}">
        <p14:creationId xmlns:p14="http://schemas.microsoft.com/office/powerpoint/2010/main" val="208835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F3919-D0FC-40C2-B679-413995FF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4329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函數與函數的導數</a:t>
            </a:r>
          </a:p>
        </p:txBody>
      </p:sp>
    </p:spTree>
    <p:extLst>
      <p:ext uri="{BB962C8B-B14F-4D97-AF65-F5344CB8AC3E}">
        <p14:creationId xmlns:p14="http://schemas.microsoft.com/office/powerpoint/2010/main" val="3055468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481707-D60A-433C-AC50-2F21FA36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函數</a:t>
            </a:r>
            <a:r>
              <a:rPr lang="en-US" altLang="zh-TW" dirty="0"/>
              <a:t>(function)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FC5EE6-3CFB-47AC-9CE2-9DAEE808B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29F3B7-901D-4C93-A48B-8297125A7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1208"/>
            <a:ext cx="4678796" cy="406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01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6A4494-38E2-49F8-A05A-EC5FC6C4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466075-B657-473F-8352-5E05D1BD3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D2AA871-5D5F-445B-BE9B-C95F5B2D1D94}"/>
              </a:ext>
            </a:extLst>
          </p:cNvPr>
          <p:cNvGrpSpPr/>
          <p:nvPr/>
        </p:nvGrpSpPr>
        <p:grpSpPr>
          <a:xfrm>
            <a:off x="838200" y="254037"/>
            <a:ext cx="10602805" cy="6192114"/>
            <a:chOff x="794597" y="332943"/>
            <a:chExt cx="10602805" cy="619211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45D0890-9F53-470C-AFAE-1AF8F6328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4597" y="332943"/>
              <a:ext cx="10602805" cy="6192114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C4C9232-5D5F-4BEC-B75C-6E61E33F2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6231" y="1404898"/>
              <a:ext cx="1724266" cy="571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99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72227-BE40-435D-9DC5-F1470C07E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6C6FAE-F048-4FA7-9A47-A9D603955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7FEFA1F-A2AE-4C3A-BEA6-87577FE3B4A4}"/>
              </a:ext>
            </a:extLst>
          </p:cNvPr>
          <p:cNvGrpSpPr/>
          <p:nvPr/>
        </p:nvGrpSpPr>
        <p:grpSpPr>
          <a:xfrm>
            <a:off x="1285203" y="47153"/>
            <a:ext cx="9621593" cy="6763694"/>
            <a:chOff x="1285203" y="47153"/>
            <a:chExt cx="9621593" cy="676369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AE639DB-DF4A-42F3-96FA-557D78CF3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5203" y="47153"/>
              <a:ext cx="9621593" cy="6763694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716AAA9-C061-4C0D-A496-B5A7390A4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0102" y="528865"/>
              <a:ext cx="1695687" cy="619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5193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CB270F-E19B-4BE6-9AEE-4EB25CEC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2EA6E8-2A4A-4F63-94FE-698F79F82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F9CC3E92-828F-4973-9B88-B8852A9A64F2}"/>
              </a:ext>
            </a:extLst>
          </p:cNvPr>
          <p:cNvGrpSpPr/>
          <p:nvPr/>
        </p:nvGrpSpPr>
        <p:grpSpPr>
          <a:xfrm>
            <a:off x="1989714" y="423443"/>
            <a:ext cx="9116697" cy="6011114"/>
            <a:chOff x="1989714" y="423443"/>
            <a:chExt cx="9116697" cy="601111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0ED6897-C3AE-47D9-9C0D-E737E00B1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9714" y="423443"/>
              <a:ext cx="9116697" cy="6011114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9A43C4B6-3183-4051-892B-52BB0CC06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3432" y="1187361"/>
              <a:ext cx="3238952" cy="638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7689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3E6B54-E1CF-446F-A003-2F6C27C0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斜率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46A1BD-5701-4E12-9AC1-1A22C2E17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887B11A8-9C79-4166-906D-51F3922F5610}"/>
              </a:ext>
            </a:extLst>
          </p:cNvPr>
          <p:cNvGrpSpPr/>
          <p:nvPr/>
        </p:nvGrpSpPr>
        <p:grpSpPr>
          <a:xfrm>
            <a:off x="1817803" y="1375460"/>
            <a:ext cx="9086473" cy="5332233"/>
            <a:chOff x="1817803" y="1375460"/>
            <a:chExt cx="9086473" cy="533223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C763391-D835-4349-8264-8407C808A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7803" y="1375460"/>
              <a:ext cx="8148130" cy="5332233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424C71A5-5153-4533-B7E3-47DB25267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27589" y="1375460"/>
              <a:ext cx="1876687" cy="23434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4635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7556B-E14B-41C2-B375-31F89324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斜率的定義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8EB601-49A4-4877-BC2B-3507D80A1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EF77821E-F3FC-4A21-9DC0-8754CD50A54A}"/>
              </a:ext>
            </a:extLst>
          </p:cNvPr>
          <p:cNvGrpSpPr/>
          <p:nvPr/>
        </p:nvGrpSpPr>
        <p:grpSpPr>
          <a:xfrm>
            <a:off x="1229898" y="1381082"/>
            <a:ext cx="7842183" cy="5187182"/>
            <a:chOff x="1229898" y="1381082"/>
            <a:chExt cx="7842183" cy="5187182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B3EC886-C2AA-4081-B743-D26661FA0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9898" y="1412754"/>
              <a:ext cx="7842183" cy="515551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A37AC0A8-3E4B-497C-B6F5-CBE4174EF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95925" y="1381082"/>
              <a:ext cx="1428949" cy="619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577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2D22B3-89CA-483C-9132-D2D910A8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切線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A430BA-2085-49E7-A70E-CE04AFF3A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A7774F8-8CD6-4A71-ACA8-9E41FE7ECCEB}"/>
              </a:ext>
            </a:extLst>
          </p:cNvPr>
          <p:cNvGrpSpPr/>
          <p:nvPr/>
        </p:nvGrpSpPr>
        <p:grpSpPr>
          <a:xfrm>
            <a:off x="3104860" y="236208"/>
            <a:ext cx="8444958" cy="6807028"/>
            <a:chOff x="3300069" y="359498"/>
            <a:chExt cx="8444958" cy="680702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FA7DA6A-A383-4380-A46B-6D4E7063C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0069" y="365125"/>
              <a:ext cx="6748057" cy="6801401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3801288-D6BB-46C6-AF89-91D5E7FC6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44392" y="359498"/>
              <a:ext cx="2400635" cy="1676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8427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C20A50-8C23-444D-AC68-0C8838E2D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切線斜率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F0F31A-2CD3-4E57-80B0-CE4A32E9E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1D0EDF3-1D32-406F-90E3-AE46DB550E86}"/>
              </a:ext>
            </a:extLst>
          </p:cNvPr>
          <p:cNvGrpSpPr/>
          <p:nvPr/>
        </p:nvGrpSpPr>
        <p:grpSpPr>
          <a:xfrm>
            <a:off x="4984423" y="524179"/>
            <a:ext cx="7207577" cy="5809642"/>
            <a:chOff x="3300069" y="359498"/>
            <a:chExt cx="8444958" cy="680702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5A4F1A5-0206-40EF-9E87-0521EA381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0069" y="365125"/>
              <a:ext cx="6748057" cy="6801401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018F74FF-AD24-418C-8B06-EDB7AFBA5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44392" y="359498"/>
              <a:ext cx="2400635" cy="1676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025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A89906-C5EC-44F1-9758-E26C9F173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極限值與函數值不相等的例子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D403EB-3E94-45C5-9946-DB3382FA4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BBA71972-1F58-4650-893B-85E45BB37B3F}"/>
              </a:ext>
            </a:extLst>
          </p:cNvPr>
          <p:cNvGrpSpPr/>
          <p:nvPr/>
        </p:nvGrpSpPr>
        <p:grpSpPr>
          <a:xfrm>
            <a:off x="838200" y="1517793"/>
            <a:ext cx="6982145" cy="4967002"/>
            <a:chOff x="838200" y="1517793"/>
            <a:chExt cx="6982145" cy="4967002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40380D6-6D4B-431C-909A-EAF470179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639303"/>
              <a:ext cx="6982145" cy="4845492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D1EF243-430E-4D67-A74B-A443321FB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272" y="1517793"/>
              <a:ext cx="2095792" cy="9621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578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3E5A15-BEAC-402D-B283-5ACF3CDAC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9409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向量</a:t>
            </a:r>
          </a:p>
        </p:txBody>
      </p:sp>
    </p:spTree>
    <p:extLst>
      <p:ext uri="{BB962C8B-B14F-4D97-AF65-F5344CB8AC3E}">
        <p14:creationId xmlns:p14="http://schemas.microsoft.com/office/powerpoint/2010/main" val="1945942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9F7292-1372-411A-BD13-648E4929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習題解答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8835E2-D574-43AC-B00A-AEC43954E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Lecture1-ex1</a:t>
            </a:r>
          </a:p>
          <a:p>
            <a:pPr lvl="1"/>
            <a:r>
              <a:rPr lang="en-US" altLang="zh-TW" dirty="0"/>
              <a:t>A ,D, AC, BD, C, C, C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Lecture1-ex2</a:t>
            </a:r>
          </a:p>
          <a:p>
            <a:pPr lvl="1"/>
            <a:r>
              <a:rPr lang="en-US" altLang="zh-TW" dirty="0"/>
              <a:t>1. -4</a:t>
            </a:r>
          </a:p>
          <a:p>
            <a:pPr lvl="1"/>
            <a:r>
              <a:rPr lang="en-US" altLang="zh-TW" dirty="0"/>
              <a:t>2. 0</a:t>
            </a:r>
          </a:p>
          <a:p>
            <a:pPr lvl="1"/>
            <a:r>
              <a:rPr lang="en-US" altLang="zh-TW" dirty="0"/>
              <a:t>3. 2</a:t>
            </a:r>
          </a:p>
          <a:p>
            <a:pPr lvl="1"/>
            <a:r>
              <a:rPr lang="en-US" altLang="zh-TW" dirty="0"/>
              <a:t>4. -6</a:t>
            </a:r>
          </a:p>
          <a:p>
            <a:pPr lvl="1"/>
            <a:r>
              <a:rPr lang="en-US" altLang="zh-TW" dirty="0"/>
              <a:t>5. 14</a:t>
            </a:r>
          </a:p>
          <a:p>
            <a:pPr lvl="1"/>
            <a:r>
              <a:rPr lang="en-US" altLang="zh-TW" dirty="0"/>
              <a:t>6.  +4/-4</a:t>
            </a:r>
          </a:p>
          <a:p>
            <a:pPr lvl="1"/>
            <a:r>
              <a:rPr lang="en-US" altLang="zh-TW" dirty="0"/>
              <a:t>7. 2</a:t>
            </a:r>
          </a:p>
          <a:p>
            <a:pPr lvl="1"/>
            <a:r>
              <a:rPr lang="en-US" altLang="zh-TW" dirty="0"/>
              <a:t>8. -3</a:t>
            </a:r>
          </a:p>
          <a:p>
            <a:pPr lvl="1"/>
            <a:r>
              <a:rPr lang="en-US" altLang="zh-TW" dirty="0"/>
              <a:t>9. 0</a:t>
            </a:r>
          </a:p>
          <a:p>
            <a:pPr lvl="1"/>
            <a:r>
              <a:rPr lang="en-US" altLang="zh-TW" dirty="0"/>
              <a:t>10. y=-4x-2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019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C438A5-CB7F-4545-847A-EA86EEE7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向量</a:t>
            </a:r>
            <a:r>
              <a:rPr lang="en-US" altLang="zh-TW" dirty="0"/>
              <a:t>(vectors)</a:t>
            </a:r>
            <a:r>
              <a:rPr lang="zh-TW" altLang="en-US" dirty="0"/>
              <a:t>的概念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862853-E528-4A01-8966-FE3DCCF29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02" y="1604214"/>
            <a:ext cx="8104919" cy="472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8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3A4AD-10F1-4F60-B74C-F0E1D31C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向量相加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DC16E1-DB91-446C-B47B-D24146855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C66878-7424-4F7E-BE45-15D12429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031" y="1495937"/>
            <a:ext cx="7777937" cy="536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2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EA3D84-C9C4-4711-A0C3-701F21BD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向量相減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A33D91-F558-433D-AE27-BD17CF70A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667B25-9E1E-45C9-9500-D5C7F73B0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326" y="1586942"/>
            <a:ext cx="8426475" cy="496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6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C67689-6B91-47B7-9FFC-FB042384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向量內積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7DB077-9EFB-4FDD-A82C-5B8E24FCF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7CE47F9-6E60-4FA2-B2CA-05B1147C8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79" y="1598220"/>
            <a:ext cx="7266357" cy="479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2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6D99E1-02A8-4A6F-A7C3-FD719DC5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向量內積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048D0C-238D-4A58-80D7-5374BC30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171F4AE-7929-41DE-AF0F-4DB8243E8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09" y="1492296"/>
            <a:ext cx="6804607" cy="513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3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6D99E1-02A8-4A6F-A7C3-FD719DC5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向量內積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048D0C-238D-4A58-80D7-5374BC30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0639CE-8EE2-43FF-89AE-A6DBF64C5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087" y="1447511"/>
            <a:ext cx="6701865" cy="502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3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6BB5DA-2A5F-4446-ADC2-CA37F1B5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向量的長度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088C41-FDC9-402E-AF18-9AD9725F3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FC38D09-04D4-4C45-AA6D-765989879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490" y="1501493"/>
            <a:ext cx="7273203" cy="503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74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139</Words>
  <Application>Microsoft Office PowerPoint</Application>
  <PresentationFormat>寬螢幕</PresentationFormat>
  <Paragraphs>33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佈景主題</vt:lpstr>
      <vt:lpstr>深度學習數學基礎-1 向量、微分、PyThorch</vt:lpstr>
      <vt:lpstr>向量</vt:lpstr>
      <vt:lpstr>向量(vectors)的概念</vt:lpstr>
      <vt:lpstr>向量相加</vt:lpstr>
      <vt:lpstr>向量相減</vt:lpstr>
      <vt:lpstr>向量內積(1)</vt:lpstr>
      <vt:lpstr>向量內積(2)</vt:lpstr>
      <vt:lpstr>向量內積(2)</vt:lpstr>
      <vt:lpstr>向量的長度</vt:lpstr>
      <vt:lpstr>函數與函數的導數</vt:lpstr>
      <vt:lpstr>函數(function)</vt:lpstr>
      <vt:lpstr>PowerPoint 簡報</vt:lpstr>
      <vt:lpstr>PowerPoint 簡報</vt:lpstr>
      <vt:lpstr>PowerPoint 簡報</vt:lpstr>
      <vt:lpstr>斜率</vt:lpstr>
      <vt:lpstr>斜率的定義</vt:lpstr>
      <vt:lpstr>切線</vt:lpstr>
      <vt:lpstr>切線斜率?</vt:lpstr>
      <vt:lpstr>極限值與函數值不相等的例子</vt:lpstr>
      <vt:lpstr>習題解答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深度學習數學基礎-1 向量、微分、PyThorch</dc:title>
  <dc:creator>Yi-Yuan Chiang</dc:creator>
  <cp:lastModifiedBy>Yi-Yuan Chiang</cp:lastModifiedBy>
  <cp:revision>25</cp:revision>
  <dcterms:created xsi:type="dcterms:W3CDTF">2022-02-21T01:03:06Z</dcterms:created>
  <dcterms:modified xsi:type="dcterms:W3CDTF">2022-02-21T05:08:06Z</dcterms:modified>
</cp:coreProperties>
</file>