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0T06:49:33.18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3669 1231 261 0,'0'0'0'15,"0"0"230"-15,0 0-90 0,0 0-21 16,0 0-18-16,0 0-12 0,0 0-15 16,0 0-1-16,-36-60 1 0,32 55-14 15,3 5-5-15,1-2-5 0,0 2-18 16,0 0-20-16,1 0-16 15,5 7-9-15,2 11 7 0,5 10 5 16,-1 8 2-16,1 9 4 0,-7 3 0 16,-5 8 5-16,-1 4-1 0,-7 0-4 15,-9 6 6-15,-3 1-3 16,-6-1-1-16,-4-5 1 0,0-8-5 0,-1-6-4 16,1-5 2-16,-4-2 3 15,1 1-4-15,-2-5-19 0,2-6-34 16,3-5-53-16,1-8-18 0,8-4-34 15,7-9-84-15,5-4-87 0</inkml:trace>
  <inkml:trace contextRef="#ctx0" brushRef="#br0" timeOffset="241.02">3573 1675 777 0,'0'0'0'0,"0"0"213"0,0 0-112 16,0 0-104-16,0 0 6 0,71 41 98 16,-34-20-27-16,3 0-11 0,0 2-14 15,1-1-24-15,2 0-13 0,-2-3-7 16,-1-2-2-16,1-2 1 16,-6-2-5-16,-6-3 2 0,-5-3 4 15,-7-3-7-15,-2-1-42 0,-6-2-46 16,-1-1-144-16,-5 0-103 0,-3-4-365 15</inkml:trace>
  <inkml:trace contextRef="#ctx0" brushRef="#br0" timeOffset="711.94">4763 1288 640 0,'0'0'0'0,"0"0"326"15,0 0-136-15,0 0-58 0,-59-1-68 16,58 1-9-16,1 0-20 15,1 0-19-15,5 0-11 0,8 0-10 16,10 0 10-16,11-9 33 0,9-3-18 16,4 1-8-16,5-2-6 0,-3 2-4 15,-3-1 1-15,-2 1-5 0,-5 2-53 16,-6 2-22-16,-5-2-29 16,-5 2-101-16,-9 0-36 0,-11-2-75 15,-5 8-201-15</inkml:trace>
  <inkml:trace contextRef="#ctx0" brushRef="#br0" timeOffset="883.92">5011 1225 554 0,'0'0'0'0,"0"0"218"15,0 0-89-15,0 0-35 0,-43 78-18 16,41-50-10-16,0 7-5 0,2 7-25 16,0-4-16-16,2 2-11 0,1-3-5 15,5-8-1-15,-4 3-6 0,1-7-36 16,-4-1-35-16,-1-4-47 15,-3 1 5-15,-6-8-40 0,-4-1-99 16,-5-6 4-16</inkml:trace>
  <inkml:trace contextRef="#ctx0" brushRef="#br0" timeOffset="1090.68">4835 1742 52 0,'0'0'435'0,"0"0"-297"0,0 0 46 16,0 0-36-16,-62 21-44 0,61-20-13 16,1-1-30-16,0 0-27 15,1 0-22-15,10 0-20 0,5-1 12 16,11-4 25-16,4-4 0 0,9-3-6 15,3 1-9-15,3 3 0 0,3 2-7 16,2 6-2-16,1 0 28 16,-1 0-3-16,-4 0-12 0,-3 1-3 15,-5 3-5-15,-6-3-11 0,-5 0 2 16,-7-1 4-16,-6-2-12 0,-5-4-16 16,-8-3-43-16,-2 1-56 0,-8-6-139 15,-9 0-285-15</inkml:trace>
  <inkml:trace contextRef="#ctx0" brushRef="#br0" timeOffset="1918.46">6229 837 610 0,'0'0'0'0,"0"0"408"0,0 0-266 15,0 0-74-15,0 0-58 0,0 0-8 16,0 0 14-16,0 0-4 16,-42 66-5-16,33-44-3 0,2 1 1 15,1-3-3-15,3-4-3 0,1-1 2 16,2-4 0-16,0-5-4 0,0 0 4 16,4-1-2-16,4-2-2 0,4-1 6 15,2-2-1-15,2 0-3 0,4-4 2 16,5-3 6-16,1-1-4 15,2-1 3-15,-1-1-4 0,0 3-2 16,-1-3 0-16,-3 3 0 0,-1 0-78 16,-3 1-12-16,-4 4-51 0,-10-1-139 15,-4 3-151-15</inkml:trace>
  <inkml:trace contextRef="#ctx0" brushRef="#br0" timeOffset="2115.29">6212 1153 882 0,'0'0'0'0,"0"0"368"16,0 0-273-16,0 0-71 0,0 0-16 16,0 0-3-16,0 0 29 15,67-30-13-15,-34 16-12 0,1-2 1 16,0 6-5-16,0 3-5 0,-2-1 0 16,-2 0 0-16,-5 3-69 0,-5 0 11 15,-5 1-37-15,-3 2-77 0,-5-4-14 16,-6-1-55-16,-1 2-124 15</inkml:trace>
  <inkml:trace contextRef="#ctx0" brushRef="#br0" timeOffset="2280.32">6364 1042 323 0,'0'0'0'0,"0"0"290"16,0 0-131-16,-40 68-50 15,30-47-3-15,-1 4-11 0,2 0-28 16,1 0-17-16,-1 2-28 0,1-5-17 15,0 0-5-15,-1-3 0 0,0-2 0 16,0 1-164-16,0-3-11 16,2-7-101-16,1-4-206 0</inkml:trace>
  <inkml:trace contextRef="#ctx0" brushRef="#br0" timeOffset="2425.86">6291 1231 612 0,'0'0'0'0,"0"0"252"16,0 0-130-16,0 0-26 15,0 0-32-15,66 4-12 0,-51-4-11 16,1 7-22-16,0-4-12 0,3-2-5 16,2 1 4-16,1-2-12 0,2-1-143 15,-4-4-73-15,-3 1-220 0</inkml:trace>
  <inkml:trace contextRef="#ctx0" brushRef="#br0" timeOffset="2876.04">6651 1032 898 0,'0'0'0'0,"0"0"237"0,0 0-203 15,0 0-19-15,0 0 14 0,-21 67-7 16,21-51-10-16,6 4-9 0,3-6-3 16,2-3 0-16,-2 0-17 0,2-1-52 15,-2-3-34-15,-6-3-34 0,2-3-27 16,-4-1 0-16,0-5 63 15,-1-8-8-15,0 4-14 0,-1-2 2 16,-3-3 77-16,-1-3 53 0,1 1 45 16,0 1 46-16,4 0 36 0,0 3 16 15,3 2-20-15,2-1-10 0,1 3-3 16,-1 0-41-16,6 1-12 16,0 2-7-16,2 1-23 0,0 1-13 15,2 1-7-15,-1 0-9 0,-2 1-5 16,-1 1-4-16,-6 1-6 0,-1 6-2 15,-4 3-13-15,-1 4 17 0,-10 4 9 16,-5 0 3-16,-7 4-1 0,2-2 2 16,4 0 3-16,-2-2-5 15,9-7-1-15,7-1 8 0,-1-3 0 16,4-4-8-16,1 1-4 0,4 0 0 16,5-1 10-16,4 1-6 0,6-4 0 15,1 0-4-15,4-8 0 0,-1 2-110 16,-5-2-17-16,-1 6-26 15,-9 2-102-15,-1-1-112 0</inkml:trace>
  <inkml:trace contextRef="#ctx0" brushRef="#br0" timeOffset="3109.31">6313 1516 714 0,'0'0'0'0,"0"0"239"0,0 0-54 15,-10 77-98-15,10-56-37 0,0-2-28 16,1-1-11-16,4-2-8 0,-1-1 3 16,4 1-3-16,-3-5-6 0,2-1-58 15,-3-3-60-15,1-5-95 16,-2-1-40-16,-1-1-26 0</inkml:trace>
  <inkml:trace contextRef="#ctx0" brushRef="#br0" timeOffset="3351.78">6345 1589 44 0,'0'0'0'0,"0"0"577"15,11-77-446-15,-1 56 17 0,2 1-41 16,3 5-39-16,5 2-7 16,1 3-9-16,1 2-13 0,1 2-11 15,3 3-2-15,1-1-2 0,3 4 2 16,1 0-10-16,1 3-4 0,4-1 0 15,-2 4-5-15,-1 5 2 0,-5 4-5 16,-2 7-3-16,-5 5 4 0,-6 3-1 16,-3 5-3-16,-8 1 10 15,-4 2 0-15,-7 0-7 0,-11 1 5 16,-4 0-5-16,-3-3-5 0,-1-5 2 16,3-6-2-16,2-8-158 0,5-5 20 15,1-6-57-15,0-6-116 0,0-4-96 16</inkml:trace>
  <inkml:trace contextRef="#ctx0" brushRef="#br0" timeOffset="3557.62">6456 1703 789 0,'0'0'0'0,"0"0"302"0,0 0-171 15,0 0-48-15,0 0-41 0,0 0-12 16,0 0-13-16,0 0-3 0,0 0-5 15,56-63-6-15,-31 50 1 0,-2 3-4 16,3 4 0-16,1-1-49 0,-4-1-17 16,1 5-133-16,-4 3 2 15,-6 0 11-15,-8 3-72 0,-6 7 66 16,-6 5-44-16</inkml:trace>
  <inkml:trace contextRef="#ctx0" brushRef="#br0" timeOffset="3663.38">6638 1676 38 0,'0'0'250'0,"0"0"-68"15,0 0-10-15,-71 47 44 0,62-39-80 16,3-3-7-16,4-4-16 15,2 1-56-15,1-2-38 0,7 2-24 16,4 4 8-16,2-2 0 0,9 1-5 16,5-5-12-16,9-1-160 0,1-12-342 15</inkml:trace>
  <inkml:trace contextRef="#ctx0" brushRef="#br0" timeOffset="4192.05">7498 1063 695 0,'0'0'0'0,"0"0"311"0,0 0-119 15,0 0-88-15,0 0-46 0,0 0-18 16,0 0-9-16,0 0-16 15,0 0-13-15,3-10-4 0,13 10 4 16,7-5 11-16,2 1-10 0,-1-1-4 16,1 1 2-16,-3 4-2 0,-1 0-109 15,-5 5 1-15,1-1-60 0,-5 0-69 16,-6-2-30-16,-6 1-34 16</inkml:trace>
  <inkml:trace contextRef="#ctx0" brushRef="#br0" timeOffset="4369.33">7536 1157 54 0,'0'0'0'0,"0"0"270"16,0 0-222-16,0 0 29 0,0 0-10 15,0 0 49-15,0 0 63 0,0 0-46 16,0 0-6-16,16 7-12 0,-13-7-46 16,2-2-35-16,5-5-18 15,3 3-10-15,5-6-6 0,-1 6 0 0,2-3-83 16,0 1-78-16,-6 1-133 15,-2-3-83-15</inkml:trace>
  <inkml:trace contextRef="#ctx0" brushRef="#br0" timeOffset="4546.26">7481 1265 632 0,'0'0'0'0,"0"0"246"15,0 0-141-15,0 0-100 0,0 0-10 16,0 0 10-16,0 0 80 0,68-12-47 15,-39-3-14-15,-3 4-13 0,2 1-6 16,-4 0-5-16,-6 3 0 0,2-2-101 16,-4 0-40-16,0-2-2 15,-4 0-57-15,-4 3-93 0</inkml:trace>
  <inkml:trace contextRef="#ctx0" brushRef="#br0" timeOffset="4745.2">7662 871 520 0,'0'0'0'0,"0"0"245"0,-34 70-87 15,20-28-48-15,2 6-20 0,2 3 17 16,-1 0-39-16,4-4-22 0,3-4-13 16,4-6-21-16,0 4-10 15,8-9-2-15,3-10 0 0,3-4-75 16,1-12-103-16,4-6-73 0,1-5-157 15</inkml:trace>
  <inkml:trace contextRef="#ctx0" brushRef="#br0" timeOffset="4975.33">7821 990 812 0,'0'0'0'0,"0"0"344"16,0 0-170-16,0 0-100 0,0 0-39 16,0 0-16-16,0 0-15 0,0 0-8 15,0 0 3-15,7-34 4 0,11 29-4 16,1 0 2-16,2 4-2 0,4-1-78 16,-2 2 10-16,-1 0-54 15,-2 0-83-15,0 1-11 0,-7 0-63 16</inkml:trace>
  <inkml:trace contextRef="#ctx0" brushRef="#br0" timeOffset="5158.58">7927 1032 444 0,'0'0'0'0,"0"0"332"16,0 0-197-16,0 0-20 0,0 0-61 16,0 0-24-16,0 0-18 0,0 0-21 15,0 0-1-15,-37 26 13 0,49-26 7 16,2 0 0-16,-2 0-7 15,1-5 10-15,-4 2-7 0,-2-2-12 16,0 5-77-16,-3 0-38 0,-4 0-76 16,0 1-63-16,-8-1-204 0</inkml:trace>
  <inkml:trace contextRef="#ctx0" brushRef="#br0" timeOffset="5342.57">7816 1156 924 0,'0'0'0'15,"0"0"308"-15,0 0-205 0,0 0-79 16,0 0-32-16,0 0 11 0,0 0 3 16,0 0-4-16,61-26 3 15,-42 20-2-15,3 1-4 0,-1 2-18 16,-3-2-54-16,1-2-68 0,-5 3-15 16,-2 0-25-16,-2 1-54 0,-7-2 29 15,0 1-152-15</inkml:trace>
  <inkml:trace contextRef="#ctx0" brushRef="#br0" timeOffset="5559.29">7918 868 665 0,'0'0'0'0,"0"0"186"15,0 0-98-15,-46 97-6 0,35-54 4 16,4 1-10-16,-1 0-24 0,2-1-23 16,2-2-20-16,1-5-6 15,2 2-6-15,1-2-148 0,0-2-54 16,0-9-217-16</inkml:trace>
  <inkml:trace contextRef="#ctx0" brushRef="#br0" timeOffset="5874.29">7648 1371 1012 0,'0'0'0'0,"0"0"246"0,0 0-183 16,0 0-77-16,0 0 17 0,0 0 3 15,71-37-4-15,-40 24 2 0,1-1-1 16,-1 5-3-16,1 1 0 16,0 0 4-16,-1 4-4 0,-2-1 0 15,-7 2 0-15,-5 2-6 0,-7 1 5 16,-1 3-6-16,-6 7-5 0,-2 2 9 16,-1 6 6-16,-5 8 1 0,-4-2 2 15,-2 4-2-15,1-5-5 16,0 2-12-16,-1 0-53 0,2-1-61 15,-5-2-53-15,-1-7-186 0</inkml:trace>
  <inkml:trace contextRef="#ctx0" brushRef="#br0" timeOffset="6047.38">7671 1489 991 0,'0'0'0'0,"0"0"223"16,0 0-127-16,0 0-78 0,0 0-5 15,62-62 3-15,-35 45 0 0,-2 4-6 16,2 1-10-16,-6 1 0 0,0 7 0 16,-5 1-62-16,-1 2-109 15,-10 4-97-15,-5 2-179 0</inkml:trace>
  <inkml:trace contextRef="#ctx0" brushRef="#br0" timeOffset="6157.94">7691 1570 624 0,'0'0'0'16,"0"0"13"-16,0 0-3 0,0 0-20 16,0 0-276-16,67-66-65 0</inkml:trace>
  <inkml:trace contextRef="#ctx0" brushRef="#br0" timeOffset="6534.11">7815 1451 697 0,'0'0'0'0,"0"0"194"0,0 0-55 15,-51 63-27-15,29-35-49 0,-1 1 8 16,-3 4-6-16,-7 2-8 0,2-3-16 16,-1 3-17-16,1-3-7 15,4-5-12-15,4-2-7 0,3-8 4 16,6-4-4-16,6-7-94 0,5-4 8 16,3-2-48-16,6-1-118 0,7-6-24 15,6-2 101-15,4-1-33 0,1 2 47 16,0 2 107-16,0 6 98 15,0 1 68-15,-1 9 27 0,2 6 42 16,1 3 27-16,2 0-55 0,-2 0-46 16,2-1-31-16,-1-1 6 0,-1-2-15 15,-2-3-11-15,-5-6-8 0,-2-3 0 16,-3-3-16-16,-3-4-7 0,1-2 20 16,-1-3-7-16,-2-1-16 15,-1 0-6-15,0 4-1 0,-3-2-6 16,1 6-2-16,0-2-1 0,1 1-2 15,-3 1-3-15,1-3 2 0,1 1 1 16,1-5-2-16,3 0-108 16,-1-3-26-16,-7-6-170 0,-2-5-158 15</inkml:trace>
  <inkml:trace contextRef="#ctx0" brushRef="#br0" timeOffset="6662.31">7896 1645 1184 0,'0'0'0'0,"0"0"143"0,0 0-111 16,0 0-31-16,0 0-2 0,0 0-101 16,0 0-95-16,0 0-33 0,0 0-151 15</inkml:trace>
  <inkml:trace contextRef="#ctx0" brushRef="#br0" timeOffset="6758.12">8218 1717 916 0,'0'0'0'16,"0"0"215"-16,0 0-163 0,0 0-45 15,40 60-14-15,-33-46-320 0,-4-10-397 16</inkml:trace>
  <inkml:trace contextRef="#ctx0" brushRef="#br0" timeOffset="6914.2">8717 1895 1448 0,'0'0'0'0,"0"0"-97"16,0 0 76-16,0 0-263 0,0 0-444 15</inkml:trace>
  <inkml:trace contextRef="#ctx0" brushRef="#br0" timeOffset="7855.94">10058 1212 781 0,'-15'-3'0'15,"10"0"315"-15,-1 3-171 0,3-1-71 16,3-1-36-16,0 1-18 16,0 1-17-16,6-1-4 0,7 1-18 15,12 0 28-15,11 0 4 0,7 2 0 16,4-2-7-16,7-4-3 0,-4-6 6 16,-1 1-6-16,-4 0-4 0,-8 0-85 15,-3 0-23-15,-6-3-94 16,-5-1-35-16,-8-2-145 0</inkml:trace>
  <inkml:trace contextRef="#ctx0" brushRef="#br0" timeOffset="8102.49">10331 924 391 0,'0'0'0'0,"-5"74"242"0,5-19-116 16,0 13 7-16,3 10-29 0,2 7-5 15,-1 10-31-15,3 2-44 16,2 2-13-16,2-5-9 0,0-16 8 16,0-14 3-16,1-17-4 0,-2-17-5 15,-5-12-4-15,0-9 0 0,-3-8 0 16,0-2 0-16,2-12-14 0,4-7-3 16,-3-9-72-16,3-4-40 0,-6-4-10 15,-2-5-33-15,-2 0-51 16,-8-5-67-16</inkml:trace>
  <inkml:trace contextRef="#ctx0" brushRef="#br0" timeOffset="8280.4">10353 1348 358 0,'0'0'0'0,"0"0"308"15,0 0-133-15,0 0-54 16,0 0-16-16,0 0-29 0,0 0-24 16,0 0-12-16,0 0-20 0,-41-17-6 15,29 32 8-15,-3 9 5 0,-7 8-4 16,-7 0-6-16,-3 8-10 0,-3 7-5 15,2-1-3-15,4-2-5 16,5-9-55-16,8-11-81 0,10-9-36 16,5-7-83-16,1-8-90 0</inkml:trace>
  <inkml:trace contextRef="#ctx0" brushRef="#br0" timeOffset="8398.08">10221 1576 543 0,'0'0'0'0,"0"0"293"15,0 0-151-15,58-7-37 16,-37 8-44-16,3-1-16 0,6 0-28 15,1 0-8-15,3-8-5 0,0-4-8 16,1-6-155-16,0-5-82 0,-8 1-234 16</inkml:trace>
  <inkml:trace contextRef="#ctx0" brushRef="#br0" timeOffset="8571.62">10681 1231 1006 0,'0'0'0'16,"0"0"0"-16,-22 68 132 0,14-34-83 15,1 2-6-15,4 2-13 0,1 1-6 16,1-5-7-16,1-1-10 16,1-5-5-16,3-6-4 0,2 1-30 15,-4-11-60-15,-1-9-64 0,0-3 4 16,-1-9 14-16,0-6-222 0,-1 1-2 16</inkml:trace>
  <inkml:trace contextRef="#ctx0" brushRef="#br0" timeOffset="8817.62">10649 1282 432 0,'0'0'0'0,"3"-63"222"16,9 40-118-16,7 2-34 0,1 4-6 16,4 1-10-16,2 3 6 0,-1 2-3 15,3 2-10-15,-6 3-12 0,-7 6-14 16,0 5-15-16,-5 9-9 16,-1 5-7-16,-7 11 20 0,-2 11 18 15,-4 10 11-15,-8 11-15 0,-5 3-12 16,3 4-5-16,3 0-5 0,3-5 3 15,8-9 31-15,4-8 3 0,11-7-16 16,5-7-9-16,10-4-2 16,9-8-2-16,6-5-1 0,4-10-3 15,6-6-4-15,1-1-1 0,1-11-2 16,0-6-166-16,-7-6-168 0,-9-6-419 16</inkml:trace>
  <inkml:trace contextRef="#ctx0" brushRef="#br0" timeOffset="9280.49">11832 997 914 0,'0'0'0'16,"0"0"196"-16,0 0-142 0,0 0-27 15,0 0 32-15,0 0-3 0,0 0-25 16,5 71-20-16,3-55-8 0,-2-1-1 15,-1-4-3-15,1-1-25 0,0-1-60 16,-1-5-88-16,0 1-25 16,-4-4-65-16,-1-1-49 0</inkml:trace>
  <inkml:trace contextRef="#ctx0" brushRef="#br0" timeOffset="9486.89">11830 1099 27 0,'0'0'0'16,"0"0"402"-16,0 0-255 0,0 0 13 15,-21-61-54-15,30 52-57 16,3-4-27-16,9 5 0 0,3-6 1 15,7 5-6-15,0 1-2 0,-2 1 3 16,-2 2 3-16,-4 1 7 0,-6 4 5 16,-4 2-15-16,-5 9-12 0,-3-1 4 15,-4 1 17-15,-1 5 6 0,-7 0 11 16,-5 4-10-16,-8 2-10 16,-1-1-13-16,-3 0-8 0,2-2-1 15,4 0-4-15,1-1-101 0,6-4-65 16,7-7-101-16,2-7-53 0</inkml:trace>
  <inkml:trace contextRef="#ctx0" brushRef="#br0" timeOffset="9664.04">12053 1013 667 0,'0'0'0'0,"0"0"92"0,0 0 3 15,0 0-64-15,0 0 5 16,0 0 6-16,0 0-5 0,0 0-10 15,0 0-18-15,37 69-6 0,-33-60-6 16,2-1-64-16,-2-3-32 0,2 0-83 16,-2-5-23-16,0 0-21 0</inkml:trace>
  <inkml:trace contextRef="#ctx0" brushRef="#br0" timeOffset="9841.52">12053 1013 151 0,'89'20'123'0,"-85"-31"-5"0,4-2-14 15,-2 0 10-15,1 0-15 0,2 5-11 16,2 0-13-16,0 4-18 0,0 3-13 15,0 1-3-15,-2 1-20 0,-2 7-11 16,-3 4-4-16,-4 0 5 16,0 2 1-16,-2-1-1 0,-4-2 8 15,-2 4-4-15,0-6 2 0,-2 2-6 16,1 1-4-16,0-5-4 0,2-1-2 16,2-3-2-16,0 2-174 0,1-2-42 15,-2 3-112-15</inkml:trace>
  <inkml:trace contextRef="#ctx0" brushRef="#br0" timeOffset="10029.53">11847 1278 1020 0,'0'0'0'0,"0"0"245"0,0 0-184 15,0 0-64-15,0 0 5 0,0 0 17 16,81-24 2-16,-43 14-13 0,1 0-7 15,-1-1-2-15,-1 4 0 0,1-7-50 16,-3 3-88-16,-4 1-25 16,-6 0-71-16,-9 3-147 0</inkml:trace>
  <inkml:trace contextRef="#ctx0" brushRef="#br0" timeOffset="10192.32">12047 1196 600 0,'0'0'0'0,"0"0"236"16,0 0-135-16,-41 81-19 0,29-56-9 16,3-1-32-16,0-4-26 0,3-2-13 15,0-4-4-15,3 2-98 0,1-5-104 16,-3-3-116-16,2-6-168 16</inkml:trace>
  <inkml:trace contextRef="#ctx0" brushRef="#br0" timeOffset="10302.53">12014 1397 538 0,'0'0'0'0,"0"0"253"0,0 0-151 16,0 0-50-16,69 4-35 16,-45-4-10-16,3-12-5 0,4-3-4 15,0-1-236-15,-2-6-41 0,1-1-46 16</inkml:trace>
  <inkml:trace contextRef="#ctx0" brushRef="#br0" timeOffset="10425.84">12391 1189 557 0,'0'0'0'0,"0"0"402"0,0 0-296 15,0 0-69-15,0 0-34 0,0 0 17 16,0 0-6-16,0 0-5 0,0 0-2 16,10 58-3-16,-7-45-8 0,-2-8-146 15,-1 1-99-15,-2 3-139 0</inkml:trace>
  <inkml:trace contextRef="#ctx0" brushRef="#br0" timeOffset="10774.6">11897 1537 1105 0,'0'0'0'16,"0"0"169"-16,0 0-138 0,0 0-22 16,-37 71 6-16,31-48-1 0,3-3-8 15,3-2-5-15,0 0-2 16,0-3-8-16,4-3-36 0,2-3-43 15,0-5-6-15,1-4-17 0,1-5 18 16,3-7 40-16,4-5-26 0,2-6 13 16,4 2 20-16,1 0 6 0,-3 2 26 15,3 3 14-15,-3 4 0 0,-5 2 24 16,3 2 29-16,-6 5-3 16,-3-4 5-16,-3 7-9 0,-3 0-4 15,-1 0 7-15,0 5-8 0,-1 1 1 16,0 1-3-16,0 5-20 0,-4-1-9 15,-1 0-6-15,0 3 0 0,-1 0-8 16,2-2-167-16,-4-1-19 16,4-5-69-16</inkml:trace>
  <inkml:trace contextRef="#ctx0" brushRef="#br0" timeOffset="11096.03">12227 1512 384 0,'0'0'0'0,"0"0"191"0,0 0-53 16,-7 71-59-16,0-50-11 0,2 2 1 16,2-9-12-16,2 0-5 0,-1-5-24 15,2-2-22-15,0-2-6 0,0 0 0 16,0-4-1-16,5-1-3 16,0 2 0-16,2-2 4 0,1 0 0 15,3-1 0-15,5-5-23 0,0-1 10 16,3 0 5-16,0 0 6 0,-3-2 0 15,1 3 4-15,-2 2 4 0,-4-2 0 16,-6 6 13-16,-3 0-2 16,-2 0-5-16,0 6 2 0,-10 2 33 15,-1 4 15-15,-7 5-14 0,-4-3-23 16,2 0-17-16,2 0-5 0,0-1-2 16,4-1-2-16,-1-1-82 0,5-5-75 15,-2-6-112-15,3-2-465 16</inkml:trace>
  <inkml:trace contextRef="#ctx0" brushRef="#br0" timeOffset="11746.76">13489 835 521 0,'0'0'0'15,"0"0"319"-15,0 0-139 0,0 0-84 16,0 0-17-16,0 0-1 0,0 0-31 16,0 0-19-16,0 0-19 0,-6 15 2 15,-15-5 0-15,-7 6-4 16,0-2-3-16,1 2-4 0,-2 1 0 15,6-2-43-15,0 2 12 0,4-3-5 16,6 3 26-16,4-1 9 0,2 4 1 16,3 7 0-16,0 6 4 0,1 4 15 15,3 2 7-15,-1 2-2 0,1-3-9 16,0 3-10-16,1 0-2 16,4-5-2-16,1-7 0 0,5-7-2 15,-2-14-38-15,0 1-28 0,0-7-35 16,-1-2-61-16,-3-6-12 0,1-10-104 15,-3-2-125-15</inkml:trace>
  <inkml:trace contextRef="#ctx0" brushRef="#br0" timeOffset="11883.74">13274 1246 46 0,'0'0'0'15,"0"0"585"-15,-39-58-390 0,32 47-49 16,2 5-16-16,4-5-25 0,0 11-24 16,1-5-30-16,0-1-14 0,2 4-22 15,10-7-14-15,8-1 1 16,5 0 0-16,5-4-4 0,-1 9-91 15,-1-3-114-15,-4 1-94 0,-9 6-278 16</inkml:trace>
  <inkml:trace contextRef="#ctx0" brushRef="#br0" timeOffset="12018.06">13284 1205 905 0,'0'0'0'0,"0"0"141"0,0 0-66 16,0 0-81-16,0 0 12 0,0 0 17 15,71-13-12-15,-43 5-1 0,4 1-20 16,-1-3-314-16,-5 0-31 16</inkml:trace>
  <inkml:trace contextRef="#ctx0" brushRef="#br0" timeOffset="12230.14">13634 974 772 0,'0'0'0'0,"0"0"110"0,0 0 21 16,0 0-88-16,0 0-15 16,-66 56 8-16,51-42-20 0,4 2-13 15,-2 2-6-15,2-1-81 0,-3 1-84 16,-2-4-233-16</inkml:trace>
  <inkml:trace contextRef="#ctx0" brushRef="#br0" timeOffset="12508.31">13477 1106 722 0,'0'0'0'0,"0"0"222"16,0 0-110-16,0 0-104 0,0 0-16 15,0 0 8-15,0 0 6 16,70-25-4-16,-42 17-4 0,-1 2-29 15,-4-2-18-15,-5 5 6 0,-7 3 21 16,-4 1 18-16,-7 11-23 0,0 3 17 16,-10 4 20-16,-10 7 57 0,-3 2-2 15,-5 3-15-15,3 0-10 0,3-3-11 16,7-1-14-16,5-3 0 16,4-9-7-16,5-1-6 0,1-7-4 15,0-4-10-15,3-3-3 0,5-2 2 16,4-8 12-16,5-5-41 0,-2 1-73 15,3-2-61-15,-2 0-52 0,1 0-119 16</inkml:trace>
  <inkml:trace contextRef="#ctx0" brushRef="#br0" timeOffset="12768.21">13675 1096 838 0,'0'0'0'15,"0"0"175"-15,0 0-43 16,0 0-95-16,0 0-13 0,19-72 10 15,-4 61-7-15,3-1-10 0,-1 1-5 16,7-2-4-16,-1 1-6 0,1 3 1 16,-2-3-1-16,-4 7-2 0,-7 1 0 15,-4 4 0-15,0 2-3 0,1 7-5 16,-1 8 9-16,-3 5 1 16,-3 4 5-16,-1 5 2 0,-1 1-3 15,-3-4-2-15,1 4-1 0,1-3-1 16,2 3-2-16,-2 1 0 0,-1-5-38 15,-1-1-66-15,-1-7-31 0,-3-5-16 16,-2-7-126-16,-1-6-24 16</inkml:trace>
  <inkml:trace contextRef="#ctx0" brushRef="#br0" timeOffset="12986.41">13705 1192 388 0,'0'0'0'0,"0"0"378"15,0 0-214-15,0 0-65 16,0 0-43-16,0 0-35 0,0 0-7 15,16-61-11-15,-9 58-3 0,2 3 0 16,-3 0-39-16,-3 0-36 0,0 9-7 16,-3-1 24-16,0-1 25 0,-3 0 27 15,0 0 12-15,-2 2-3 0,1-2 4 16,2 0 20-16,2 2 2 16,0-1-14-16,0-2-14 0,5 0-1 15,1-1 0-15,4-1-43 0,-3-3-72 16,1 1-150-16,1-2-94 0</inkml:trace>
  <inkml:trace contextRef="#ctx0" brushRef="#br0" timeOffset="13750.28">13150 1446 917 0,'0'0'0'0,"0"0"170"16,0 0-81-16,0 0-49 0,0 0-12 15,-35 67 0-15,31-46-8 0,3 3-13 16,1-7-4-16,0 1-6 0,6-1-16 16,1-8-48-16,3-4-20 0,1-5 12 15,2-5 28-15,1-8 8 16,-2-1 20-16,3-5 15 0,3 1 2 15,3-3 0-15,5 4 2 0,4 3 0 16,7-4 90-16,9 3-21 0,11-6-8 16,10 0-15-16,5 2-3 0,0-2-7 15,-1 3-11-15,-7 2-7 16,-5 4-6-16,-8 1 0 0,-13 7-2 16,-8-2-7-16,-11 3-1 0,-9 1-4 15,-5 0-23-15,-5 5-28 0,-9 6-15 16,-9 4 24-16,-7 6-28 0,-5-7-16 15,-6 8 32-15,0 2 46 0,0 1 3 16,-1 4 5-16,3-3 3 16,5 2-1-16,6-11 0 0,8-1 17 15,3-4 9-15,4-5 35 0,3-1-14 16,4 0-17-16,-1-1-24 0,0 5-9 16,2 4-6-16,0 5 1 0,0 9 7 15,7 3 2-15,1 5-1 16,7 2 1-16,-2-2 15 0,4-3 4 15,-2-6 4-15,-7-3 2 0,-3-4 20 16,-5-4-8-16,0 0-11 0,-3-6 0 16,-7-5-12-16,-4-3 0 0,-3 0-8 15,-2-4-5-15,-1-2 0 0,1 0-3 16,6 0 1-16,3 0 0 16,5 2 0-16,4 0 11 0,1-2 1 15,0 2-11-15,10-4-2 0,3-2-9 16,5-1-9-16,5-4-34 0,3 1-82 15,-2-4-155-15,-2-4-241 0</inkml:trace>
  <inkml:trace contextRef="#ctx0" brushRef="#br0" timeOffset="15046.68">14714 1034 555 0,'0'0'0'0,"0"0"327"0,0 0-157 16,0 0-52-16,0 0-65 0,0 0-16 15,0 0-19-15,0 0-13 0,28-25 1 16,-5 14 0-16,-1 3 1 16,3-3-5-16,-1 3-1 0,-6 3 1 15,2 4-2-15,-6-3 0 0,-1 2 0 16,0-2-1-16,-4-3 0 0,0 4 1 16,-1 2-1-16,-6 0 1 0,-1 1-3 15,-1-1 2-15,0 1 0 16,1 0-1-16,-1 0-2 0,0 0-11 15,4 7-23-15,1 4 17 0,1 12 16 16,1 6 8-16,-2 7-1 0,2 7 2 16,1 2-2-16,-2 0-1 0,0 2 1 15,-3-2 2-15,0-4 5 16,1-4 15-16,-4-10 1 0,1-4-3 16,-1-8 3-16,-2-1 1 0,-3-6-1 15,1-1 4-15,-5-2-8 0,-1-3-10 16,1 1-6-16,-3-3-2 0,0 0-2 15,3-5-2-15,1 3-1 0,-1-3-11 16,2-1-23-16,2-1-5 16,-1-6-24-16,3 5-63 0,0-3-38 15,-2-2-31-15,3 5-169 0</inkml:trace>
  <inkml:trace contextRef="#ctx0" brushRef="#br0" timeOffset="15335.88">14762 1199 437 0,'0'0'0'0,"0"0"161"0,0 0-10 16,0 0 13-16,-7 78-51 0,3-53 0 15,1 1-14-15,0-3-33 0,0-2-18 16,3-10-7-16,0-4-14 16,0-1-13-16,0-6-9 0,0 0-3 15,7-1-4-15,7-9-3 0,11-8 10 16,8-8-10-16,7-3-121 0,-2-7-28 16,-4 6-79-16,-3 0-133 0,-6 3-74 15</inkml:trace>
  <inkml:trace contextRef="#ctx0" brushRef="#br0" timeOffset="16334.37">15133 1051 628 0,'0'0'0'0,"0"0"293"16,0 0-164-16,0 0-74 0,0 0-50 15,62-67-2-15,-34 56-1 0,-1-4-1 16,5 2 2-16,-1-1-1 16,2-1 2-16,-3 2-2 0,-2 1-1 15,-5 5-2-15,-8-3 2 0,-4 8 0 16,-4 2-1-16,-6 0-4 0,0 2-4 15,0 5-6-15,-1 7 13 0,-3 8 2 16,-4 1 55-16,2 6-30 16,-1 1 3-16,5 1-1 0,0 4-8 15,1-2-3-15,0-3 3 0,0-5-1 16,0-4-2-16,1-3-6 0,-1-4-6 16,0-1-3-16,0-5 0 0,0-4 2 15,-4 3-1-15,-2-3 0 16,2 1-1-16,-3 2 0 0,2-2-3 15,-1-1 1-15,5-1 0 0,-2 1-5 16,2-4 5-16,-4 0 0 0,2 0 3 16,-3 0-2-16,-2 0 0 0,0 0-2 15,-1 0-1-15,-1-1-8 0,1-8-11 16,0 7-10-16,0-7-13 16,0 5-15-16,4-2 10 0,-1-3-2 15,1-3 7-15,-2-3 23 0,0 1 7 16,-1-2 7-16,-1 2 8 0,1 1 2 15,1 1 19-15,1 1 14 0,2 3 2 16,-1 1-3-16,3 5-1 16,0-2-15-16,2 3-9 0,0 0-9 15,0-1-2-15,0 2-17 0,6 0-10 16,1 2 8-16,3 0 1 0,1 0-3 16,1 0-3-16,1 0 10 0,0 0 10 15,1-1 3-15,-1 0-30 16,-1-1-17-16,-1 0-36 0,-2 0-57 15,-4 3 21-15,-2-1 17 0,-3 0 3 16,0 1 15-16,-1-2 58 0,-3-1 43 16,-3 4 0-16,0-3 56 0,-4 4 37 15,-1 2 11-15,-3 2 14 0,3 7-1 16,-1 1-38-16,-4 7 3 16,-2-2-13-16,-3 4-25 0,-3 5-13 15,-3-3-13-15,-4 2-14 0,1-1-11 16,-2-5-3-16,0 0-4 0,2-5-1 15,3 0 0-15,1-4-93 0,4-2 43 16,7-3-17-16,0-2 0 16,8 1 15-16,3-5 11 0,5 6 24 15,0 1-1-15,4 2 6 0,2 13 24 16,7 1 52-16,0 4-15 0,3 3-17 16,-2-9-12-16,4-1-6 0,-3-4-9 15,-3-3 0-15,0-6-3 16,-4-2-2-16,-4-7 0 0,1-2-74 15,0-3-8-15,-1-8 8 0,3-3-175 16,1-4 45-16,-1-2 57 0,1-2-4 16,0 0 104-16,-2 3 94 0,1 4 163 15,1-1-45-15,-2 3 1 0,5-2-19 16,3-4-46-16,5 0-14 16,4 2-10-16,4-2-24 0,2 3-10 15,1-2 1-15,-1 6-12 0,1-1-8 16,-3 5-1-16,-1 6-10 0,-1 2-3 15,-5 6-6-15,-4 10 3 0,-2 1-1 16,-3 2 0-16,-2 4 4 16,-4-1-2-16,-5 3-5 0,0-1 1 15,-8-1-1-15,-4 2-3 0,-2-4 0 16,-5 1-42-16,0 1-72 0,-1-6-45 16,2-1-57-16,-1-6-163 0,0-6-76 15</inkml:trace>
  <inkml:trace contextRef="#ctx0" brushRef="#br0" timeOffset="16618.91">15070 1723 868 0,'0'0'0'15,"0"0"233"-15,0 0-86 0,0 0-70 16,0 0-62-16,0 0 0 16,0 0 7-16,0 0 4 0,86-64-11 15,-57 53-14-15,0 1 2 0,-3 5-6 16,1 3-65-16,-9 2-26 0,1 4-57 15,-7 5-43-15,-8 4 11 0,-4-1-4 16,-6 3-27-16,-9 3 86 16,-1-1 98-16,0-1 48 0,-1-2 122 15,4 0 38-15,0-5 45 0,3-1-56 16,3-4-32-16,4-1-17 0,3-1-58 16,0-1-34-16,7 0-43 0,7 0 14 15,10-2 6-15,10 0-6 16,9-4-192-16,1 3-41 0,2-1-109 15,-2-1 17-15</inkml:trace>
  <inkml:trace contextRef="#ctx0" brushRef="#br0" timeOffset="16702.84">15759 1771 794 0,'0'0'0'0,"0"0"71"0,0 0-59 16,0 0-24-16,0 0-736 0</inkml:trace>
  <inkml:trace contextRef="#ctx0" brushRef="#br0" timeOffset="17586.21">17424 1004 781 0,'0'0'0'16,"0"0"327"-16,0 0-199 0,0 0-51 15,-23-13-3-15,21 13-13 0,0-1-16 16,2 1-19-16,0-3-18 0,0 3-8 15,4 0 0-15,2 0-16 0,4 5 14 16,1-2 2-16,3 5 0 16,0 1 0-16,0 2 3 0,1 0-5 15,-3-3-24-15,0 1-20 0,-2 0-11 16,-5-2-22-16,-2 2-69 0,-3-1-25 16,-6 1-43-16,-9-1-118 0,-3-3-34 15</inkml:trace>
  <inkml:trace contextRef="#ctx0" brushRef="#br0" timeOffset="17809.09">17331 1173 299 0,'0'0'0'0,"0"0"358"16,0 0-239-16,-21 64-7 0,20-38-18 15,1 10-14-15,1 1 2 0,5 10-9 16,-1-5-24-16,4-5-4 16,-3-5-9-16,0-10-10 0,0-1-5 15,-2-9-6-15,0-6-4 0,-2-3-3 16,0-3 0-16,1 0 9 0,0-5 0 15,4-3-7-15,0 1-2 0,3-1-5 16,0-6-6-16,1-1-12 16,5-1-27-16,5-3-39 0,1-1-28 15,4-1-55-15,2-6-75 0,-1-7-27 16,0-7-72-16</inkml:trace>
  <inkml:trace contextRef="#ctx0" brushRef="#br0" timeOffset="17954.46">17780 971 397 0,'0'0'0'0,"0"0"473"15,0 0-268-15,0 0-94 0,0 0-78 16,0 0-27-16,0 0-12 0,0 0 12 16,0 0 59-16,-15 48-38 0,9-23-14 15,-2 0-9-15,5-2-2 0,1-5-4 16,2-2-161-16,-1-3-35 16,0-6-131-16,-3-4-51 0</inkml:trace>
  <inkml:trace contextRef="#ctx0" brushRef="#br0" timeOffset="18174.73">17719 1016 846 0,'0'0'0'16,"0"0"181"-16,0 0-83 0,37-63-72 15,-6 47 1-15,6-4 14 0,7 2-1 16,5 0-12-16,7 2-5 0,-2 1 1 16,0 1-2-16,-2 9-4 0,-9 2-5 15,-7 3-3-15,-6 0-2 16,-4 9-2-16,-6 3 0 0,0-1-3 15,-4 2-3-15,-7 2 0 0,0 1 0 16,-9 2-7-16,0-1-6 0,-10-1-39 16,-1-2-23-16,-2 0-49 0,-3-1-107 15,-2-6-105-15,-4-1-230 0</inkml:trace>
  <inkml:trace contextRef="#ctx0" brushRef="#br0" timeOffset="18484.27">17889 975 571 0,'0'0'0'15,"0"0"203"-15,0 0-148 0,0 0-54 16,0 0-2-16,0 0 2 0,0 0 119 16,0 0-8-16,6 66-87 0,-4-57-17 15,3 0-6-15,0-3-4 16,5-3-76-16,3-3 29 0,3-1-1 15,5-6-14-15,3-3 5 0,3-2 26 16,2 0 30-16,-5-1 3 0,-5 6 0 16,-4 0 0-16,-5 6 58 0,-5 1-14 15,-2 0-7-15,-3 1-9 0,0 4 3 16,0 2-7-16,-1 2-2 16,-4-6 7-16,-1 5-3 0,1 1-19 15,3-3-5-15,-3 1-4 0,1-1-177 16,-1-2-189-16,-2 3-130 0</inkml:trace>
  <inkml:trace contextRef="#ctx0" brushRef="#br0" timeOffset="18653.05">17851 1225 812 0,'0'0'0'0,"0"0"297"16,0 0-164-16,0 0-71 0,0 0-58 15,0 0 0-15,0 0 20 16,62-14 6-16,-32 8-15 0,6-3-9 15,-2 1-1-15,0-3-10 0,0 0-146 16,-7-2-32-16,-3 1-47 0,-6-1-124 16,-7 2-107-16</inkml:trace>
  <inkml:trace contextRef="#ctx0" brushRef="#br0" timeOffset="18846.59">18049 1137 410 0,'0'0'0'16,"0"0"121"-16,-19 79 1 0,13-40-23 15,1 4 27-15,2 3-21 0,0-3-9 16,3-6 7-16,0 1-32 16,1-5-27-16,4-7-15 0,0-1-20 15,0-5-5-15,-1-10-2 0,-3 2-1 16,2-9-2-16,1-3-122 0,0 0 15 16,1-5 15-16,1-7-46 0,-3-4-66 15,0-4-51-15,-3-5-88 16</inkml:trace>
  <inkml:trace contextRef="#ctx0" brushRef="#br0" timeOffset="19058.52">18050 1383 245 0,'0'0'0'0,"0"0"484"0,0 0-281 16,0 0-71-16,0 0-61 0,0 0-26 15,-67-32-28-15,44 42-11 0,-6 6-5 16,-5 9 0-16,-3-2 0 16,2 1-2-16,4 0-52 0,6-2-36 15,6-5-32-15,6-6 13 0,8-3-19 16,5-8 23-16,7-1 3 0,13-8 89 15,5-4 24-15,6 1 167 0,4 3-52 16,2 2-35-16,2 1-24 16,3 0-4-16,3 1-4 0,-2-2-28 15,3 4-21-15,1 0-13 0,-4-6-88 16,-7-1-346-16</inkml:trace>
  <inkml:trace contextRef="#ctx0" brushRef="#br0" timeOffset="19898.04">19335 799 517 0,'0'0'0'15,"0"0"352"-15,0 0-148 0,0 0-87 16,0 0-32-16,0 0-37 0,0 0-12 16,0 0-24-16,0 0-20 15,4-5-5-15,3 17 9 0,5 2 5 16,-3 6 11-16,4-4-7 0,-1-1-3 15,-3 2 3-15,2-6-10 0,-2 3-128 16,-1-3-45-16,-7 0-89 0,-1-3-285 16</inkml:trace>
  <inkml:trace contextRef="#ctx0" brushRef="#br0" timeOffset="20090.93">19137 1028 863 0,'0'0'0'0,"0"0"149"15,0 0 17-15,0 0-129 0,0 0-29 16,0 0 17-16,0 0 4 16,88-35 0-16,-48 23-8 0,5 2-6 15,6-1-5-15,-3 4-7 0,6-2 1 16,-1-3 0-16,-2 0-5 0,3-2-26 16,-8 2-70-16,-7 6-137 0,-10-1-49 15,-14 2-136-15</inkml:trace>
  <inkml:trace contextRef="#ctx0" brushRef="#br0" timeOffset="20290.66">19279 992 750 0,'0'0'0'16,"0"0"17"-16,-22 61 89 0,12-23-38 15,1 1-6-15,-2 5 26 0,-1 2-13 16,0 3 4-16,-10 10-37 0,0 5-16 15,-3 0-2-15,-7 3-10 0,-4-6-8 16,-3-10-1-16,-4-4-8 16,-8-7-42-16,-2-8-100 0,-4-5-79 15,4-14-170-15</inkml:trace>
  <inkml:trace contextRef="#ctx0" brushRef="#br0" timeOffset="20644.99">19223 1226 828 0,'0'0'0'0,"0"0"267"0,0 0-133 16,0 0-101-16,0 0-30 0,0 0 30 16,63-24 20-16,-23 15-20 15,1-3-10-15,4 0-15 0,4-1-5 16,3 1 0-16,2-1 2 0,2-3-10 15,-2 5-38-15,-9-1-45 0,-8 2-92 16,-8 3-17-16,-11-3-59 0,-10 2-124 16</inkml:trace>
  <inkml:trace contextRef="#ctx0" brushRef="#br0" timeOffset="20836.43">19417 1083 547 0,'0'0'0'16,"0"0"115"-16,-17 62-26 0,12-36-30 16,0-2 5-16,0 0 10 0,0-2-38 15,5-3-26-15,0-3-9 0,0-3 3 16,4-6-8-16,4 2-75 0,-2-5-69 16,5-6-19-16,4-7-57 0,3-9-57 15</inkml:trace>
  <inkml:trace contextRef="#ctx0" brushRef="#br0" timeOffset="21285.32">19608 1088 665 0,'0'0'0'16,"0"0"296"-16,0 0-228 0,0 0-36 15,0 0-33-15,0 0 2 0,0 0 44 16,0 0-20-16,0 0-13 16,-20 51-8-16,19-39-2 0,-4 2-4 15,2-2-60-15,0 2-58 0,-7-4-12 16,1 5-47-16,-8-1 28 0,-4 5 70 15,-2 3 22-15,-5-1 74 0,0 0-3 16,2 1 31-16,4 1 17 16,3-8 31-16,7 1 34 0,2-6-28 15,6-6-35-15,4-4-29 0,0 2-33 16,5-2 0-16,6-2-14 0,6-2 18 16,6-3 26-16,2-2-28 15,-1 0 6-15,-2 6-4 0,-2-5-8 16,-7 5-15-16,0-1 13 0,-4 0 2 15,-5 4 4-15,-1 0 0 0,-1 3 0 16,-2 1 0-16,1-4 3 0,-1 0 5 16,3 0 4-16,-1 0-3 0,-1 0-2 15,1 0 4-15,-1 5-4 0,2 4-2 16,-1-1 8-16,-2 2 9 16,0 1 4-16,0 6 9 0,-2 3 11 15,-4 3-5-15,3 6 5 0,-5-4 1 16,3-1-10-16,-3 0-7 0,-4 3-10 15,2-5-12-15,-2 2 0 0,-2-4-2 16,-1-6-6-16,-3 2 0 16,-5-7-191-16,1-4-100 0,-1-5-93 15</inkml:trace>
  <inkml:trace contextRef="#ctx0" brushRef="#br0" timeOffset="21436.43">19307 1591 779 0,'0'0'0'0,"0"0"183"15,78 28-43-15,-36-13-76 0,-2 0-3 16,5 1-20-16,-1-3-10 0,5-3 17 16,1 1-23-16,-6-7-16 0,-5-2-10 15,-6-2-57-15,-7-2-100 0,-11-7-195 16,-10-2-351-16</inkml:trace>
  <inkml:trace contextRef="#ctx0" brushRef="#br0" timeOffset="22252.15">20965 814 676 0,'0'0'0'0,"0"0"279"16,0 0-168-16,0 0-36 0,0 0-2 16,0 0 9-16,0 0-10 0,0 0-32 15,0 0-17-15,13-27-22 16,-21 27-2-16,-4-3-13 0,-11 3-23 15,-3 0-2-15,-5 6 1 0,2 6-12 16,2 2 23-16,5 4 17 0,7 0 7 16,1 6 6-16,3 7-4 0,1 4-2 15,3 4 6-15,0 8 14 16,2-4 13-16,0 2 10 0,1-3-11 16,2-4-14-16,0-1-5 0,2-6-6 15,0-4-3-15,0-1 1 0,2-4-4 16,1-2-60-16,3-8-59 0,-3-5-82 15,5-7-121-15,-4-6-17 0</inkml:trace>
  <inkml:trace contextRef="#ctx0" brushRef="#br0" timeOffset="22392.34">20683 1163 722 0,'0'0'0'0,"0"0"316"0,0 0-220 15,0 0-59-15,0 0-16 16,0 0 2-16,67-53-3 0,-35 39-4 15,-1 2-12-15,3 1-5 0,-4 7-115 16,-6 3-140-16,-11 1-105 0</inkml:trace>
  <inkml:trace contextRef="#ctx0" brushRef="#br0" timeOffset="22536.45">20731 1209 756 0,'0'0'0'16,"0"0"219"-16,0 0-135 0,0 0-82 15,0 0-4-15,0 0 4 16,0 0 25-16,66-7-13 0,-32-6-18 16,-1 5-131-16,-5-3-227 0,-1-2-156 15</inkml:trace>
  <inkml:trace contextRef="#ctx0" brushRef="#br0" timeOffset="22781.28">21122 890 787 0,'0'0'0'0,"0"0"276"15,0 0-118-15,0 0-117 0,0 0-36 16,0 0 0-16,0 0 28 0,0 0-1 15,0 0-15-15,-61 61-9 0,45-39-5 16,-3 0-6-16,-2-1-160 16,1 3-55-16,-5-12-239 0</inkml:trace>
  <inkml:trace contextRef="#ctx0" brushRef="#br0" timeOffset="22970.29">20874 999 850 0,'0'0'0'0,"0"0"251"16,0 0-167-16,0 0-77 0,0 0-9 16,0 0 4-16,0 0 16 0,62-9-16 15,-29 6 1-15,-1-3-4 16,0 4-98-16,-5-1-42 0,1-2-18 16,-4 4-40-16,-6-3 21 0,1-1 4 15,-9 3-48-15</inkml:trace>
  <inkml:trace contextRef="#ctx0" brushRef="#br0" timeOffset="23120.27">21170 955 179 0,'0'0'0'0,"0"0"291"0,0 0-193 0,0 0 7 16,0 0 11-16,-63 71-39 16,51-50-6-16,2 0-1 0,1 4-9 15,0-6 16-15,1-2-15 0,4-1-28 16,-3-5-10-16,5 0-14 0,1-4-4 16,0-3-4-16,1 1-4 0,1-1 0 15,2-2-23-15,5 3-92 16,-2 0-35-16,5-5-52 0,3 0-140 15,0-3-93-15</inkml:trace>
  <inkml:trace contextRef="#ctx0" brushRef="#br0" timeOffset="23425.24">21252 854 706 0,'0'0'0'0,"0"0"311"0,0 0-248 0,0 0-51 16,0 0 7-16,59-46 22 16,-39 37-9-16,-1 0-1 0,-2 4-6 15,-3 3-13-15,0 0-12 0,-1 2 0 16,-4 0 4-16,1 4-10 0,-3 7 2 16,-1 5-2-16,-4 6-1 0,0 10 14 15,-2 5 23-15,-7 4 2 16,-1 3-6-16,-5-1-9 0,1 0-5 15,2-6-3-15,1 1-6 0,4-4-5 16,1-3 4-16,1-6-4 0,-4-8-66 16,3-3-38-16,-5-7-19 0,-1-4-50 15,1-3-25-15,-5-9-76 16</inkml:trace>
  <inkml:trace contextRef="#ctx0" brushRef="#br0" timeOffset="23663.98">21172 1090 581 0,'0'0'0'0,"0"0"182"0,0 0-15 15,0 0-102-15,41-64-37 0,-17 57 6 16,2-1 2-16,-1 2-10 16,-2 2-16-16,-8 2-9 0,-4 2 0 15,-6 3-2-15,-4 1-16 0,-1 4-4 16,-1 2 0-16,-8 1 7 0,-4 4 17 16,-3-1 5-16,-2-2-6 0,4 0 2 15,-1-4-1-15,4 2-4 16,1 0 2-16,0-2 4 0,3 2-6 15,5-2-9-15,1 2-49 0,1-3-14 16,6-2 12-16,6-4-45 0,1 0-19 16,1 0 3-16,0-1 7 0,-3 0-118 15</inkml:trace>
  <inkml:trace contextRef="#ctx0" brushRef="#br0" timeOffset="24564.28">20562 1373 557 0,'0'0'0'0,"0"0"336"0,0 0-243 16,-29 72-47-16,26-57-22 0,2 1-14 15,0-1-5-15,1-5-5 0,2-2 0 16,6-3-85-16,4-4-14 16,6-1-6-16,-2-7-36 0,6-9-11 15,3-3 51-15,2 2 41 0,3-1 70 16,5 0 72-16,6 4 41 0,6 0-22 16,9 1 15-16,7-2-7 15,6 3-35-15,3-1-2 0,3-3-10 16,-3 5-41-16,1-2 1 0,1-1 0 15,-2 6-1-15,0-4 21 0,-4 2 4 16,-15 4-35-16,-12 1-9 0,-14 5-2 16,-11-2 0-16,-11 2 0 0,-5 5-143 15,-6 3 43-15,-15 6 42 16,-7-5-47-16,-10 9-54 0,-6 2 53 16,-6-5 29-16,-5 6 67 0,-2-9-1 15,-1 1 5-15,1-1 4 0,4-5 4 16,8 0 94-16,8-2 19 0,12-1 17 15,7-4-7-15,9 0-20 16,7 0-36-16,2 0-28 0,0 1-37 16,2-1-8-16,4 3-23 0,-1 1 29 15,4 0 2-15,0 5-6 0,0-9 4 16,-2 2 12-16,-2 1-13 0,-1-3 4 16,-4 0-3-16,2 0-3 15,4 0 2-15,-5 0 0 0,2 7-1 16,1 4-2-16,0 4 2 0,0 5-3 15,5 2 5-15,-2 7 2 0,1 4 0 16,2 3 3-16,2 4 14 0,-2-6 22 16,-1-1-1-16,0-3-13 0,-5-7-10 15,-1-2-10-15,-3-5-4 0,0-4-3 16,0-3 1-16,-6-1 0 16,-6-1-2-16,-5-4-1 0,-1 3 0 15,-4-3-20-15,1 0 15 0,-2-2 4 16,1-1 1-16,2-2 0 0,4-3 29 15,5-3 18-15,0 1-5 16,5-5-3-16,4-3-17 0,2-5-13 16,7-5-12-16,11-3-3 0,11-1-4 15,5-5-28-15,5-1-55 0,5-2-50 16,-3-3-131-16,-4-6-293 0</inkml:trace>
  <inkml:trace contextRef="#ctx0" brushRef="#br0" timeOffset="25258.36">22401 951 690 0,'0'0'0'0,"0"0"356"16,0 0-162-16,0 0-107 0,0 0-39 15,0 0-5-15,0 0-18 0,0 0-17 16,19-38-15-16,0 26 10 0,2-1-2 15,4 1-2-15,-1 4-3 16,1-4 5-16,-2 6-2 0,-1 1-39 16,-5-3 23-16,-6 6 4 0,-5-2 14 15,-4 3-2-15,-2 1-5 0,0 0 5 16,-3 4-7-16,3 4-15 0,0 8 24 16,2 5-1-16,-1 9 0 0,-1 4 0 15,-1 4 6-15,-1 5-7 16,-1-3 2-16,3-1 2 0,0-3-3 15,0-4 0-15,5 2 19 0,-1-8-8 16,-1-2 0-16,0-3-5 0,0-8-5 16,-2-6 4-16,1-7-3 0,-1 0 0 15,0-1 8-15,-1 1-1 16,-1 0-2-16,-8 0-1 0,-3 0-12 16,1-1-22-16,-5-1 12 0,0-2-2 15,-2 3-10-15,2-8-6 0,-2 2-52 16,1-4-51-16,-2-5 11 0,1 0-58 15,4-5-119-15,0-3 83 16,2 6 29-16</inkml:trace>
  <inkml:trace contextRef="#ctx0" brushRef="#br0" timeOffset="25413.34">22398 1122 40 0,'-9'-19'217'0,"3"3"27"0,2 6-58 15,0 4-21-15,1 6-15 0,2-2-30 16,0 2-36-16,-1 0-66 0,0 4-21 16,-3 6 3-16,-1 5 0 15,-1 3 54-15,0-6-22 0,3-2-11 16,2-2-10-16,1-5-8 0,1 3-4 15,0-6 2-15,1 2-2 0,10-2-9 16,4 0 12-16,14-4-1 0,6-3-2 16,6-2-165-16,2-1-92 0,-3-1-235 15</inkml:trace>
  <inkml:trace contextRef="#ctx0" brushRef="#br0" timeOffset="25953.34">22790 902 1095 0,'0'0'0'0,"0"0"225"16,0 0-174-16,0 0-52 0,0 0 2 16,35-69 6-16,-15 54-7 0,5 3 0 15,1 0 15-15,1 0-13 0,1 3 4 16,-5 2-6-16,-4 1 0 0,-4 4 0 16,-8 0 5-16,-2 1-8 15,-2 0 4-15,-3 1-4 0,0 0-9 16,0 1 0-16,0 9 3 0,0 2 1 15,-1 6 13-15,-2 3-1 0,1 4-5 16,1 1 2-16,1 2 2 0,0-3-4 16,0 0 2-16,1 3 2 0,-1-4-5 15,0 6 4-15,-1-4-2 16,-3 3-1-16,-2-1 2 0,0-3 0 16,0-1-2-16,-1-1 2 0,1-4 0 15,1-3-1-15,0-7-3 0,3-8 3 16,1 0-16-16,-1-1 21 0,1 0-2 15,-4 0 7-15,0-4-10 16,-2-6 0-16,0 6 0 0,-1-3-5 16,-2 3-1-16,4-2-11 0,-3 0-12 15,2-3-14-15,-2 4-27 0,1-1-24 16,-1-3-1-16,0-4-4 0,0-3 25 16,-1-2 18-16,0-2 23 15,-2 0 27-15,4 1 8 0,4 5 3 16,1 4 36-16,2 6 32 0,1 3 14 15,0 0-8-15,0 1-13 0,0 0-28 16,-2 0-33-16,1 4-10 0,1 0-35 16,0 4 42-16,0 1-4 0,3-3-21 15,0 5-16-15,1-4-12 16,3 2-61-16,1-5-22 0,0-3-42 16,1-1-43-16,0 0-38 0</inkml:trace>
  <inkml:trace contextRef="#ctx0" brushRef="#br0" timeOffset="26209.1">22784 1171 948 0,'0'0'0'16,"0"0"189"-16,0 0-88 0,0 0-32 15,0 0-16-15,-17 63-5 0,5-43-3 16,-6 4-8-16,-3 1-15 0,-7 3-8 16,-7 1-5-16,-8 0-5 0,0-2-4 15,-6 2 0-15,5-4-25 0,3-3-34 16,5-5-18-16,7-6-49 16,7-4-102-16,4-7-118 0,13-6-105 15</inkml:trace>
  <inkml:trace contextRef="#ctx0" brushRef="#br0" timeOffset="26591.86">22552 1484 887 0,'0'0'0'0,"0"0"283"0,16 71-156 15,-13-46-73-15,-1-1-15 0,-1-2-14 16,1-4-14-16,-2-2-9 0,0-1 2 16,0-3-2-16,2-6-4 0,0-1-100 15,3-5-59-15,-4 0-63 16,7-6 39-16,-4-6-39 0,-3-4-96 15,-1-1 128-15,0-2 176 0,-7-3 32 16,-2 2 320-16,1-4-162 0,2 6 52 16,4 4-36-16,2 3-36 0,4-2-39 15,6 1-62-15,8-5-27 16,9-1-10-16,10 2 3 0,9-4 0 16,4 2-4-16,3 5-1 0,-4 1-7 15,-4 5 0-15,-5 5 1 0,-6 2-3 16,-6 0-5-16,-5 5 0 0,-6 3 11 15,-4 4-14-15,-3 7 6 16,-3 3-3-16,-1 3 0 0,-3 4 17 16,-3 1-8-16,0 0-6 0,-7 3 4 15,-3-2-3-15,-2-1-5 0,-4-1 2 16,-1-2 0-16,-3-6-54 0,0-1-19 16,-5 0-58-16,0-6-78 15,-4 0-48-15,0-5-112 0</inkml:trace>
  <inkml:trace contextRef="#ctx0" brushRef="#br0" timeOffset="26792.55">22608 1645 1144 0,'0'0'0'15,"0"0"211"-15,0 0-126 0,0 0-69 16,0 0-14-16,0 0 17 0,59-46 3 15,-31 36-15-15,2 1-2 16,0 4-4-16,0 4-2 0,-1 1-53 16,-3 6-37-16,-5 5-147 0,-6-4-110 15,-8-1-200-15</inkml:trace>
  <inkml:trace contextRef="#ctx0" brushRef="#br0" timeOffset="26920.65">22667 1754 1107 0,'0'0'0'15,"0"0"160"-15,0 0-150 0,0 0-7 16,60 11 32-16,-16-11-7 0,13-1-11 16,11-10-8-16,7-2-18 0,-2-1-318 15,-3 2-208-15</inkml:trace>
  <inkml:trace contextRef="#ctx0" brushRef="#br0" timeOffset="26998.39">23286 1809 369 0,'0'0'0'0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0T06:52:16.93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12678 13512 1040 0,'-42'21'0'0,"-1"0"19"16,1 5-17-16,-8-2 1 0,-4 1 0 16,-4-1 2-16,-6 1 0 0,-3-2 10 15,-7-1 10-15,-7-1 0 0,-9-3 8 16,-5-2 5-16,-9 0-7 0,-8-6-19 16,-7-1 1-16,-10-3-6 0,-8-6-4 15,-9 0 2-15,-11-1 5 16,-7-8 1-16,-9-3 4 0,-1-1-2 15,-6-3 5-15,-10-4 7 0,-2-5 2 16,-3-8 1-16,-1-6 2 0,3-11-10 16,1-10-10-16,-2-11-6 0,6-8 0 15,2-7-5-15,3-6 2 16,9-8 2-16,-2-9-5 0,2-8 3 16,3-7-1-16,-1-5 0 0,5-5 0 15,-1-5 3-15,8-6-6 0,5-6 4 16,2-4-1-16,7-7 0 0,9-4 0 15,1-5-2-15,11-5-1 16,10-6 5-16,5-1 2 0,14-4-4 16,7-1 0-16,13-1 11 0,7-6-8 15,12 2 4-15,9-4-4 0,6 2-5 16,9 2 4-16,10 1 0 0,9 2-2 16,11 3 0-16,9 2 1 0,16-1-6 15,14 4 6-15,16-4-2 16,10-3-3-16,16 3 6 0,13 1-3 15,10-1-1-15,11 4 4 0,12 0-2 16,14-2 0-16,15 6-2 0,13 5 6 16,11 4-3-16,12 11 3 0,6 5-1 15,12 5-6-15,11 8 3 16,14-1 2-16,16 3-4 0,10 3 3 16,15-3 2-16,8 2-6 0,12-2 1 15,13-2-6-15,8 2-4 0,9 3 16 16,1 7-8-16,2 7-3 0,4 5 6 15,-2 10-2-15,0 9 2 16,4 7 2-16,3 14 0 0,-3 5 1 16,3 13 6-16,3 9-3 0,-1 4-3 15,11 4 5-15,10 5-4 0,-2 1-6 16,11 4 6-16,6 4-2 0,-5 2-1 16,5 7 0-16,1 7 1 0,-5 4-1 15,0 6-7-15,2 9 5 16,-7 9-5-16,-5 9 6 0,0 12 0 15,-11 6-3-15,-7 11 7 0,-3 10-3 16,-7 7 0-16,-4 9 0 0,1 4 3 16,-3 4-2-16,-1 6 0 0,-7 5 2 15,-3 7-4-15,-1 4 2 16,-11 3 2-16,1 7-5 0,-6 3 4 16,-9 7-1-16,-5 2-1 0,-12 5 0 15,-13 5-1-15,-12 1-1 0,-12 6 4 16,-17 2-2-16,-12 4-1 0,-15 3 2 15,-20 4-1-15,-14 3-1 16,-18 4 2-16,-14 4 3 0,-14 7-5 16,-15 2 2-16,-10-1 3 0,-15 3-8 15,-10-2 7-15,-9 1-1 0,-11 0-4 16,-6 1 3-16,-10-4-1 0,-9-2 0 16,-9-5 0-16,-6-2 2 0,-10 1-2 15,-10-3-1-15,-10-4 2 16,-7-5-2-16,-13-1 2 0,-7-2 4 15,-7-3-1-15,-11 0-8 0,-2-4 8 16,-10 0-9-16,-5-6 6 0,-8-3-3 16,-5-3-2-16,-8-6 8 0,-9 0 2 15,-3-4-10-15,-12-5 7 16,-5-2-2-16,-10-2-2 0,-11-5 0 16,-7-4 3-16,-6-3-4 0,-6-3 4 15,1-3 5-15,1-4-10 0,-4-5 3 16,-1-6-1-16,0-5-7 0,-3-5 5 15,4-4 4-15,2-6-2 16,-4-6-4-16,-3-5 5 0,-2-4 0 16,-8-6 1-16,1-3 1 0,0-2-3 15,-2-3 2-15,1-2 2 0,5-2-5 16,1-3 1-16,6-2 0 0,6-2-3 16,1-1 3-16,5-3-4 0,-1-4-3 15,6 1 3-15,3-4 2 16,4 2 3-16,-1-1 0 0,1-2 6 15,3 1-5-15,1-1 10 0,4-2-6 16,4 2-2-16,4-5 2 0,5 2 2 16,5-1-11-16,4-1 7 0,1-5-2 15,5 2-2-15,1-4 0 16,1 1 2-16,4 0-2 0,0-1 2 16,1 2 2-16,4 0-4 0,-5-1 0 15,-2 3 1-15,1 2 0 0,2 2 2 16,2 2 1-16,2 4-3 0,3 0 2 15,0-3 1-15,2-1-6 16,4 2 5-16,-1-3-4 0,3-4 3 16,2 5 3-16,1-4-2 0,2 3-3 15,3-3 2-15,3 0 8 0,2 0-12 16,1-1 6-16,2 2-4 0,-1-4 1 16,-2 3 0-16,0 0 2 0,-4 0-5 15,2 1 6-15,-2-1-2 16,4 0-2-16,-2-1 2 0,5 1 9 15,-4-2-4-15,2 3 3 0,1-5-3 16,1 3-6-16,2-3 0 0,-3-4 15 16,1-1-11-16,-5 0 7 15,1 0 1-15,-1-1 1 0,-5-6 5 16,2-2 0-16,-3-1-6 0,4-3 2 16,3 2-3-16,1-1-12 0,7-2 2 15,2 2 3-15,1-3-5 0,7 2-47 16,3 0-17-16,-1 0-67 0,3-6-162 15,-9-7-893-15</inkml:trace>
  <inkml:trace contextRef="#ctx0" brushRef="#br0" timeOffset="3817.83">23234 2837 640 0,'0'0'0'0,"0"0"271"0,0 0-110 15,0 0-58-15,0 0-29 0,0 0-7 16,0 0-24-16,0 0-24 0,-10-36-12 16,10 36-3-16,0 0-7 0,-1 0-1 15,1 0-1-15,0 0-6 16,0 1 0-16,-1 0-2 0,-2 3 0 15,2 6 2-15,-2 4 20 0,-1 4-8 16,-6 8-1-16,0 6 0 0,-3 6 11 16,-3 12-11-16,-3 5 0 15,-5 8 15-15,-2 4-8 0,-3 4 1 16,-1-1-1-16,1-1-3 0,-1 1 3 16,0-4-1-16,2-3 6 0,-1-3 1 15,3-10-2-15,3-4 3 0,2-9-5 16,3-3-5-16,2-7-3 15,3-4 4-15,3-4-3 0,3-5-3 16,2-3 1-16,4-4 0 0,1-4-8 16,0 1-6-16,0-3-12 0,0 2-22 15,0-3-20-15,4 0-54 0,3-9-55 16,2-7-25-16,2-6-169 0</inkml:trace>
  <inkml:trace contextRef="#ctx0" brushRef="#br0" timeOffset="4250.92">23149 3000 361 0,'0'0'0'0,"0"0"396"16,0 0-271-16,0 0-21 0,0 0-22 15,0 0-36-15,0 0-26 0,0 0-23 16,0 0-4-16,11-16-1 0,0 29 14 16,3 6 10-16,1 6 4 0,0 7 1 15,1 4 8-15,-1 5-3 16,1 4-6-16,1 6-5 0,-1 3-8 15,3 4 5-15,-1 1 15 0,-1-2-11 16,-1 0 0-16,-3-4 4 0,2-3 0 16,-5-4-7-16,-3-8 4 15,1-1-5-15,1-6-3 0,-6-7-1 16,1-3-3-16,0-6-4 0,-3-5 5 16,0-2-7-16,-1-5 1 0,0-2 0 15,0 1-27-15,0-2-22 0,0 0 0 16,-2-5-36-16,-6-7-160 15,-5-6-94-15,0-6-122 0</inkml:trace>
  <inkml:trace contextRef="#ctx0" brushRef="#br0" timeOffset="4395.05">23055 3584 994 0,'0'0'0'0,"0"0"234"15,0 0-165-15,0 0-59 0,0 0-20 16,0 0 13-16,0 0 6 0,85-31-10 15,-53 23-11-15,1 2-100 0,3 1-116 16,-4-3-103-16,-1 0-158 0</inkml:trace>
  <inkml:trace contextRef="#ctx0" brushRef="#br0" timeOffset="4985.89">23722 3055 768 0,'0'0'0'0,"0"0"359"0,0 0-224 16,0 0-46-16,0 0-35 0,0 0-13 15,0 0-18-15,0 0-12 0,0 0-13 16,24-24 4-16,0 17 31 0,5-2-17 16,-2 2-4-16,1 0-2 15,-1 2-6-15,0 1-4 0,1 2 0 16,-5 2 2-16,2 0-2 0,-2 0-21 16,-2 0-29-16,1-1-33 0,-2 0-13 15,-4-2-77-15,-1 2-74 0,-6-2-6 16,-4-3-71-16</inkml:trace>
  <inkml:trace contextRef="#ctx0" brushRef="#br0" timeOffset="5435.83">23961 3007 574 0,'0'0'0'16,"0"0"121"-16,0 0-24 0,0 0-5 16,0 0-26-16,-7 72 12 15,7-44 18-15,0 7-38 0,0 4-11 16,0 5 23-16,-1 2-18 0,-2 2-27 15,1 0-7-15,-5 1-2 0,2-2-9 16,-3-2-5-16,3-3 2 16,-2 1-3-16,-1-3-2 0,3-3 2 15,2-3 2-15,-2-1-5 0,3-6-5 16,1-5-20-16,1-2-17 0,-1-5-26 16,-4-5-32-16,0 0-35 0,-5-6 28 15,-2 0 0-15,-2-1-35 0,-6-3 42 16,-3 0 75-16,-1 0 31 15,0 0 31-15,1 0 47 0,2 1 37 16,1-1-2-16,6 0-8 0,5 0 19 16,6 0-39-16,3 0-19 0,-1 0-29 15,1 0-29-15,7-1-22 0,9-1-7 16,9 1 27-16,9-2 5 0,8 0-1 16,5 2 4-16,0 1-6 15,2 0 4-15,2 0 9 0,-6 0 2 16,-1 3 0-16,-9-1-11 0,-6 1-4 15,-7-1-2-15,-3 2 0 0,-7-2-1 16,-2 0-7-16,-5-2 2 0,-3 0 0 16,0 0-7-16,-2-4-12 15,0-5-18-15,0-4-91 0,-2-8-203 16,-6-4-555-16</inkml:trace>
  <inkml:trace contextRef="#ctx0" brushRef="#br0" timeOffset="39719.37">11779 12497 312 0,'0'0'0'0,"0"0"242"0,0 0-176 16,0 0 1-16,0 0 4 16,0 0-23-16,0 0-17 0,0 0-13 15,0 13-3-15,0-12 0 0,0 0-4 16,0-1-1-16,0 0 3 0,0 2 1 15,-3 0-2-15,-2 3-7 0,-4 3-4 16,1-5 2-16,-7 5 0 0,0-2 4 16,-5 0 18-16,-4 2 15 15,2-2 13-15,-5-1 4 0,-2 1-15 16,2 0-13-16,-6-1-4 0,-1 3-10 16,-1-1-2-16,-2-3-10 0,0 1 4 15,2-3-6-15,-4 0 2 0,-4-2-1 16,-1-1-1-16,-4-3 1 15,-2-2 0-15,-2-1 2 0,-4-2-4 16,-1 0 0-16,-7-3 8 0,1 1 2 16,-2-3 2-16,-2 1 1 0,2-3-3 15,-4 1 6-15,-2 1-7 0,-1 1-2 16,1 0 5-16,-1-4-3 16,0 0-2-16,1-4 0 0,-1-4 0 15,-1-1-5-15,1-4 1 0,-2-1-1 16,1-3-4-16,1-1 4 0,-2-1 0 15,3-2-3-15,3 0 2 0,-5-1 1 16,3-2-2-16,1-4-1 16,-1-1 1-16,4-5 0 0,2-2-3 15,4-5 2-15,-2-2-4 0,1-7 9 16,2 0-7-16,1-4-1 0,2-2 8 16,1-4-5-16,0-3-2 0,2-2 6 15,1-2-6-15,-2-3 1 0,1 1 4 16,3-3 0-16,-2 1-4 15,2-8 4-15,1-3-4 0,1-5 1 16,4-4 1-16,5 0 0 0,3-6-4 16,4 1 7-16,7-2-6 0,4 1 1 15,-1 0 3-15,8 3 0 16,2-2-2-16,5-2 2 0,6 2-1 16,1-1 0-16,6-1-4 0,4-2 3 15,4-2 2-15,7-4 2 0,3 2-5 16,10-5-2-16,10-1 6 0,3 0-3 15,8 1-2-15,6 2 6 0,2 1-4 16,10 3-3-16,1-1 7 16,6 5-4-16,3 2-1 0,4 6 4 15,3 2-1-15,4 4-2 0,1 6 2 16,3 1 2-16,5 4 3 0,1-1 1 16,8 0-5-16,3 4 3 0,8-1-6 15,9 5 2-15,3 1 0 0,5-2 1 16,4 3 0-16,1 1-3 15,2 3 1-15,0 5 2 0,2 3-4 16,3 5 3-16,5 1-1 0,1 5 0 16,1 5 0-16,1 3 6 0,4 3-2 15,4 3 6-15,3 3-9 0,6 3 4 16,6 3-5-16,1 1 0 0,0 3 3 16,0 3 1-16,1 5-7 15,-3 4 3-15,1 4 0 0,-3 5 3 16,-5 4-4-16,-1 7 0 0,2 0 1 15,-6 7-5-15,2 6 5 0,0 2 0 16,0 4-5-16,-1 5 8 16,0 5-3-16,1 5 0 0,-1 2 0 15,0 4 0-15,0 3 0 0,-3 4-1 16,-7 5 1-16,-2 3 0 0,-6 6 2 16,-4 0-3-16,-4 5 0 0,-8 4 2 15,-7 2 3-15,-6 3-7 0,-6 3 6 16,-8 2 3-16,-6 3-11 15,-6 5 6-15,-3 5-1 0,-5 3 0 16,-10 2 0-16,-6 3 0 0,-7 2-5 16,-6 4 7-16,-4 2 0 0,-5 7-4 15,-6-3 4-15,-5 2-2 0,-3 3 0 16,-5 0 0-16,-3 3 4 16,-3 1-1-16,-1-3 0 0,-3-1 0 15,-2 0-2-15,0-1 1 0,-2-2 3 16,-3-6-2-16,-3 1-5 0,-3-1 4 15,-4-3 3-15,-2 5-4 0,-4-3-2 16,-4 0-4-16,-3 5 4 0,-8-5 2 16,1 1 4-16,-8-5-6 15,-1 0 2-15,-1-3-3 0,-3 1 1 16,0-4 2-16,0-2 8 0,-2-3-7 16,0-3-4-16,-1-2 0 0,-1-3 4 15,0 1 4-15,-2-6-4 0,-2 1 0 16,-8-5 2-16,-2 2-2 15,-6-2 1-15,-4 0-1 0,-4-2-3 16,-4-3 2-16,-5-2 2 0,-2-5-5 16,-1-3 4-16,-3-3 3 0,-2 0-5 15,-7-4 0-15,-1-1 3 0,-5 0-2 16,0-3 2-16,-1-1-2 0,2-5 2 16,-5-4 8-16,-1 0-6 15,-1-2-7-15,-3-3 4 0,-1 0-1 16,1-4-1-16,-3-2 0 0,-2 0 2 15,-1-2-9-15,-1-1 14 16,0-4-1-16,-2 1-10 0,-2 0 7 16,1-1 1-16,-2 2-8 0,6-1 8 15,0-2-4-15,-1 0 0 0,4-3 0 16,1 2 3-16,0-2-8 0,3-1 10 16,-2-2-4-16,1 1-4 0,-4-3 6 15,5 0-6-15,3-1 4 0,4 1-2 16,6 0 2-16,-2-2-1 15,3 1 1-15,2-3 1 0,1 1-3 16,3-3 1-16,0 1 2 0,-1-1-4 16,1 0 2-16,-2 0 0 0,2 0 0 15,-1-3 5-15,2-1-5 0,1 0 0 16,4 0 0-16,3-2 12 16,-1 2-12-16,1-2 0 0,0-1 7 15,2 3-5-15,4 1 4 0,-1 0-2 16,1 0-3-16,-3 3 4 0,-1-1-4 15,-1-2 0-15,-4 3 5 0,2-1-4 16,-4-2 1-16,0 3 1 0,3-1 2 16,0-3-1-16,3 3 6 15,0-3-4-15,2 0-1 0,7 0 0 16,6-1-6-16,4-2 0 0,11 0-2 16,5 0 2-16,10-7-115 0,10-6-35 15,7-14-252-15</inkml:trace>
  <inkml:trace contextRef="#ctx0" brushRef="#br0" timeOffset="43935.28">16563 12100 406 0,'0'0'0'0,"0"0"213"0,0 0-60 15,0 0-34-15,0 0-13 0,0 0 0 16,0 0-35-16,0 0-12 0,-11-28-12 16,11 28-23-16,0 0-12 0,0 0-11 15,0 1-2-15,0 10-15 0,0 12 7 16,-1 11 13-16,0 10 4 0,-2 10 18 16,-4 5-16-16,2-2-1 15,-3 0 12-15,0 1 0 0,3-7 0 16,-2-5-9-16,6-8-3 0,1-6-1 15,0-11-8-15,1-2 0 0,3-5 2 16,0-8-6-16,0 0 2 0,3-5-24 16,-3-1-31-16,3-1-3 15,0-6-36-15,-1-3-74 0,2-2-53 16,-7-2-126-16</inkml:trace>
  <inkml:trace contextRef="#ctx0" brushRef="#br0" timeOffset="44706.09">16571 12130 98 0,'0'0'0'0,"0"0"526"0,0 0-412 16,0 0 6-16,0 0-10 15,0 0-39-15,0 0-32 0,0 0-20 16,0 0-18-16,10-23-2 0,-4 31 2 16,1 6 26-16,-1 0-7 0,2 7 6 15,-2 0-5-15,1 3-5 0,2 0 3 16,-2 3-3-16,-1 0 3 16,5 3 9-16,-1 0-9 0,-1 1-2 15,2-2-1-15,-2-1-4 0,-3-3 0 16,3-3 0-16,0-1 2 0,-4-7-11 15,3-1-4-15,-2-7 2 0,2-1 0 16,0-4-3-16,2-1 4 16,2-10 2-16,-1-6-3 0,3-5 6 15,0-5-4-15,3-3-6 0,-4-4-8 16,-1-4 0-16,2-3-9 0,-3-4 7 16,4 3-1-16,-1-2 2 0,-1 3 11 15,2 4-2-15,-4 4-1 16,4 4 7-16,-5 3-5 0,-2 5 1 15,2 7 2-15,-7 3 7 0,2 3 3 16,-2 2 2-16,-2 2-3 0,0 2-3 16,-1-1 0-16,0 2-5 0,0 0-4 15,4 0 2-15,1 5 0 0,3 8-6 16,-2 10 10-16,-1 5 1 0,-3 10 7 16,0 5 10-16,-1 6-1 15,-1 4 2-15,0 1 2 0,1-1 13 16,-1-5-9-16,0-7-9 0,4-4-9 15,1-3-6-15,-3-3-3 0,2-6 1 16,-1-3-4-16,-1-2 2 16,0-2 1-16,-1-1-2 0,-1 0 2 15,1-1-2-15,-1-1 0 0,2 0-18 16,-1-1-23-16,1-4-43 0,1-4-19 16,-1-4-114-16,2-3-214 0</inkml:trace>
  <inkml:trace contextRef="#ctx0" brushRef="#br0" timeOffset="45236.18">17315 11988 869 0,'0'0'0'16,"0"0"321"-16,0 0-151 15,0 0-69-15,0 0-31 0,0 0-31 16,0 0-16-16,0 0-14 0,0 0-3 16,0-11-12-16,-1 29-7 0,1 10 22 15,-2 10-6-15,2 6-1 16,-2 4-1-16,2 0 9 0,0 1-5 15,0 0 4-15,0-4-1 0,0-2-5 16,0-4 4-16,0-3-2 0,0-2-4 16,0-7 4-16,0-2-3 0,2-6-4 15,0-6 4-15,0-3-1 0,0-3-1 16,0-3 0-16,-1 0 0 16,3-1 0-16,-3 0-1 0,1 1-1 15,0 2 2-15,3-1 0 0,1 5 4 16,0-4-7-16,3 2 5 0,2-2-1 15,0-2-2-15,7 1-5 0,0-5 7 16,3 0-2-16,6 0 2 0,0-1 1 16,1-3-2-16,-1 2 0 15,0-1 8-15,-3 2-5 0,-1 0 8 16,-3 1-7-16,-6 0-5 0,-2-2 2 16,-6 1 3-16,-2 1-5 0,-2-1-1 15,-2 0-42-15,0-1-84 16,-6-8-110-16,-13-4-694 0</inkml:trace>
  <inkml:trace contextRef="#ctx0" brushRef="#br0" timeOffset="50562.18">28398 1594 59 0,'0'0'0'16,"0"0"81"-16,0 0-93 0,0 0 15 15,0 0 99-15,0 0-37 0,0 0-25 16,0 0 62-16,-13-44-26 0,12 34-3 15,-1 0 39-15,1-4-21 0,-2 3-10 16,1-2 36-16,-2 6-15 16,3-2-24-16,-2 3-11 0,2 5-29 15,-1 1-17-15,2 1-21 0,0 15 0 16,0 11-32-16,-4 18 46 0,-3 12 8 16,-8 10-3-16,2-1 4 0,-2-2 3 15,2-4-9-15,0-7 4 16,-1-2-1-16,3-8-9 0,2-9-5 15,4-3 0-15,1-11-2 0,3-4-7 16,0-5 4-16,1-7-2 0,0 1-28 16,2-5-7-16,4 0-4 0,6-3-42 15,3-10-51-15,3-4-75 0,-1-4-156 16,-2-4-194-16</inkml:trace>
  <inkml:trace contextRef="#ctx0" brushRef="#br0" timeOffset="51095.63">28402 1528 685 0,'0'0'0'0,"0"0"303"0,0 0-193 16,0 0-57-16,0 0-35 0,0 0-23 15,0 0-9-15,0 0 28 16,-3 84 58-16,-1-38-28 0,1 1-13 15,3-1-5-15,0-7-15 0,4-6-8 16,4-7 3-16,3-5-5 0,0-3 0 16,0-4 2-16,4-4 0 0,-1-5-5 15,9-4 4-15,0-1 4 0,5-4-8 16,2-7 4-16,-1-4-2 16,-1-3-13-16,-3-4 3 0,0-1-6 15,-2-1-7-15,-2-4 5 0,-3 1 1 16,-4-5-10-16,-1-4 14 0,-2 2 2 15,-1-4 3-15,-3 3 9 0,-3 4 0 16,-1 4 0-16,0 5 2 16,-2 2 12-16,0 7 15 0,-1 4 5 15,0-1-2-15,0 8-8 0,0 0-2 16,0 1-5-16,0 1-5 0,0-3-5 16,0 3-9-16,0 3-17 15,3 13 4-15,5 15 13 0,-3 11-4 16,0 6 10-16,-3 7 26 0,-1 3-5 15,-1-1 5-15,0 3 1 0,-5-6-9 16,2-2 6-16,0-3-13 0,2-7-9 16,1-2 0-16,0-10-3 0,0-6-5 15,0-5 2-15,2-7 3 0,0-1-8 16,1-3-24-16,1-1-19 16,0-4-37-16,2 1-4 0,1-3-98 15,-1-1-200-15,1-9-303 0</inkml:trace>
  <inkml:trace contextRef="#ctx0" brushRef="#br0" timeOffset="51580.03">29283 1406 537 0,'0'0'0'16,"0"0"459"-16,0 0-294 16,0 0-35-16,0 0-49 0,0 0-20 15,0 0-21-15,0 0-36 0,0 0-8 16,1-11-10-16,-7 48 17 0,-2 5 17 15,-3 10-5-15,-1 7 0 0,1 1-9 16,-4-1-2-16,1-4 1 16,3-3-4-16,-1-4-2 0,5-5 2 15,1-3 5-15,2-6-6 0,1-7 0 16,2-4 8-16,1-9-9 16,1-3 2-16,5-1 3 0,3-4-4 0,4 1 0 15,3-4 8-15,3-1-4 16,5-1 7-16,2-1 5 0,2 0-4 15,-1 0 4-15,2 0-7 0,-4 0-3 16,1 0 3-16,0 0-3 0,-8-1-4 16,0-1 3-16,-3 0-3 0,-4 1-4 15,1-2 3-15,-3 1-3 0,-1-4-88 16,-1 0 5-16,2-3-53 16,3-4-208-16,-1-1-169 0</inkml:trace>
  <inkml:trace contextRef="#ctx0" brushRef="#br0" timeOffset="51895.98">29961 1551 1111 0,'0'0'0'0,"0"0"279"0,0 0-180 16,0 0-57-16,0 0-17 0,0 0-7 15,0 0-14-15,0 0-4 0,19-21 0 16,-5 22 0-16,1 2-27 0,1 1-24 15,-1 4-52-15,-1 5-7 0,-2-1-122 16,-1 2-163-16,-4-1-173 16</inkml:trace>
  <inkml:trace contextRef="#ctx0" brushRef="#br0" timeOffset="52023.16">30004 1791 976 0,'0'0'0'0,"0"0"244"0,0 0-125 16,0 0-77-16,0 0-20 0,0 0-13 15,0 0-4-15,-2 60-4 0,10-48-2 16,3 2-120-16,2 3 8 0,1-4-350 16</inkml:trace>
  <inkml:trace contextRef="#ctx0" brushRef="#br0" timeOffset="53680.01">28336 2806 600 0,'0'0'0'15,"0"0"233"-15,0 0-94 0,0 0-46 16,0 0-3-16,0 0-25 0,0 0-50 16,0 0-25-16,0 0 20 0,-5 54 37 15,7-12-11-15,2 3-7 16,-2 0-10-16,1-3-10 0,-3-3-6 15,2-6 1-15,0-6-2 0,2-9-4 16,0-3 4-16,-3-8-4 0,1-3-13 16,1-3-2-16,2-2-6 0,-2-8 9 15,5-9 14-15,1-5 0 0,0-4-24 16,1-4 12-16,0-3 2 16,-3-1-1-16,4 2 9 0,1 2 2 15,-4 3 0-15,3 2-4 0,0 6 4 16,1 4 0-16,2 4 0 0,-1 2 6 15,0 5 2-15,-1 2 2 0,-1 3-4 16,-1 3-6-16,1 6 0 16,-1 7 4-16,0 4-3 0,0 5 6 15,-2 4 2-15,-2 2 4 0,-1 3 6 16,-4-2 0-16,0 1-3 0,-1-6-3 16,0-4-4-16,-1-1-7 0,-2-11 0 15,1-3 1-15,1-4-3 16,1-3 0-16,0-1 9 0,0 0-5 15,0-7 6-15,5-9-7 0,1-7-6 16,6-2 2-16,0-4-1 0,1-5-4 16,0 3 7-16,2-3-1 0,-1 2 0 15,1 8-7-15,1 0 8 0,-1 5-2 16,-1 7-4-16,0 2 5 16,-2 7-3-16,-1 3 5 0,1 6 3 15,-2 9-4-15,0 7 10 0,-3 5 1 16,-2 5 11-16,-2 0 4 0,0 2-3 15,-1 1-6-15,2-3-4 0,2 0-10 16,-2-3-6-16,4-3 4 16,-1-5-4-16,2-1-80 0,-2-5-12 15,0-3-101-15,-1-2-181 0,-2-9-284 16</inkml:trace>
  <inkml:trace contextRef="#ctx0" brushRef="#br0" timeOffset="54107.08">29153 3049 837 0,'0'0'0'0,"0"0"253"15,0 0-176-15,0-79-13 0,0 55 6 16,0 1-26-16,-1 0-14 16,-4 0-5-16,2 4-5 0,-2 5-6 15,1 1 2-15,1 5 3 0,-3 3-5 16,2 1-8-16,-5 3 0 0,1 1-7 15,-1 0-11-15,-4 10 13 0,0 4-2 16,-2 6-5-16,2 3 8 16,-1 4 1-16,3 0-3 0,3 0 0 15,0-1 2-15,4-4-3 0,0 0 2 16,3-7 5-16,1 0-9 0,1-3 0 16,7-3 3-16,1-3-17 0,3 0-9 15,2-5-4-15,5-1-5 16,-2-6 10-16,1-4-9 0,-7-3 4 15,0-3 24-15,-6 1 6 0,2-1 0 16,-2 4 2-16,-1 2 1 0,-2 4 23 16,-2 4 10-16,0 1-5 0,0 1-13 15,1 0-15-15,0 3-6 16,3 6-9-16,1-1 19 0,-3 2-3 16,6 3-2-16,-2-1 0 0,1 1-4 15,3 1-107-15,3-2-82 0,1-3-124 16,3-6-133-16</inkml:trace>
  <inkml:trace contextRef="#ctx0" brushRef="#br0" timeOffset="54363.1">29554 2862 808 0,'0'0'0'0,"0"0"342"0,0 0-205 15,0 0-66-15,0 0-10 16,0 0-16-16,0 0-25 0,0 0-21 15,-64-20 2-15,41 47 0 0,-2 4 1 16,2 4 4-16,5 0 1 0,3 0-1 16,8-3 4-16,4-2-5 0,3-7-4 15,1 0 3-15,6-6-4 0,4-5 0 16,3-2 0-16,6-6 4 16,4-4-5-16,6-1-27 0,3-9-11 15,-1-3-43-15,3-3-33 0,-1-2-93 16,-2-5-112-16,-1-6-41 0</inkml:trace>
  <inkml:trace contextRef="#ctx0" brushRef="#br0" timeOffset="54762.21">29837 2438 904 0,'0'0'0'0,"0"0"347"0,0 0-283 16,0 0-40-16,0 0-18 0,0 0 9 15,-35 78 14-15,22-30 14 0,1 5-6 16,1 6-2-16,-1 2-4 0,-2 3-11 16,-1-5 5-16,3-1-2 0,1-6-9 15,6-9-5-15,2-7-4 0,3-6-7 16,3-6 4-16,2-8-4 16,5-7-15-16,-4-4-19 0,4-5-3 15,2 0 0-15,0-11 8 0,5-8 0 16,-3-5-11-16,4-1 15 0,-1 1 11 15,2 1 10-15,-3 1 8 0,2 4-1 16,-3 4-2-16,0 4 2 16,-6 2 7-16,-3 7 6 0,-2-1 5 15,0 2-5-15,-3 4-4 0,0 4 17 16,0 8 4-16,-1 2 1 0,0 4-3 16,0 5-7-16,-2 0-10 0,-1 1-4 15,3-3 3-15,0-1-14 16,0-4 6-16,4-3-6 0,-1 0-72 15,3-5-21-15,-2-3-34 0,5-5-224 16,1-4-63-16</inkml:trace>
  <inkml:trace contextRef="#ctx0" brushRef="#br0" timeOffset="54919.93">30128 2961 939 0,'0'0'0'0,"0"0"210"0,0 0-147 16,0 0-46-16,0 0 20 0,0 0 5 15,0 0-9-15,12 59-21 0,-12-43-9 16,0 3-6-16,0-2-81 16,0 0-27-16,1-3-145 0,1-4-74 15,-2-6-156-15</inkml:trace>
  <inkml:trace contextRef="#ctx0" brushRef="#br0" timeOffset="55097.25">30157 2637 781 0,'0'0'0'0,"0"0"342"0,0 0-301 15,0 0-45-15,0 0 7 0,0 0-4 16,0 0 2-16,0 0 3 16,26 74-6-16,-15-56-183 0,2-3 20 15,-1-3-123-15,0-3-79 0</inkml:trace>
  <inkml:trace contextRef="#ctx0" brushRef="#br0" timeOffset="55602.45">30277 2809 724 0,'0'0'0'15,"-10"63"364"-15,6-23-251 0,-4 1 15 16,5-2-50-16,2-3-18 0,-3-4-15 16,4-5-26-16,4-5-15 15,2-5 2-15,4-5-4 0,-1-7-4 16,5-5 3-16,4 0-2 0,8-11-11 15,6-5 7-15,1-6-7 0,-2-5-11 16,0-3 14-16,-1-1-1 0,-3 4 3 16,-2 1 9-16,-5 7-2 0,-4 6 0 15,-5 4 0-15,-7 5 41 16,-3 4-17-16,0 0-2 0,-1 0-12 16,2 4-12-16,-1 2 3 0,0 4 5 15,1 6-2-15,-1 1 11 0,1 0-9 16,3 2-6-16,3 1 0 0,4-1 5 15,3 2-5-15,6 0 0 0,7-1 5 16,5-2-7-16,2-4 4 16,3-4 2-16,1-4-6 0,1-2 0 15,0-4-3-15,-2-5-9 0,-2-6 5 16,0-4-2-16,-5-7 0 0,-6-4 9 16,-4-3-2-16,-4-6-6 15,-10-3 7-15,-3 4-3 0,-4 7-2 16,-8 3 11-16,-8 12 2 0,-6 4 5 15,-6 4 5-15,-3 8-7 0,0 9-3 16,2 8 10-16,2 4-4 0,5 5 8 16,10 0 1-16,6 4-7 0,6 0-12 15,12 0 6-15,6-4-5 0,7-3-1 16,7-6 3-16,3-5-3 16,3-4-2-16,3-8-63 0,1-3-3 15,-1 0-69-15,-2-1-67 0,-9-5-169 16</inkml:trace>
  <inkml:trace contextRef="#ctx0" brushRef="#br0" timeOffset="56645.24">28456 3831 574 0,'0'0'0'0,"0"0"378"0,0 0-220 16,0 0-52-16,0 0-33 0,0 0-56 15,0 0-26-15,0 0 6 16,-23 49 6-16,11-6 31 0,-2 5-17 15,5 2 6-15,-1 3-13 0,-1-1 5 16,2-3-1-16,0-7 0 0,4-4-7 16,1-5 3-16,4-6-3 0,0-4-3 15,0-8 1-15,3-3-3 16,1-3-4-16,5 0 3 0,1-3 2 16,4-1-4-16,1-1 2 0,3-3 10 15,4-1-9-15,-1 0 5 0,2 0-4 16,0-4-3-16,0 1 0 0,0-3 5 15,4-3-5-15,2-1-141 16,1-2-46-16,1 0-146 0,-5-2-118 16</inkml:trace>
  <inkml:trace contextRef="#ctx0" brushRef="#br0" timeOffset="56989.15">28796 4206 915 0,'0'0'0'0,"0"0"320"16,0 0-239-16,0 0-53 0,0 0-8 15,0 0-7-15,0 0-12 0,0 0-2 16,0 0 0-16,44-3 6 0,-20-3-1 16,5 0 3-16,2-1-4 0,0-2-4 15,1 0-4-15,-4-3-6 0,-4 2 2 16,-5-2-2-16,-7-1-1 16,-4 1-5-16,-7-3 2 0,-1 2 8 15,-8-4-5-15,-8 1 0 0,-6 1 7 16,-6 5-6-16,0 2 6 0,1 7 0 15,1 2 10-15,0 4 26 0,4 7-10 16,-1 6-2-16,1 2 7 16,3 1-2-16,2 0 13 0,0 2 0 15,6 3-9-15,1-1-5 0,5-1-3 16,3 1-13-16,2 0-6 0,7 1 1 16,8 1-4-16,8-4-4 15,10-4-27-15,5-3-39 0,8-5-73 16,5-3-105-16,-1-3-96 0,0-3-109 15</inkml:trace>
  <inkml:trace contextRef="#ctx0" brushRef="#br0" timeOffset="57340.24">29367 4233 865 0,'0'0'0'0,"0"0"285"0,0-69-203 16,-1 47-58-16,-4-3-2 0,-1 5 18 15,1 5 6-15,-4 3-10 0,4 4-4 16,-2 5-8-16,-3 0-8 0,-1 3-17 15,-4 8-8-15,-2 6 13 16,-1 6-5-16,-3 3 0 0,2 2 2 16,1 4 12-16,-1 1-7 0,2-2 9 15,4 1-3-15,2-5-1 0,6-5-1 16,5-2-11-16,0-5-4 0,0-4 7 16,9 1-2-16,4-4 0 0,2-4-11 15,7-1-9-15,4-4-15 16,0-8 1-16,-2 4-6 0,-3-3 1 15,-4 0 7-15,-4 4 12 0,-5 2 9 16,-1 0 13-16,-4 4-1 0,-2 1 3 16,-1 0 20-16,1 0-7 0,1 1-12 15,2 5-1-15,-1-1 4 0,5 4-6 16,1 1 2-16,3 1-6 16,4 0-65-16,6-4-126 0,-3 0-77 15,1-6-313-15</inkml:trace>
  <inkml:trace contextRef="#ctx0" brushRef="#br0" timeOffset="57725.12">29635 4128 809 0,'0'0'0'0,"0"0"363"15,0 0-230-15,0 0-70 0,0 0-9 16,0 0-12-16,0 0-27 0,0 0-26 16,-13-12 0-16,13 35 22 0,0 9 13 15,0 4 1-15,0 3-13 16,0 0-2-16,0-1-1 0,0-1-7 16,0-4-2-16,0-7 0 0,-2-8 3 15,2-8-4-15,-1-5 2 0,1-3 4 16,-2-2-1-16,1-7 12 0,-2-2 2 15,0-7-14-15,1-3 1 0,2-4-3 16,0-5-1-16,0-6 2 16,6 1-2-16,1-1-2 0,0 5-1 15,5 5 0-15,2 3-3 0,1 4 5 16,6 1 0-16,2 5-28 0,0 1-20 16,0 5-29-16,1 4-49 15,-1 1-79-15,1 4-82 0,-5 2-151 16</inkml:trace>
  <inkml:trace contextRef="#ctx0" brushRef="#br0" timeOffset="58123.88">29991 4124 888 0,'0'0'0'0,"0"0"371"0,0 0-303 16,0 0-25-16,0 0 3 0,0 0-20 15,0 0-27-15,0 0 2 0,0 0 28 16,-7 75 3-16,2-43-1 0,-2 3-16 15,1-1-10-15,1 0 6 16,2-5-14-16,1-4 3 0,2-7 0 16,0-6 5-16,0-7-6 0,0-4-1 15,2-1 1-15,3 0-37 0,6-7 36 16,2-9-7-16,4-2-9 0,-1-5 1 16,1 1-6-16,0 1-1 0,4 0 19 15,-6 2 1-15,3 2 3 16,-6 5 2-16,-3 2 4 0,-1 4 7 15,-4 2 11-15,-2 3 1 0,-2 1-3 16,0-1-6-16,0 1-11 0,1 0-8 16,2 7 6-16,2 5 1 0,-3 0-4 15,2-1 2-15,3 6 7 0,-2 2-8 16,2 4 0-16,-3 3 6 16,1-1 8-16,-1-1-7 0,2-3-5 15,0-3-4-15,-1-1-3 0,-2-5-35 16,-1-2-62-16,3-4-61 0,0-4-146 15,6-4-235-15</inkml:trace>
  <inkml:trace contextRef="#ctx0" brushRef="#br0" timeOffset="58336.99">30403 4312 938 0,'0'0'0'0,"0"0"357"16,0 0-258-16,0 0-70 0,0 0-11 16,0 0 25-16,0 0-13 0,3 76-18 15,-5-55-9-15,1 0 0 0,1 1-5 16,0-4-33-16,0-3-40 16,0-4-100-16,0-4-116 0,0-7-191 15</inkml:trace>
  <inkml:trace contextRef="#ctx0" brushRef="#br0" timeOffset="58504.12">30390 4053 935 0,'0'0'0'0,"0"0"386"0,0 0-329 16,0 0-57-16,0 0 0 15,0 0-5-15,0 0 7 0,81 18-4 16,-51-10-61-16,-1 3-94 0,2-4-116 15,1 2-29-15,-6-6 17 0</inkml:trace>
  <inkml:trace contextRef="#ctx0" brushRef="#br0" timeOffset="58773.45">30695 4146 512 0,'0'0'0'0,"0"0"410"16,-15 68-259-16,6-33-36 0,-2-2-7 16,3 2 9-16,3-6-56 0,1-4-18 15,3-2-25-15,1-6-10 0,2-4-6 16,4-5-4-16,1-3 4 0,0-5-3 15,5 0-7-15,4-7 8 16,1-5 0-16,4-4-14 0,-1-5 6 16,3-2-8-16,0-1 7 0,-1 0 3 15,-1 5 2-15,-2 2-1 0,-1 6 4 16,-4 6 2-16,-3 2 14 0,-2 3 4 16,-6 3-9-16,-1 5-1 15,1 5 6-15,-3 7-1 0,0-1 1 16,0 3 3-16,-4-2-6 0,3-2-12 15,1 2 0-15,0-4 0 0,6 0-63 16,10-5-73-16,7-4-136 0,7-6-375 16</inkml:trace>
  <inkml:trace contextRef="#ctx0" brushRef="#br0" timeOffset="59296.88">31361 4250 1278 0,'0'0'0'0,"0"0"154"0,0 0-89 15,0 0-47-15,0 0 12 16,0 0-1-16,0 0-13 0,-73-39 3 16,54 49-9-16,1 2-7 0,3 4 4 15,3 1-9-15,4-2-6 0,1 0-5 16,5-4-24-16,2-2-18 0,0-3 14 16,2-1-2-16,6-4-6 15,1 1 11-15,1-2-24 0,4-1-37 16,-1-4 15-16,0-2 10 0,-2 4 36 15,-1-2 19-15,-1 1 19 0,-5 4 0 16,1-3 0-16,-4 3 57 0,1 0-15 16,0 0-22-16,-1 8 7 0,0 6 25 15,3 7-3-15,-3 9 5 16,-1 5 6-16,0 8-7 0,0 7-15 16,-1 6 8-16,-5 4 5 0,0 7-10 15,-4-2-1-15,0 2-4 0,-2-3-10 16,-4-5-4-16,2-8 3 0,-3-7-9 15,-1-6-1-15,-3-8 2 16,0-6-8-16,-1-7-4 0,-2-7 7 16,0-4-7-16,-2-6-6 0,-2-6 2 15,2-8 10-15,2-9-14 0,3-6 6 16,4-1-6-16,10-5-8 0,7 0 12 16,13 3-2-16,11 0-13 15,12 2 16-15,15 2-4 0,8 3-4 16,5 6 5-16,-1 3 0 0,-6 7-7 15,-2 6 5-15,-4 1-1 0,-11 2-8 16,-2 0-15-16,-12 0-17 0,-8 0-22 16,-9 0 3-16,-6 2-52 0,-3-2-136 15,-9-4-140-15</inkml:trace>
  <inkml:trace contextRef="#ctx0" brushRef="#br0" timeOffset="65378.86">28699 6237 651 0,'0'0'0'0,"0"0"239"0,12-59-121 16,-8 44-14-16,-2 5-26 15,0 4-19-15,-2 2-8 0,0 4-11 16,0 0-21-16,0 0-12 0,0 0-11 15,0 5-2-15,0 12-13 0,-4 13 16 16,-7 16 6-16,-6 16 16 0,-8 13-4 16,-5 4 0-16,-5 3-11 0,-2-4 2 15,1-6-1-15,2-6-4 16,2-5 2-16,6-10 4 0,6-9-2 16,3-7-5-16,6-10 0 0,4-7 0 15,2-7-8-15,3-2-16 0,-1-4-17 16,3-3-58-16,0-2-23 0,1-3-41 15,7-9-79-15,4-7-65 16</inkml:trace>
  <inkml:trace contextRef="#ctx0" brushRef="#br0" timeOffset="65628.92">28632 6400 690 0,'0'0'0'16,"0"0"230"-16,0 0-132 0,0 0-59 15,0 0-19-15,0 0 11 0,0 0 28 16,58 61 30-16,-42-28-27 0,1 7-18 16,0 1 7-16,3 2-22 0,-4-2 16 15,3-3-6-15,-1-3-10 16,-1-3-12-16,-1-3 3 0,-1-2-8 16,-3-3-10-16,-3-1 3 0,0-5-3 15,-3 0-4-15,1-1 4 0,-3-4-5 16,-3 0-95-16,-1-3-24 0,0-3-75 15,-4-3-170-15,-8-4-67 16</inkml:trace>
  <inkml:trace contextRef="#ctx0" brushRef="#br0" timeOffset="65757.81">28609 6745 934 0,'0'0'0'0,"0"0"310"0,0 0-202 15,0 0-58-15,0 0-19 0,0 0-22 16,0 0-16-16,0 0-2 0,0 0-41 15,60-45-62-15,-22 44-132 0,3-3-194 16</inkml:trace>
  <inkml:trace contextRef="#ctx0" brushRef="#br0" timeOffset="66088.28">29126 6407 862 0,'0'0'0'0,"0"0"383"16,0 0-263-16,0 0-61 0,0 0-23 15,0 0-20-15,0 0-9 0,0 0-8 16,0 0 2-16,55-21 31 0,-20 15-13 16,4 0-13-16,-2 0-2 0,-4 1-3 15,-2 3-2-15,2 0-45 16,-3-1-16-16,0 0-5 0,-5 2-49 16,-3-1-108-16,-9 1-41 0,-5-1-107 15</inkml:trace>
  <inkml:trace contextRef="#ctx0" brushRef="#br0" timeOffset="66390">29395 6384 547 0,'0'0'0'0,"0"0"261"0,-29 72-196 16,17-34 22-16,3 7-1 0,1 4-43 16,-2-1-7-16,3-2 23 15,0-3-22-15,-1-6-25 0,-2-2-8 16,0-6 7-16,2-1-5 0,-1-5 8 15,0-2 8-15,-2-6 15 0,1-3-4 16,3-3-11-16,1-1-5 0,2 0 2 16,0-1-5-16,2-4 1 0,1-1 1 15,1-2-3-15,0 0 5 16,0 0 9-16,0-1 2 0,0 1-3 16,0-1 0-16,1 1-3 0,0 0-7 15,1-2-11-15,5-3-3 0,-1-1-4 16,11 0-2-16,1-6-15 0,8 3-34 15,2 0-41-15,4 1-33 16,2 0-122-16,-1-1-236 0</inkml:trace>
  <inkml:trace contextRef="#ctx0" brushRef="#br0" timeOffset="66658.38">29974 6530 1145 0,'0'0'0'0,"0"0"291"0,0 0-188 15,0 0-62-15,0 0-29 0,0 0-8 16,0 0-6-16,0 0 4 0,62-20-3 15,-45 20-35-15,2 0-26 16,-2 4-41-16,0 4-55 0,-3 2-22 16,-3 3-61-16,-2-1-181 0</inkml:trace>
  <inkml:trace contextRef="#ctx0" brushRef="#br0" timeOffset="66746.36">30063 6713 693 0,'0'0'0'0,"0"0"364"15,0 0-288-15,0 0-65 16,0 0-8-16,-25 64-6 0,26-59-228 15,4 2-159-15</inkml:trace>
  <inkml:trace contextRef="#ctx0" brushRef="#br0" timeOffset="67496.48">28610 7937 803 0,'0'0'0'0,"0"0"309"16,0 0-193-16,-2-75-39 0,-3 53-25 15,-5 0-24-15,0-1-10 16,-2 2-8-16,-3 0-2 0,-1 1-5 15,0 6-2-15,1 2 1 0,0 9-4 16,-1 4-14-16,-7 6 7 0,0 14 3 16,-6 9 8-16,3 7 0 0,4 8-4 15,0-1 3-15,9 0 1 16,1-3-3-16,3-5 2 0,6-5 4 16,3-5-4-16,1-8 2 0,7-6-3 15,7-2 0-15,0-6 2 0,5-4-2 16,2 0 6-16,2-13 0 0,3-2-6 15,0-6 0-15,-3-1-23 16,-3-1 17-16,-2-2-1 0,-3 3 8 16,-5 2-2-16,-5 5-3 0,-1 4 6 15,-4 6-2-15,0 5 0 0,2 0 8 16,0 5-13-16,1 6-2 0,-1 6 14 16,0 3 3-16,2 3-10 15,-1-1 0-15,3 1 7 0,5-2-9 16,0-1-64-16,6-4-40 0,1-5-178 15,0-5-96-15</inkml:trace>
  <inkml:trace contextRef="#ctx0" brushRef="#br0" timeOffset="67812.88">28795 7778 935 0,'0'0'0'16,"0"0"323"-16,0 0-253 0,0 0-36 15,0 0-20-15,0 0-4 16,0 0 24-16,3 85 11 0,1-48-7 16,-2 5-16-16,0 2-6 0,-2-1-2 15,0 0-6-15,0-3-2 0,0-6 0 16,-4-8-2-16,1-8-7 0,1-7 6 16,2-7 0-16,0-4-4 15,0 0 2-15,0-1 17 0,0-8-8 16,-4-5-5-16,-3-7-1 0,2-5-4 15,0-5 0-15,5-2 3 0,1-1-3 16,8 2-4-16,5 2 4 0,6 6-42 16,7 1-18-16,5 0-34 0,2 7-38 15,-1 2-61-15,-2 5-53 16,-3 5-98-16,-5-3-104 0</inkml:trace>
  <inkml:trace contextRef="#ctx0" brushRef="#br0" timeOffset="67980.8">29106 7843 590 0,'0'0'0'15,"0"0"335"-15,0 0-189 16,0 0-74-16,0 0-22 0,0 0-18 16,0 0-20-16,0 0 9 0,0 0 22 15,64-11-14-15,-40 10-17 0,3 0-7 16,0 1-2-16,-5 0-1 0,0 0-4 16,-3 0-31-16,-2 0-74 15,0 0-28-15,-3 0-53 0,-2 0-108 16,-8-3-100-16</inkml:trace>
  <inkml:trace contextRef="#ctx0" brushRef="#br0" timeOffset="68342.16">29316 7541 623 0,'0'0'0'0,"0"0"209"0,0 0-132 15,0 0 12-15,-55 91 11 0,38-41 12 16,-2 4 4-16,-4 1-35 0,-2 1 1 15,6-3-17-15,-2-3-30 16,12-8-6-16,5-6-13 0,3-6-4 16,1-9-11-16,2-3 0 0,7-5-1 15,2-5 0-15,6 0 0 0,10-4-9 16,3-4-13-16,6 0-9 0,5-5-17 16,1-2-28-16,-3-1-34 15,2-3-34-15,-6 1 26 0,-3-4-60 16,-3-1 63-16,-9 1 55 0,-2 3 36 15,-7 1 23-15,-6 7 2 0,-2 1 140 16,-3 2 4-16,0 0-23 0,0 3-41 16,-1 7-40-16,-4 3 9 0,2 9 6 15,-3 0-33-15,2-1-22 16,4-3 1-16,-4-4-4 0,7-1-62 16,-3-8-62-16,0-1-74 0,2-4-86 15,0-6-251-15</inkml:trace>
  <inkml:trace contextRef="#ctx0" brushRef="#br0" timeOffset="68481.86">29531 7755 585 0,'0'0'0'0,"0"0"474"16,0 0-327-16,0 0-70 0,0 0-48 16,0 0-23-16,0 0-12 15,0 0-7-15,24 10-68 0,-3 1-170 16,2-3-164-16</inkml:trace>
  <inkml:trace contextRef="#ctx0" brushRef="#br0" timeOffset="68825.2">30185 7546 837 0,'0'0'0'0,"0"0"248"15,-9-66-107-15,-5 51-86 0,1 4-3 16,-5 2 2-16,-2 3-22 0,0 6-19 15,-1 0-12-15,1 7 4 16,-1 7-9-16,6 0 1 0,1 4 3 16,5 3 0-16,2 2-6 0,0 4 9 15,3-2-4-15,3 8-1 0,-1 2 4 16,2 1 21-16,0 2-13 16,0 3 6-16,1-3 4 0,2 2-5 15,2 0 4-15,0-1-6 0,0-3-5 16,0-3 0-16,-2-2 1 0,0-3-3 15,0-2 7-15,-2-1-2 0,-1-3-4 16,0-2 3-16,-7-2-4 0,-1-2-6 16,-1-3 0-16,-1-2 7 0,-1-4-7 15,-2 1-41-15,0-4-15 16,-3-2-51-16,4-2-53 0,-2-3-175 16,-3-10-355-16</inkml:trace>
  <inkml:trace contextRef="#ctx0" brushRef="#br0" timeOffset="68978.8">29812 7960 979 0,'0'0'0'15,"0"0"202"-15,0 0-162 0,0 0-33 16,0 0 9-16,82-20-3 0,-49 20-6 16,3 0-6-16,5 2-2 15,3 1-195-15,-5-2-39 0,2-1-140 16</inkml:trace>
  <inkml:trace contextRef="#ctx0" brushRef="#br0" timeOffset="69121">30348 7914 696 0,'0'0'0'0,"0"0"225"15,0 0-100-15,0 0-60 16,0 0-12-16,-37 67-4 0,35-49-17 16,2-1-19-16,0-1-4 0,2-2-6 15,1 1-1-15,4-4 0 0,-1-2-4 16,0-2-185-16,0-6-74 0,-1-1-177 15</inkml:trace>
  <inkml:trace contextRef="#ctx0" brushRef="#br0" timeOffset="69265.3">30315 7667 1131 0,'0'0'0'0,"0"0"264"0,0 0-222 16,0 0-39-16,0 0-6 0,0 0-22 15,0 0-30-15,0 0-86 0,22 69-145 16,-9-47-195-16</inkml:trace>
  <inkml:trace contextRef="#ctx0" brushRef="#br0" timeOffset="69534.7">30609 7803 1147 0,'0'0'0'15,"0"0"176"-15,0 0-127 0,0 0-56 16,0 0 1-16,0 0 12 0,-33 59 50 16,14-32-20-16,1 1 11 15,3 0-1-15,5-4-18 0,4-2-13 16,6-4-7-16,1-3-4 0,8-1-8 15,10-6 7-15,5-2-6 0,10-4-44 16,3-2-4-16,4-4-28 0,-3-3-54 16,0-3-119-16,-2-1-141 0</inkml:trace>
  <inkml:trace contextRef="#ctx0" brushRef="#br0" timeOffset="69703.27">31014 7914 1135 0,'0'0'0'0,"0"0"226"16,0 0-200-16,0 0-22 0,-57 69 28 16,46-46-3-16,3 3-12 0,3-2-10 15,1-2-6-15,4-1-2 0,0-3-62 16,3-4-24-16,2-7-116 0,2-7-96 16,-4-4-185-16</inkml:trace>
  <inkml:trace contextRef="#ctx0" brushRef="#br0" timeOffset="69859.86">30927 7707 1159 0,'0'0'0'15,"0"0"331"-15,0 0-269 16,0 0-41-16,0 0-10 0,0 0-12 16,0 0-16-16,0 0 18 0,0 0-2 15,65 51-137-15,-37-26 12 0,-3 0-126 16,0-2-241-16</inkml:trace>
  <inkml:trace contextRef="#ctx0" brushRef="#br0" timeOffset="70470.13">31422 7927 983 0,'0'0'0'0,"0"0"296"0,0 0-232 16,0 0-39-16,0 0 12 0,0 0 20 15,-10-62-20-15,9 54-16 0,-2-1-8 16,1 5-3-16,-2-1-2 0,2 2-11 16,-5 2 6-16,0-1-5 0,-2 2-8 15,-3 0 12-15,1 0-1 16,-4 5-2-16,-3 1 2 0,0 5-1 16,-1 0 0-16,-2 8 0 0,0 5 2 15,3 0 7-15,-1 1 4 0,4-2 8 16,3-4-6-16,6-1-5 0,5-3-8 15,1-3-4-15,3 0 4 16,10-5-2-16,6-2 0 0,6-4-34 16,5-2-7-16,3-7-39 0,-2-1 1 15,-3 2-8-15,-6 4 14 0,-7 3 62 16,-3 0 9-16,-3 9 3 0,-2 2 42 16,-4 4 40-16,-2 2-6 15,3 0-15-15,2-2-29 0,-2 0-18 16,5-6-9-16,1-2-2 0,8-7-4 15,5-4 0-15,5-8 11 0,4-8-15 16,6-5-43-16,4-4-1 0,0-6 10 16,-2-9 12-16,-2-7 5 0,-4-8 12 15,-7-7 10-15,-3-5 0 16,-7-5 1-16,-4-1 14 0,-3-3 9 16,-6 11-15-16,-4 16-1 0,0 19 25 15,-5 14 26-15,-4 15-21 0,-6 5-19 16,-6 6-20-16,-10 22 0 0,-3 11 6 15,-3 13 9-15,3 12 18 16,4 7 20-16,6 5 9 0,6 3-3 16,13 0-22-16,6-5-15 0,13-4-8 15,10-8-8-15,9-2-8 0,4-7 4 16,5-6 5-16,-2-6-11 0,-4-10-63 16,-4-6-17-16,-7-9-72 15,-11-8-66-15,-2-8-400 0</inkml:trace>
  <inkml:trace contextRef="#ctx0" brushRef="#br0" timeOffset="71065.34">28552 8917 884 0,'0'0'0'16,"0"0"274"-16,0 0-163 0,0 0-33 15,0 0-33-15,-35 80-17 0,26-56-4 16,1 1-12-16,3-3-11 0,1-1-2 16,2-4 2-16,2-4-2 0,0-1-94 15,0-7-33-15,3 0-85 16,5-5-109-16,1-1-103 0</inkml:trace>
  <inkml:trace contextRef="#ctx0" brushRef="#br0" timeOffset="71256">28585 8824 619 0,'0'0'0'0,"-9"-64"303"0,6 37-139 15,2 8-46-15,1 5-19 0,-1 4-34 16,1 8-31-16,0 0-18 0,0 2-19 16,2 6-7-16,5 7-7 15,0 7 10-15,3 4-5 0,2 3-38 16,0 1-38-16,6 1-50 0,2-3-90 15,2-3-24-15,1-6-79 0</inkml:trace>
  <inkml:trace contextRef="#ctx0" brushRef="#br0" timeOffset="71535.89">28797 8893 618 0,'0'0'0'0,"0"0"250"15,-33 67-131-15,25-41-26 0,2-2-17 16,1-3-4-16,3-2-40 0,2-4-22 15,0-4-3-15,2-5-1 0,3 0-5 16,1-4-2-16,3-3 2 16,5 1 11-16,7-9-9 0,4-6 1 15,3-3-4-15,0-1 0 0,-2 1-26 16,-2 2 22-16,-2 5-4 0,-1 0 11 16,-5 7-4-16,-4 0-1 15,-4 4 4-15,-3 1-1 0,-3 5-1 16,2 6 18-16,-4 2-2 0,0 0-3 15,-1 2-1-15,-3 1-11 0,0-1-1 16,2-1 0-16,0-2-81 0,-1-4-144 16,3 0-113-16,0-7-258 0</inkml:trace>
  <inkml:trace contextRef="#ctx0" brushRef="#br0" timeOffset="71743.13">29110 8900 812 0,'0'0'0'0,"0"0"246"16,0 0-160-16,0 0-72 0,0 0-2 15,0 0 35-15,63-3-8 0,-34 2-20 16,0 0-12-16,4-2-3 0,4 1-3 16,-2-2 1-16,-1 1-4 15,-6-5-45-15,-4 2-46 0,-2 0-41 16,-5-3-24-16,-4-2-52 0,-2-6-144 15</inkml:trace>
  <inkml:trace contextRef="#ctx0" brushRef="#br0" timeOffset="72240.98">29436 8504 651 0,'0'0'0'0,"0"0"201"0,-36 71-85 15,22-28 5-15,1 4-4 0,-2 5-19 16,-3 1-11-16,-2 1-17 0,-2-5-16 15,6-3-6-15,0-8-13 16,9-7-21-16,3-8-13 0,4-3 1 16,0-9-1-16,9 0-2 0,5-4-62 15,4-5 10-15,12 1-46 0,3-1-1 16,3 0-75-16,0 0 31 0,-4-2-42 16,-3 2 36-16,-3-2 102 15,-7 0 44-15,0-4 8 0,-8 2 85 16,-2-2 35-16,0 1-12 0,-6-1 31 15,1-1-39-15,-2 1-41 0,3 1-18 16,1-1-21-16,1 0-18 0,6-1-8 16,6 0 2-16,3 0 0 0,4 0 0 15,5-1 0-15,-5-3 0 16,2 0-5-16,-4-4 8 0,-6 0-1 16,-3 1-3-16,-9-4 2 0,-4 2 10 15,-2-2 5-15,-3 0 8 0,-6 5-12 16,-4-1-3-16,-1 7 0 0,-6 1-3 15,-1 4-9-15,-1 1 6 16,-2 9 11-16,0 2 1 0,2 6 9 16,-1 2 6-16,3 2 0 0,1 1-5 15,7 0 1-15,4-2-6 0,2-2-5 16,4-1-8-16,2-2-7 0,7 0 0 16,3-1 0-16,1-5 1 15,4 0-1-15,5-6-41 0,0-3-37 16,5 1-32-16,0-2-145 0,2 0-377 15</inkml:trace>
  <inkml:trace contextRef="#ctx0" brushRef="#br0" timeOffset="72691.43">30065 8563 854 0,'0'0'0'0,"0"0"169"15,-35 75-34-15,22-35-62 0,0 7-21 16,0 9 22-16,2-1-11 0,1 1 11 15,1-2-12-15,4-8-32 16,4-3-17-16,1-8-12 0,7-8 1 16,2-7-1-16,-1-6-2 0,0-6-52 15,3-6-13-15,2-2-37 0,5-12-39 16,-3-4-136-16,2-5-170 0</inkml:trace>
  <inkml:trace contextRef="#ctx0" brushRef="#br0" timeOffset="72902.55">30290 8531 794 0,'0'0'0'15,"0"0"335"-15,0 0-236 16,0 0-78-16,0 0 21 0,-25 79 31 16,12-30 2-16,-3 5-10 0,1 3-19 15,0-2-5-15,-4 4-18 0,6-1-5 16,2-3-14-16,4-7 1 0,6-6-6 15,1-10-39-15,3-6-21 16,6-7-35-16,3-9-95 0,5-9-152 16,1-5-226-16</inkml:trace>
  <inkml:trace contextRef="#ctx0" brushRef="#br0" timeOffset="73053.14">30458 8955 1121 0,'0'0'0'0,"0"0"124"15,0 0-64-15,-25 66-46 0,16-40 3 16,1 0 8-16,-1-2-21 0,5-3 0 16,1-1-8-16,-1-6-72 0,4-4-76 15,0-7-109-15,0-3-111 16</inkml:trace>
  <inkml:trace contextRef="#ctx0" brushRef="#br0" timeOffset="73197.42">30422 8765 730 0,'0'0'0'0,"0"0"464"0,0 0-336 16,0 0-96-16,0 0-34 0,0 0-6 15,0 0 10-15,0 0-4 0,0 0-107 16,51 67-51-16,-27-48-130 0,5-2-82 16</inkml:trace>
  <inkml:trace contextRef="#ctx0" brushRef="#br0" timeOffset="73641.34">30789 8936 973 0,'0'0'0'0,"0"0"320"16,0 0-257-16,0 0-24 0,0 0 17 15,0 0-6-15,0 0-22 16,0 0-8-16,-12-63-12 0,4 59-8 16,2 4 0-16,-5 0-14 0,-3 6 8 15,-1 1 2-15,0-1 3 0,1 2-1 16,1 0-2-16,2 1 6 0,3-3-2 15,3 1 0-15,2-5-5 16,2 1-5-16,1 1-13 0,0-2-10 16,0 1-7-16,1 2 3 0,3 0-3 15,2 2-21-15,1 3-3 0,-1 3 19 16,-1-1 18-16,-1 4 21 0,-2 1 5 16,-2 0 1-16,6 5 0 15,-3 6 33-15,-2 2 33 0,4 5 3 16,-4 2-32-16,2 2 10 0,-2 0-12 15,-1 3 1-15,0-3-2 0,-5-6-3 16,-4-1-1-16,-4-3-1 0,-4-5 7 16,-7-5-3-16,-5-3-7 0,-1-4-6 15,-6-4-3-15,2-2-8 16,1-5-7-16,2-1 6 0,5-1-3 16,1-7-5-16,8 1 0 0,3-1 7 15,5 0-8-15,2-1-4 0,7 0-18 16,1-3-27-16,11-4-8 0,9-2-26 15,6-4-52-15,8 0-17 16,2-5-94-16,3-2-205 0</inkml:trace>
  <inkml:trace contextRef="#ctx0" brushRef="#br0" timeOffset="74592.11">30855 9001 336 0,'0'0'0'0,"0"0"163"0,0 0-98 15,0 0 1-15,0 0-8 0,0 0 10 16,0 0-18-16,0 0-32 0,0 0-12 15,-19-20 0-15,21 20 16 16,1 0 13-16,1 0 12 0,-4 0-4 16,0 0-7-16,1 1 2 0,-1 0 2 15,0 0-1-15,0-1-2 0,0 0-6 16,0 0-2-16,0 0-10 16,0 0-8-16,0 0-8 0,1 0-6 15,-1 0 4-15,3 1-2 0,-3 2 0 16,2-2 1-16,1 1 1 0,-2 1-1 15,2 0 0-15,-1-2 4 0,-2 1-5 16,0 2 1-16,0 0 1 0,-3 3-2 16,-2 2 2-16,-3-2 28 0,-4 1-7 15,1 0-9-15,0-1-6 16,1-1-8-16,-1-3-1 0,-1 2-37 16,3-1-87-16,1-3-48 0,2 1-86 15,1-2-370-15</inkml:trace>
  <inkml:trace contextRef="#ctx0" brushRef="#br0" timeOffset="75413.05">31060 9062 931 0,'0'0'0'0,"0"0"321"15,0 0-253-15,0 0-54 0,0 0-12 16,0 0-3-16,0 0 1 0,0 0 0 15,74-27 0-15,-49 19-51 16,-1-2 16-16,-4-1-1 0,-2-2 25 16,-3 0 11-16,-1-1 0 0,-7-3 0 15,-5 3 11-15,-2 0 5 0,-4 1 3 16,-4 4 1-16,-7 1 4 16,-2 5-7-16,-6 3-8 0,-2 2-1 15,-3 7 5-15,1 4-4 0,-2 5 2 16,6 1 11-16,0 3 4 0,2-2 8 15,7-1 3-15,2-1-2 0,4-1-5 16,6-1-6-16,0-1-5 0,2-1-9 16,0-3-2-16,4 2-6 0,6 1-3 15,6 0 2-15,1 0 7 16,6 1-12-16,0 0-14 0,5-1 4 16,1 0-73-16,0-6-15 0,-1-6-14 15,2-2-114-15,-3-7 26 0,0-7 14 16,-2-2 55-16,-2-4 78 0,-2-2 43 15,-4-2 15-15,-1-5 47 16,-5 5 72-16,-5 2 90 0,-1 5-9 16,-3 7-21-16,-1 2-29 0,-1 6-59 15,0 2-26-15,0 0-32 0,0 1-21 16,-1 7-20-16,-5 6 4 0,3 3 6 16,-1 2 20-16,-1 1-10 15,3-1 1-15,1-2-11 0,1-6-5 16,0-1 4-16,0-4 2 0,0-4-5 15,0-1 0-15,1-1 1 0,5-2-21 16,1-3 17-16,6-1-4 0,1-6-15 16,3 0 3-16,-2-5-4 15,4-1-16-15,-1 1 6 0,1 3 5 16,2 2 13-16,1 2 11 0,-5 6 6 16,-3 1-2-16,-3 3 2 0,-6 3 21 15,2 4 4-15,-4 7 13 0,-1 3-5 16,0 3-5-16,-2 3-10 15,0-2 3-15,0-2-19 0,0 0-2 16,3-2 3-16,2-4-8 0,0 0-90 16,6-4-26-16,1-7-239 0,0-2-295 15</inkml:trace>
  <inkml:trace contextRef="#ctx0" brushRef="#br0" timeOffset="75836.06">31898 9042 1084 0,'0'0'0'0,"0"0"172"0,0 0-84 16,0 0-57-16,0 0-3 0,0 0 24 15,0 0-14-15,0 0-22 16,0 0-21-16,-23-51 4 0,11 68 2 16,-4 6 2-16,-1 3 8 0,1 4-1 15,4-4 16-15,0 2-2 0,7-4-6 16,5 0-6-16,5-1-3 0,10-5-6 15,6-1 0-15,10-5 4 16,10-5-3-16,2-6-7 0,10-2-10 16,1-7-23-16,2 0 4 0,3-6 7 15,-5-3-1-15,-4-4-3 0,-9-6 16 16,-5 0 5-16,-11 1-1 16,-9 4 13-16,-7 6 16 0,-9 4 40 15,-7 2-11-15,-13 4-12 0,-10 4-22 16,-7 2 1-16,-4 1-4 0,-3 8 10 15,5 1 13-15,6 1 4 0,10 2 3 16,11 2-15-16,6 3-22 0,6 5-10 16,15 9 8-16,12 4 0 0,8 5-6 15,9 3 6-15,11-4 1 16,15 2-6-16,12-6-28 0,8-8-55 16,-2-5-51-16,-19-12-84 0,-16-11-426 15</inkml:trace>
  <inkml:trace contextRef="#ctx0" brushRef="#br1" timeOffset="99067.19">11422 11753 905 0,'0'0'0'0,"-91"28"48"0,45-15 27 16,2 1-13-16,0-4-25 0,2-4-4 16,-3-4-10-16,-1-2-10 0,0-1-11 15,-4-7-1-15,3-1-1 0,-7-2 0 16,0-1 4-16,-3-1-6 0,-2-3 2 16,0 0 0-16,-5-2-9 15,0-2 8-15,-3-3 0 0,0-5-3 16,2-2 7-16,-1-4-6 0,3-3 5 15,-4-3 10-15,2-5 1 0,1-1 10 16,3-2 11-16,2 0-11 16,0 0 0-16,1-4-8 0,-1-2-6 0,1 0-5 15,0-7-1-15,0-1-5 16,-1-4 2-16,1-3 0 0,4-2 1 16,1-3-4-16,0-2 5 0,3-4-4 15,1-1 0-15,0-2 0 16,2-2 4-16,1 1 0 0,-1-4-1 0,-1-1 3 15,6-1-4-15,-2 0 0 16,9 1 5-16,4 4-3 0,7-4 0 16,7 0-3-16,5-5 2 0,6-2 2 15,6 1-3-15,3-1 0 0,11-1 2 16,5 0-3-16,3 1 1 16,6 1 5-16,2 1-7 0,3 3 1 15,4 3 2-15,2-2 0 0,1 1-1 16,3 4 0-16,6-1 0 0,1 6-1 15,6 4 1-15,3 3 2 0,3 3-2 16,8 1 0-16,5 0 5 0,9 4-3 16,8 3 2-16,4 3-3 15,10 4-2-15,2 3 1 0,4 0 1 16,4 4-2-16,2-1-1 0,0 2 2 16,2 4 0-16,-2 1 0 0,4 2 3 15,0 4-3-15,7 1 0 0,0 4 0 16,-1 3 0-16,-2 2-1 15,0 7 0-15,-4 1 2 0,-1 7 3 16,-1 5-2-16,-3 2-4 0,1 4 4 16,-5 0-4-16,3 5 2 0,-1 4 0 15,-3 2-1-15,0 1 1 16,-3 2 0-16,-3 3 3 0,-3 4-5 16,0 1 2-16,-3 4-1 0,-4 6-1 15,-1-1 4-15,-8 6-2 0,-3 3-1 16,-5 1 2-16,-6 5 3 0,-3-2-6 15,-2 7 4-15,-3 1 0 0,-2 2-2 16,-1 2 0-16,-2 2 10 16,-3-3-17-16,-4 3 12 0,-2 0-10 15,-3 2 5-15,-5 1 0 0,-3 3 2 16,-3-1-2-16,-6 6 0 0,-2 0 10 16,-2 2-11-16,-5 1 2 0,-1 2 7 15,1 1 14-15,-4 0-20 0,-3 1-2 16,-2 0 0-16,-1 2 14 15,-2-3-21-15,-1-2 12 0,-4 3-9 16,0-4 8-16,-4 0-1 0,0 2-4 16,-1-2 2-16,-1 3-2 0,-7-1-1 15,1-1 6-15,-2 0-7 0,-2-1 4 16,-2-2 3-16,-2 0-7 16,-1-2 3-16,-4-6 0 0,1 1-2 15,-2-1 2-15,-4-2 7 0,3 1-6 16,-5-4 7-16,2 0-6 0,-2-1 2 15,-1-1 2-15,1-1-8 0,-4-1 0 16,-3-3 4-16,1-2 3 0,-1-4-7 16,-2-1 4-16,-1-4-4 15,-2-2 0-15,-2 2 4 0,1-3 0 16,-2 0-4-16,-2 0 3 0,2-2 5 16,0-2-8-16,-1 1 3 0,1-3 0 15,-1-3-2-15,1-1 2 16,-1-2 1-16,-1 0-4 0,-2-4 3 15,-1 1 0-15,0-3-2 0,1 0 2 16,-3-1 0-16,3-3-1 0,2 3 0 16,0-3 2-16,3 1-2 0,-1-1 0 15,1 0 3-15,-2-2-4 0,3-1 2 16,-1-1-2-16,2 0 0 0,-2 1 2 16,0-2 0-16,1 2-3 15,-1 1 4-15,3-3-2 0,-2 4 1 16,1-1 0-16,1-2-2 0,3 3 2 15,0-1-2-15,1-2 0 0,1 2 0 16,2-1 2-16,0-1 1 16,2-2-3-16,0-1 2 0,-1-2-1 0,0 1 0 15,0 0 0-15,-2-1 1 16,2 3-3-16,-1-1 4 0,-1 2-2 16,0-3 0-16,0 4 0 0,4-1-1 15,-1 2 1-15,1 1 0 0,-1-1 0 16,2 1 0-16,0-4 0 15,2 1 1-15,1-4-2 0,1 1 2 16,0-2 2-16,2 0-6 0,-1 0 6 16,-1-1-2-16,-2 2-1 0,1 1 0 15,-2-1 3-15,0 1-3 0,2 0 0 16,1 1 3-16,3 0-3 16,-1 1 0-16,-1-2 3 0,3 1-4 15,-2-4 2-15,2 0 8 0,2-1 4 16,-4-1 1-16,0 3-7 0,1-4 3 15,0 2 2-15,4-2-7 0,-4 1 6 16,3 2-4-16,2-2-3 16,-1 2-1-16,5 0-1 0,0 0-4 15,1-2-7-15,5 0-16 0,3-1-37 16,-3-7-103-16,2-12-365 0</inkml:trace>
  <inkml:trace contextRef="#ctx0" brushRef="#br1" timeOffset="103515.39">13117 11546 67 0,'0'0'0'16,"0"0"68"-16,0 0-64 0,0 0 2 15,0 0-6-15,0 0 0 0,0 0-39 16,0 0 10-16,-2-2 14 0,2 2-1 15,1 0-4-15,-1 0 1 0,1 0 12 16,0 0 7-16</inkml:trace>
  <inkml:trace contextRef="#ctx0" brushRef="#br1" timeOffset="103875.75">13117 11546 270 0,'-7'-62'0'0,"4"51"381"16,1 4-254-16,0-2 13 0,2 3-15 0,0-1-48 16,0 3-15-16,0 0 1 15,0 3-17-15,-1 1-19 0,0 0-14 16,1 0-13-16,0 4 0 0,5 8-31 15,2 8 35-15,2 10 4 0,1 6 7 16,1 7 3-16,-2 8 6 0,-4 0 2 16,-1 0-9-16,-2-3-2 15,2-2-2-15,-4-5-3 0,2-5-6 16,-1-7-3-16,1-7 2 0,0-1-3 16,1-10 0-16,-2-1 0 0,-1-6-1 15,1-2-37-15,0-2-19 0,2 0-39 16,0-2-69-16,1-12 0 15,0-4-109-15,-4-7-238 0</inkml:trace>
  <inkml:trace contextRef="#ctx0" brushRef="#br1" timeOffset="104196.93">13077 11532 685 0,'0'0'0'0,"0"0"195"16,0 0-101-16,0 0-18 0,0 0-37 15,22-62-23-15,-4 47 0 0,3 2 7 16,3 2-6-16,-1 1-2 16,4 4-2-16,-2 1 2 0,-2 2-6 0,0 3 0 15,-2 3-7-15,0 5-4 16,-5 8 2-16,2 9 21 0,-7 5 4 16,-1 6 1-16,-7 5-3 0,-3 2-4 15,-6 2 3-15,-7 0-7 0,-4-4 11 16,-4-1-3-16,-3-4-8 15,-4-2-9-15,0-4-1 0,1-4 0 16,1-3-2-16,2-5-5 0,3-5 1 16,2-5-16-16,8-5-18 0,3-3-3 15,3 0-23-15,1 0-49 16,4-3-6-16,2 0-61 0,5-3-206 16,1-2 32-16</inkml:trace>
  <inkml:trace contextRef="#ctx0" brushRef="#br1" timeOffset="104764.04">13596 11439 868 0,'0'0'0'16,"0"0"239"-16,0 0-67 16,0 0-53-16,0 0-42 0,0 0-27 15,-10-60-16-15,10 60-8 0,0-1-4 16,-1 1-8-16,1 0-12 0,0 4-4 15,0 11-17-15,0 6 15 0,2 14 3 16,-1 6 2-16,1 3 5 16,0 3-7-16,2 1 2 0,-1 1 3 15,-3-5-6-15,2-3 4 0,-2-8-1 16,0-4-1-16,1-4 0 0,-1-6 2 16,0-2-3-16,0-4 2 0,0-4-1 15,0-2 0-15,2-1 0 16,0-5-1-16,-1 1-4 0,0-2 4 15,2 0 0-15,4 0-2 0,0 0 6 16,2-2-1-16,1 1-2 0,6 1 0 16,-1-1 5-16,4 1-4 0,-1 0-2 15,3 0 2-15,1 0-2 16,-2 0 3-16,0 2 0 0,-4 2-4 16,-2-1 4-16,-4-2-2 0,-1 0-1 15,-4 0 2-15,-2-1 1 0,2 0-3 16,-5 0 2-16,1 0 1 0,1 0-17 15,0 0-29-15,2 0-52 0,-1-3-89 16,0-5-242-16</inkml:trace>
  <inkml:trace contextRef="#ctx0" brushRef="#br1" timeOffset="105892.26">27385 10858 850 0,'0'0'0'0,"0"0"158"16,0 0-86-16,0 0-63 0,0 0-18 15,0 0 18-15,25 71 43 0,-20-31 6 16,-4 9-3-16,1 5-6 0,-2-3-1 16,0 4-12-16,-3-5-20 0,0-3-4 15,1-4-5-15,1-1-5 16,0-4-2-16,1-3 0 0,0-4-26 15,-1-6-27-15,1-2-88 0,0-5-67 16,-5-7-46-16,1-6-128 0</inkml:trace>
  <inkml:trace contextRef="#ctx0" brushRef="#br1" timeOffset="106209.08">27384 10924 495 0,'0'0'0'15,"0"0"350"-15,0 0-239 0,0 0-24 16,0 0-55-16,53-65-7 16,-29 58 5-16,5 1-6 0,3 1-9 15,3 1-5-15,2 4 4 0,3 0 7 16,-1 3-8-16,2 7 3 0,-6 2-1 16,-5 5 2-16,-4 7 4 0,-9 4-13 15,-5 9 10-15,-9 7 11 0,-7 5 3 16,-13 4 3-16,-9 0-3 15,-8-1-8-15,-8 1 0 0,-7-4-1 16,-3-2 2-16,-2-5-18 0,1-2 6 16,1-5-11-16,5-3-4 0,4-5 4 15,4-5-4-15,11-4-36 0,6-5-6 16,8-6-31-16,7-2-89 16,7-5-54-16,9-6-84 0,5-6-421 15</inkml:trace>
  <inkml:trace contextRef="#ctx0" brushRef="#br1" timeOffset="106604.23">28161 10854 1162 0,'0'0'0'0,"0"0"213"15,0 0-140-15,0 0-27 0,0 0-39 16,0 0-12-16,0 0-15 0,0 0 4 16,0 0 25-16,-3 96 2 0,-3-41 4 15,-3 5-5-15,-2 0-1 0,0 2-1 16,2 1-5-16,-2-5-3 16,4-3 0-16,1-5 5 0,1-9-5 15,0-5 0-15,2-6 6 0,1-8-8 16,-1-6 4-16,3-6-4 0,0-3 0 15,0-5 2-15,5 0 0 0,2-2-11 16,5 1 16-16,3-1-3 0,5 0 3 16,5 0-1-16,4 0 3 15,0-2 9-15,1-2-1 0,2-2-4 16,-7 2-5-16,1 0 0 0,-4 1-6 16,-4-3 0-16,4 1-50 0,-6 0-20 15,0-1-77-15,-3 0-167 16,-10-4-293-16</inkml:trace>
  <inkml:trace contextRef="#ctx0" brushRef="#br1" timeOffset="107047.95">29021 11082 1126 0,'0'0'0'0,"0"0"297"0,0 0-190 16,0 0-67-16,0 0-36 0,0 0-8 15,0 0-19-15,0 0 23 0,29 0 0 16,-7 10-58-16,-2 0-23 16,-1 2-28-16,-2 1-85 0,-2 3-63 15,-5-1-179-15,-4 1 144 0</inkml:trace>
  <inkml:trace contextRef="#ctx0" brushRef="#br1" timeOffset="107160.37">29045 11337 722 0,'0'0'0'0,"0"0"239"15,0 0-137-15,0 0-55 0,0 0-47 16,0 0 0-16,0 0-34 0,0 0-68 16,23 68-80-16,-11-51-243 0</inkml:trace>
  <inkml:trace contextRef="#ctx0" brushRef="#br1" timeOffset="108415.26">27562 12911 841 0,'0'0'0'0,"0"0"257"16,0 0-97-16,0 0-62 16,6-68-66-16,-6 48-25 0,-2-2-4 15,-7-4 7-15,-2-2 2 0,-2 0-6 16,-2 0 0-16,-4-1-4 0,-1 5-3 15,1 4 2-15,1 3 1 0,3 6-2 16,-3 8-9-16,-2 3 0 0,-1 15 0 16,-7 6 6-16,-1 10 6 15,-3 5-4-15,3 1 2 0,6 0 2 16,4-2-3-16,8-2-1 0,6-3 0 16,2-6 0-16,3-3 1 0,0-5 0 15,8-3-1-15,5-2 1 16,4-4 3-16,5-3-4 0,3-4 2 15,4-4 5-15,5-8-3 0,-1-5 6 16,1-2-6-16,0-4-2 0,0-2 4 16,-1-3-4-16,-1-5-2 0,-2-5-1 15,-3-3 2-15,-1-6-12 16,-4-3 10-16,-3-5 0 0,0-6-2 16,-2-4 7-16,-3-2-6 0,-3 5-16 15,-4 9 23-15,-4 11-4 0,0 18 0 16,-3 10 0-16,0 8 24 0,0 6-13 15,-6 6-22-15,-3 16-6 0,-6 14 20 16,-4 14 4-16,-3 9-2 16,5 3 14-16,-1 3 10 0,3-2-9 15,2-2 21-15,3-4-13 0,7-8-10 16,1-4-14-16,2-6-2 0,8-7-2 16,6-4 0-16,3-9-55 0,4-3-15 15,3-7-31-15,5-5-37 0,3-4-43 16,0-2-27-16,0-8 0 15,-6-2 18-15,-3 3 56 0,-4-1 79 16,-8 4 52-16,-6 4 6 0,-5-2 237 16,0 4 13-16,0 0-5 0,0-1-89 15,0 1-47-15,0-1-28 0,1 1-41 16,-1-1-24-16,5 0-14 16,4-1-8-16,7-3 6 0,10-3 0 15,2 0-3-15,3-5 9 0,1-1-7 16,0 1 0-16,-2-3-1 0,-1 0-1 15,-6 1 0-15,-4-2 2 0,-4 0 2 16,-9-2 0-16,-4-3-1 0,-2-2-4 16,-9 2 1-16,-5 5 0 15,-2 6-5-15,-6 4 2 0,-2 7 6 16,-1 4 4-16,-4 10 4 0,-1 6-4 16,1 4 3-16,3 1 12 0,6 2-2 15,5-2-11-15,3-4-3 0,5 4-4 16,4-3-1-16,3-1 4 15,3-1-10-15,9-1 1 0,4 0-1 16,8-1-39-16,2-3-31 0,6-4-31 16,4-2-83-16,3-2-131 0,1-4-73 15</inkml:trace>
  <inkml:trace contextRef="#ctx0" brushRef="#br1" timeOffset="108754.43">28359 12852 1044 0,'0'0'0'0,"0"0"170"0,0 0-58 16,0 0-87-16,0 0-28 16,0 0-4-16,0 0 7 0,0 0 0 15,73-55 5-15,-44 41 1 0,2 3-6 16,1-2 0-16,1 2 5 0,-5 2-5 16,-4-2 0-16,-5 1 0 0,-6-3 2 15,-5-1-2-15,-3-3 8 0,0-2-5 16,-5-4-2-16,-7 2 1 15,-4 1-4-15,-5 5 1 0,-3 6 2 16,-3 4 4-16,-4 5 2 0,-3 4-1 16,0 9 0-16,2 5 2 0,1 7 4 15,2 6 0-15,3 3 6 0,3 2 13 16,4 0-2-16,5-2-1 16,6-2-7-16,3-4-11 0,4-1-9 15,10-4 4-15,4-3-8 0,6-3 0 16,8-6-8-16,7-7-48 0,3-4-65 15,7-4-126-15,-2-11-239 16</inkml:trace>
  <inkml:trace contextRef="#ctx0" brushRef="#br1" timeOffset="108998.9">28879 12668 1194 0,'0'0'0'0,"0"0"128"0,0 0-71 15,0 0-51-15,0 0-11 0,-16 69 10 16,11-26 18-16,0 9 43 0,2 8-10 16,-4 5-18-16,0 4-2 0,1-1-7 15,1 2-12-15,1-8-15 0,1-1 3 16,1-10-5-16,-1-10 0 16,3-8 0-16,-1-11 0 0,1-6-65 15,0-9 3-15,0-3-28 0,1-7-39 16,2-11-7-16,1-9-43 0,1-14-156 15,-1-8-131-15</inkml:trace>
  <inkml:trace contextRef="#ctx0" brushRef="#br1" timeOffset="109230.89">28859 12782 1057 0,'0'0'0'0,"0"0"303"0,17-70-222 16,-7 50-37-16,5 1-26 0,5 0-6 15,2 2-2-15,6 2-3 16,1 6-2-16,4 3-6 0,-1 6 2 15,-1 0-1-15,2 12 0 0,-3 7 0 16,-2 7-1-16,-1 5 0 0,-9 6 2 16,-6 2 0-16,-7-3 0 0,-5-3 13 15,-13-1-4-15,-7-3 14 0,-6-3-3 16,-6-3-11-16,-3-4-6 16,-4-1 2-16,0-2-9 0,2-5-42 15,-2-1-28-15,6-6-60 0,8-4-161 16,9-6-148-16</inkml:trace>
  <inkml:trace contextRef="#ctx0" brushRef="#br1" timeOffset="109765.02">29913 12223 780 0,'0'0'0'0,"0"0"345"0,0 0-215 16,0 0-107-16,0 0-37 0,-29 66 28 15,9-15 59-15,-5 12-12 0,-2 5-1 16,-3 1 3-16,2-1-12 16,0-1-18-16,8-6-14 0,5-7-3 15,6-7-9-15,6-5-2 0,3-9-7 16,1-2 4-16,7-6-4 0,1-5-59 15,3-5-22-15,2-5-43 0,7-5-123 16,-2-5-168-16</inkml:trace>
  <inkml:trace contextRef="#ctx0" brushRef="#br1" timeOffset="110689.1">29925 12822 668 0,'0'0'0'16,"0"0"179"-16,0 0-103 0,0 0-36 15,0 0-38-15,0 0 33 0,0 0 19 16,0 0-18-16,79 0-9 16,-53-5-6-16,1 0-12 0,2 0-5 15,-1-2 1-15,-1 4-5 0,-5-3 0 16,-4 2 0-16,-3 1 0 0,-5 0 0 15,-4 2 0-15,-1-1 1 0,-5-3-1 16,0-1-9-16,-4-3-4 0,-2-2-3 16,-7 0 10-16,-3-2 8 15,-2 0 1-15,-2 1-1 0,-1 4-3 16,-1 1 1-16,-1 2 0 0,-3 4 9 16,-4 1 4-16,3 8 5 0,-1 5 6 15,3 2 13-15,3 3-2 0,2 4-4 16,4-2-2-16,3 1 2 15,2 0-8-15,5-2 6 0,5 0-3 16,1-2-8-16,8 0-15 0,6 0-1 16,8 0-3-16,6-3 0 0,7-2 2 15,7 1-2-15,9-1-264 0,-1-2-17 16,3-2 28-16</inkml:trace>
  <inkml:trace contextRef="#ctx0" brushRef="#br1" timeOffset="111078.16">30516 12907 829 0,'0'0'0'0,"0"0"122"16,0 0-45-16,0 0-58 0,35-63 9 16,-25 51 47-16,-8-2-7 0,-1 0-5 15,-1 3 1-15,-1-1-27 0,-3 2-14 16,-5-2-2-16,-2 3-6 15,0 0-5-15,-1 1-2 0,0 3-2 16,-3 0 0-16,-1 4-3 0,2 1 3 16,-5 0-5-16,3 7 6 0,-5 5-4 15,1 3 4-15,1 3 0 0,-2 2 4 16,1 1 1-16,6-1 1 16,2 0-7-16,5-1-5 0,7 0-2 15,0-1 1-15,5-1 0 0,6-2-4 16,7-3-13-16,1-3-12 0,7-3-13 15,3 0 3-15,3-2 1 0,1-3 18 16,-1 0 5-16,0-1 6 16,-6 1 8-16,-3 3 1 0,-4-1 0 15,-7 0-3-15,-4 0 5 0,-1 1-3 16,1-1-3-16,3 0-66 0,0-3-130 16,-2-2-326-16</inkml:trace>
  <inkml:trace contextRef="#ctx0" brushRef="#br1" timeOffset="111639.25">30784 12704 712 0,'0'0'0'0,"0"0"248"15,0 0-211-15,0 0 42 0,0 0 1 16,4 88-24-16,-4-54 20 16,0 2-25-16,0-1-30 0,2-2-8 15,2 1-3-15,-3-3-5 0,1-2-4 16,-2-4 2-16,-1-5-2 0,0-7 1 15,1-4 0-15,0-4-1 0,0-4 1 16,0-1 6-16,-1 0 5 16,-4-6 25-16,4-5-7 0,-7-3-23 15,4-6-5-15,3-3 7 0,0 0-6 16,1-1 0-16,4 2 3 0,8 0-5 16,4 0 0-16,3 3-2 0,3 3 0 15,3 3-4-15,1 3 5 16,2 2-2-16,3 1-56 0,1 4-20 15,-2 2-58-15,-3 1-125 0,-3 0-33 16,-6 3 3-16</inkml:trace>
  <inkml:trace contextRef="#ctx0" brushRef="#br1" timeOffset="112125.51">31183 12818 187 0,'0'0'0'0,"0"0"335"0,0 0-234 16,0 0-23-16,0 0 4 15,0 0 26-15,0 0-22 0,0 0-10 16,0 0 1-16,4 66-18 0,-4-45-4 16,0 2 1-16,-2-1-9 0,-2-2-18 15,3 0-2-15,-1-2-10 0,2 0-11 16,0-2 11-16,0-6-11 15,0-2-4-15,0-4-4 0,0-3 4 16,0 0 2-16,0-1-3 0,1 0 7 16,-1 0-4-16,1 0 4 0,-1 0 5 15,1 0-7-15,3 0-12 16,1-2 6-16,1-2 0 0,5-4 0 16,3-1 1-16,3-3 1 0,3-2-3 15,-1-3 2-15,4-1-4 0,0 2-6 16,-2 1 9-16,0 0 0 0,-4 6-5 15,-3-2 7-15,-1 3 1 0,-5 3-3 16,-3 1 0-16,-1 4 9 16,0 0-7-16,-2 1-1 0,1 6-2 15,3 4 1-15,-2 4 5 0,1 2 3 16,-2 2-5-16,0 1 6 0,3 0-4 16,-3 4 4-16,-1-4-5 0,0 0-3 15,2 0-2-15,-3-6-34 0,1 1-49 16,0-5-89-16,1-2-137 15,2-4-232-15</inkml:trace>
  <inkml:trace contextRef="#ctx0" brushRef="#br1" timeOffset="112339.05">31693 12947 1191 0,'0'0'0'15,"0"0"200"-15,0 0-139 0,0 0-52 16,0 0 7-16,0 0 10 16,0 0-6-16,-14 82-9 0,13-60-12 15,1 0 2-15,0 0 2 0,0-4-6 16,3-2-80-16,2-6-1 0,2-2-60 16,1-7-127-16,1-1-66 0,-3-9-224 15</inkml:trace>
  <inkml:trace contextRef="#ctx0" brushRef="#br1" timeOffset="112489.21">31688 12759 1036 0,'0'0'0'16,"0"0"254"-16,0 0-184 0,0 0-62 16,0 0-13-16,0 0 7 0,0 0-4 15,0 0-35-15,58 67-81 0,-35-48-111 16,1 2-45-16,2-5-57 0</inkml:trace>
  <inkml:trace contextRef="#ctx0" brushRef="#br1" timeOffset="112759.24">31995 13009 932 0,'0'0'0'0,"0"0"298"0,-29 70-170 16,21-47-76-16,-1-3-21 0,3-1 2 15,4-2-16-15,2-2-13 0,2-2-5 16,8-3 0-16,0-5 2 15,5-4-1-15,6-1-2 0,3-5 4 16,1-5 7-16,-3-2-9 0,4-4 0 16,-2-1 3-16,-3-3-17 0,-4 4 12 15,-5 3-1-15,-2 6 1 0,-4 1 4 16,-3 2 5-16,0 1 2 16,-1 0 5-16,-1 3-4 0,0 0-10 15,-1 6 0-15,-1 2-8 0,-2 2 6 16,3 1 4-16,0 4-4 0,0-1-142 15,2 1-51-15,8 0-120 0,3-6-206 16</inkml:trace>
  <inkml:trace contextRef="#ctx0" brushRef="#br1" timeOffset="113244.21">32519 13175 950 0,'0'0'0'0,"0"0"313"15,0 0-168-15,32-74-61 16,-32 52-30-16,0 0-2 0,-1 0-11 15,-6 5-12-15,-5 3-14 0,3 3-9 16,-4 6-6-16,-2 4 0 0,0 1-3 16,-2 4-1-16,4 9-2 0,0 0 6 15,3 3 0-15,1 3-23 16,-4 0-6-16,5 1-10 0,2 1-14 16,4-4-1-16,2 0-11 0,0-4 1 15,5-3 0-15,-2 0-1 0,5-4-1 16,5 0 27-16,-2 0 22 0,-1-1 10 15,2-3 10-15,-2 2-4 0,-2-1 2 16,2 4 29-16,-5 3 17 16,-2 9 9-16,-3 6 10 0,0 7-10 15,0 9-12-15,-1 3 2 0,-3 0-5 16,-7 4 2-16,1-3-14 0,0 2-5 16,-3 2 0-16,4-5-7 15,-1-3-6-15,-4-8-5 0,1-7 9 16,-7-7-6-16,-5-6 1 0,-2-6 3 15,2-3-5-15,-3-4-7 0,6-7 7 16,-2-4-3-16,6-7 3 0,1-4 3 16,6-2-9-16,7-2-4 0,4-3-1 15,16 0-3-15,6 3-6 16,8 0 12-16,9 3 0 0,0 3-6 16,6 4-1-16,-1 3-15 0,-1 5-19 15,-5-1 3-15,-2 3-22 0,-4 1-64 16,-3-2-42-16,-8 4-148 0,-6-5-419 15</inkml:trace>
  <inkml:trace contextRef="#ctx0" brushRef="#br2" timeOffset="136805.22">17398 10599 181 0,'0'0'0'0,"0"0"261"0,0 0-165 16,0 0-14-16,0 0-5 15,0 0-4-15,0 0-17 0,0 0-21 16,3 1-4-16,-3-1 0 0,0 0 5 15,0 0 1-15,0 0 4 0,0 0-10 16,0 0-10-16,0 0-6 0,0 0-1 16,0 0-4-16,0 1 0 0,0-1 3 15,0 0 1-15,0 0 11 16,0 0 3-16,0 0 2 0,-4 1-4 16,1 1-7-16,-2 3-8 0,-3-2-8 15,1 2 2-15,-2 2-1 0,0-2-4 16,0 4 0-16,-2-1 2 0,1-1-1 15,-2 2 3-15,0 0-6 16,-1 1 3-16,-1 0 2 0,-1-2-1 16,-3 4 3-16,2-1 1 0,-2-1 0 15,1 1 2-15,-1-1 7 0,-3 0-6 16,2-1-3-16,-1 2-1 0,0-2 1 16,-1 2-1-16,2 2-1 0,-4-4-3 15,-3 3-2-15,3 3 2 16,-1-2 2-16,-3 1-3 0,-1 1 0 15,-2-3 2-15,1 0-3 0,-1 0 2 16,2-2 2-16,-1 0-3 0,3-2 0 16,-1-4 11-16,4 1-10 15,-3-1 6-15,3-3 1 0,0 5-5 16,1-2 1-16,-3-1-2 0,-1 1-4 16,-3-3 4-16,-1 2 2 0,0-1-5 15,-4 0 2-15,0 1 4 0,1 0-5 16,-2 2 0-16,0-2 3 0,0 1 0 15,-3 1-2-15,2-3-2 0,0 1 0 16,0-3 2-16,-4 0 3 16,3 0-6-16,-4 0 4 0,0 0 5 15,-2 0-10-15,-1 0 5 0,0 0-2 16,0 0 0-16,0 0 18 0,3 0-14 16,1 0-5-16,-3 0 2 15,6-5 3-15,0 2-3 0,-3-4 4 16,2-2-8-16,-2 2 2 0,1-2 2 15,2 2-2-15,-4 1-2 0,-1-1 5 16,2 1 1-16,-4-3-3 0,1 3 0 16,-2 1 4-16,2-2-4 15,-1-2 9-15,1-1-9 0,0 0 0 16,0-3 6-16,0 0-6 0,3-2 0 16,-5-3 0-16,2 0 4 0,-1-1-5 15,2-1 2-15,3 1 1 0,-2-2-2 16,3-1 0-16,-4 0 1 0,3-1-4 15,-3-1 5-15,1 1-1 16,-3 0-2-16,2 0 2 0,-2-1-3 16,1-1 4-16,3-1 3 0,1-2-5 15,-1-1 0-15,1-3 0 0,2 1-1 16,-3-4 0-16,2-1 1 0,0 1 1 16,-1-1-1-16,2 1 0 15,-3 2 1-15,2-2-1 0,-1 3 5 16,0-2-4-16,-2-2 1 0,2-3 0 15,4 0-2-15,-4-3 0 0,0 1 4 16,4-2-4-16,-7-3 0 0,5 0 6 16,-2-3-7-16,3 1 0 15,3 0 2-15,-1-3 9 0,2 0-10 16,1-1 0-16,0-1 6 0,6 0-6 16,-2 1 3-16,3-2-3 0,4-3 0 15,0 0-1-15,3-2 0 0,1-3-3 16,1-3 6-16,2 0-2 0,0-4 0 15,-1 0-2-15,3-2 4 0,-3 0-2 16,3-1 0-16,3 1 0 16,1 0 2-16,2 2 0 0,5 2-1 15,0 0-2-15,0-1 2 0,9 1-4 16,-1-2-3-16,8 0 10 0,0-2-4 16,4-1 0-16,4-1-1 15,1 0 1-15,4 1 0 0,4 1 0 16,0 3 0-16,4 1-2 0,2 1 2 15,1 2 0-15,4 0 1 0,2 5-1 16,2 4 0-16,0-1-2 0,3 5 3 16,3 0 1-16,-3 1-5 15,5 3 4-15,1 3 0 0,0 3-2 16,1-1-5-16,2 3 9 0,-2 2-4 16,5 3 1-16,-1 2 0 0,0 0 0 15,1 3 1-15,1 4-2 0,-2 2-1 16,6 0 4-16,-2 4-3 0,1 0 2 15,0 2-2-15,0 3 1 16,1 0 0-16,3 2 0 0,0 1-1 16,4 1 3-16,0 0 0 0,1 0-4 15,1-1-2-15,3-3 12 0,-1 5-16 16,1-2 9-16,1 3 1 0,-4 2-2 16,1-1 0-16,-3 3 0 15,-2 1 1-15,4 0-2 0,-3 3 2 16,-1 0-1-16,-5 0 0 0,0 0-3 15,0 5 2-15,1 0 0 0,4-1 2 16,-1 0 5-16,-2 0-9 0,-1 2 3 16,-1-2 0-16,-2 1 0 0,-3 4-3 15,-4-1 4-15,0 2-2 16,-2 1 1-16,-1 1 1 0,-3 2-2 16,0 0 1-16,-2 3-1 0,-1 1-2 15,3 3 6-15,-3-2-1 0,1 3-2 16,0 1 0-16,-2-3 1 0,-2 5-1 15,1-2-2-15,-4 1 2 0,4 0 0 16,-5-1 0-16,3 2-2 16,-6 2 0-16,1 4 3 0,1 0-2 15,1 2-1-15,-1 1 4 0,0-1-1 16,-1 2-2-16,-3-1 2 0,-3 1-2 16,0 0-1-16,0 1 3 15,-4 2-2-15,-2-2-2 0,-1 1 5 16,-10-2-3-16,4 0-2 0,0 2 6 15,-4-2-3-15,4 1 0 0,-3 0 0 16,-3 1 0-16,2 3-2 0,-2 2 4 16,2 0 1-16,-2 1-3 15,-1 1 0-15,-1 0 1 0,0-3-4 16,-2 3 6-16,-1-1-4 0,-2 0-2 16,-1-1 5-16,-2-1-2 0,-3-2 0 15,0 2-1-15,-1-1 0 0,0-1-2 16,0 1 6-16,-2 3-2 0,0 1-1 15,0-1 0-15,0 2 2 0,0 0-3 16,-4-2 2-16,1 4 0 16,-2-1-2-16,-5 0 2 0,1-2 2 15,-4-3-3-15,1 1-1 0,-1 0 1 16,-2 1-3-16,-1 0 5 0,2 0 1 16,-2 2-3-16,0-1-1 15,0 0 1-15,1 1 0 0,-5-2 0 16,6 1 3-16,-3 1-5 0,-1-1 4 15,-1 0 0-15,-4-3-3 0,1 1 2 16,3 0-1-16,-4-1 0 16,1 2 0-16,3-4 0 0,-1 0 0 15,3-2 0-15,-1-1 1 0,0-1-1 16,1-2 0-16,1 2 1 0,1-2-1 16,-1-2 0-16,2 0-1 0,-4-2-1 15,2 0 4-15,1-1-1 0,1-1-2 16,0 0 2-16,2 1 0 0,1-4-1 15,-1 3 0-15,1-5 2 16,2 2-3-16,-1 1 2 0,0-4 0 16,1 3-2-16,-3-2 2 0,1-3-1 15,1 2-2-15,-2-2 4 0,3 1 0 16,-1-1-2-16,-2-2 0 0,3 2 0 16,0-1-2-16,-3-1 4 15,2 0-1-15,0-1-1 0,-1 2 0 16,2 0-1-16,1 0-1 0,-3-1 4 15,3 0-1-15,-1 0-1 0,-1 1 0 16,1 0 1-16,-1 0-1 0,-3 1 0 16,0 0 0-16,-2 1 0 15,3 1 0-15,-3 0 4 0,1 1-5 16,0-2 2-16,0 1 3 0,0 0-4 16,-1 1 0-16,1-3 5 0,-2-1-3 15,1 1 2-15,-2-1 2 0,-2 2-4 16,1 0 6-16,-4-2 0 0,2 1-3 15,-1 1 2-15,1-1-3 16,1 0 1-16,0 0-4 0,2-3 0 16,3-1-2-16,5-4 2 0,5-1-2 15,4-3-72-15,2-6-74 0,7-4-233 16</inkml:trace>
  <inkml:trace contextRef="#ctx0" brushRef="#br2" timeOffset="152061.34">15827 10137 368 0,'0'0'0'16,"0"0"300"-16,0 0-178 0,0 0-20 16,-35-63-7-16,30 54 8 15,-1 2-13-15,3 3-22 0,2 4-13 16,-3 0-17-16,4 0-22 0,-1 10-18 16,-1 10-2-16,2 15 8 0,0 14 12 15,-2 6-8-15,2 7 19 0,-1-1-6 16,-2-2-3-16,0-4-16 15,3-3 3-15,-3-4-1 0,3-5-3 16,0-4-1-16,0-6 0 0,1-4 4 16,2-5-6-16,4-5-6 0,4-8-50 15,4-8-75-15,5-3-57 0,-1-12-86 16,-2-5-191-16</inkml:trace>
  <inkml:trace contextRef="#ctx0" brushRef="#br2" timeOffset="152472.54">15792 10063 652 0,'0'0'0'0,"0"0"247"0,0 0-109 16,-11-63-72-16,20 52-27 0,3 0-3 16,3-1-9-16,6 4-9 0,2 0 1 15,2 5-8-15,3 0-5 0,-2 3-7 16,3 4 2-16,-4 3 31 0,-1 0-14 15,-1 6-18-15,-4 1 0 16,-3 3-5-16,-1 3 8 0,-7 0 0 16,-3 3-3-16,-5 7 0 0,-5 4 8 15,-7 0-14-15,-7 0-18 0,-1-2-8 16,-4-5 6-16,-4 2 0 16,1-4 21-16,-5 0 6 0,-1-3 0 15,1-1-1-15,4-6 0 0,3 0 11 16,7-7 13-16,7 0 11 0,2-4-6 15,6-1-8-15,3 0-16 0,1 5-6 16,8 1 2-16,2 5 14 16,6 3 2-16,5 1 1 0,8 2 7 15,3-1-4-15,1 0-3 0,2-2-17 16,-2-3 0-16,1 0-1 0,-2-3 0 16,1-1-107-16,-2-1-11 0,-4-2-121 15,-5-7-85-15,-5-1-317 0</inkml:trace>
  <inkml:trace contextRef="#ctx0" brushRef="#br2" timeOffset="152823.19">16384 9914 1024 0,'0'0'0'16,"0"0"235"-16,0 0-100 16,0 0-74-16,0 0-46 0,0 0-23 15,0 0-1-15,0 0 12 0,-5 80 11 16,4-30 6-16,-6 6-6 0,1 8-10 16,-1-2 13-16,-2 7-12 0,3-5-2 15,-1-10-1-15,4-7 0 0,4-7-4 16,1-9-1-16,6-4 3 15,0-4 0-15,3-5 0 0,2-2 7 16,2-4 0-16,5-3 5 0,5-3 0 16,6-5 14-16,1-1-10 0,-1-1-11 15,0-6-4-15,-5 0 2 0,3 1-6 16,-2 0-120-16,5 0-35 16,-1-2-322-16</inkml:trace>
  <inkml:trace contextRef="#ctx0" brushRef="#br2" timeOffset="154344.17">23932 13641 768 0,'0'0'0'16,"0"0"253"-16,0 0-94 0,0 0-80 15,0 0-60-15,0 0-12 0,-25 70 28 16,16-16 24-16,0 9-6 0,-1 6-17 15,1 2-10-15,1 0-5 0,-1-1-3 16,0-2-9-16,2-4-8 16,4-7 1-16,3-7 0 0,0-13-4 15,1-6-3-15,3-13-12 0,2-5-34 16,5-6-14-16,-2-7 5 0,3-6-17 16,2-10 15-16,-3-11 5 0,-5-11-21 15,1-6 37-15,-5-7 24 0,-2-8 0 16,0-3-27-16,-6-2 35 15,-2 2 15-15,-1 3 2 0,2 10 34 16,1 4 44-16,0 9-10 0,2 4-8 16,2 5-3-16,2 4-11 0,0 2-20 15,8 3-1-15,6 3-12 0,3 0-9 16,6 1 0-16,7 4-3 16,3 4-5-16,5 2-2 0,5 4 1 15,-1 1 3-15,4 6-9 0,-1 6 6 16,-3 0-2-16,-2 2-2 0,-5 3 0 15,-6 2 0-15,-8-1-1 0,-6 1 2 16,-6 1 0-16,-8 0-5 16,-2 0 7-16,-15 5-2 0,-8-1 0 15,-9 3 0-15,-5-1-1 0,-7 0-12 16,-1-1 10-16,-1-1 0 0,3-3 0 16,5-3 5-16,6-4 1 0,9-4-5 15,6-4 4-15,8-3 8 0,2-1 2 16,7 1-1-16,1 2-8 15,1 2-6-15,9 6 6 0,5 4 11 16,3 3 3-16,5 6 2 0,2-1-3 16,3 4 2-16,1 0-3 0,2-3-7 15,1 0-6-15,-1-5 4 0,-3-3-5 16,-2-2-2-16,-2-6-19 16,-1-2-29-16,-2-4-55 0,0-4-15 15,1-1-139-15,-2-9-260 0</inkml:trace>
  <inkml:trace contextRef="#ctx0" brushRef="#br2" timeOffset="154695.17">24690 13693 1055 0,'0'0'0'0,"0"0"281"0,0 0-232 16,0 0-38-16,0 0 14 0,7 76 20 15,-6-27-12-15,-1 7-12 16,-4 6 6-16,-7 3-4 0,-2 2-8 16,-2 1-7-16,0-1-2 0,2-8-5 15,1-5-1-15,4-8 0 0,3-10 11 16,2-6-6-16,-1-8 8 16,2-3-4-16,2-2-4 0,-2-6 4 15,1-3-8-15,1 3 0 0,0-4 4 16,3 3-7-16,6-2 4 0,1 1 1 15,4-2 1-15,3-3-1 0,6 0-1 16,6-1 1-16,3-3-5 16,4 0 4-16,2-9-4 0,3 3-37 15,3-4-9-15,-1 0-17 0,2-1-57 16,-5-3-46-16,-3 1-144 0,-6-5-345 16</inkml:trace>
  <inkml:trace contextRef="#ctx0" brushRef="#br2" timeOffset="154995.53">25395 14023 1209 0,'0'0'0'16,"0"0"229"-16,0 0-119 0,0 0-40 16,0 0-49-16,0 0-26 0,0 0-9 15,0 0 5-15,0 0-36 0,39-5-57 16,-13 14-49-16,-4 4-47 0,-2 0-226 15</inkml:trace>
  <inkml:trace contextRef="#ctx0" brushRef="#br2" timeOffset="155113.51">25408 14400 1163 0,'0'0'0'16,"0"0"33"-16,0 0-6 15,0 0-22-15,0 0-7 0,56 65-123 16,-32-56-185-16,-2 0-474 0</inkml:trace>
  <inkml:trace contextRef="#ctx0" brushRef="#br2" timeOffset="157080.29">23446 15262 549 0,'0'0'0'0,"0"0"203"0,0 0-55 15,0 0-13-15,0 0-43 0,0 0-35 16,0 0-15-16,0 0-14 0,-23-54-24 15,30 68-8-15,4 11-5 0,8 12 13 16,-4 11 2-16,5 10-1 0,-7 6 3 16,1-2 0-16,-4 2-4 15,-4-9 6-15,-3-8-4 0,-2-6 5 16,-1-11 14-16,0-7-5 0,-2-9 5 16,0-6 3-16,-1-5 3 0,2-3 14 15,-3-4 11-15,-1-7-13 0,0-7-29 16,0-8-6-16,2-4-8 15,3-10 0-15,5-5 0 0,1-8 2 16,4-1-2-16,4 0-1 0,1 7 0 16,3 8-12-16,3 10-8 0,2 4-7 15,5 10-17-15,2 2-10 0,7 9-14 16,0 4-62-16,4 2-89 0,0 6-78 16,-2 2-238-16</inkml:trace>
  <inkml:trace contextRef="#ctx0" brushRef="#br2" timeOffset="157540.01">24025 15409 764 0,'0'0'0'16,"0"0"222"-16,0 0-104 0,0 0-53 15,0 0-49-15,0 0-17 0,0 0-6 16,0 0 13-16,0 0 6 15,40 20 2-15,-18-18-3 0,-1-2-3 16,3 1-7-16,-2-2 2 0,0 1-2 16,1 0-2-16,-3-1 2 0,-2-3 0 15,0-2-1-15,-4 0 0 0,2 0 4 16,-5-1-4-16,-4-1 0 16,0-3 8-16,-6-3-3 0,-1-2 0 15,0-2-3-15,-6 0-2 0,-3-4 0 16,-7 0 0-16,1 3 0 0,-4 1 0 15,1 5 7-15,-2 2-5 0,-3 4 4 16,2 3 2-16,-3 4-1 16,-1 1 3-16,-2 11 0 0,0 5-5 15,-2 5 11-15,1 6 5 0,-3 4 7 16,5 5 11-16,2 2-1 0,1 4 7 16,5-1-5-16,7-2-9 0,4 1-1 15,7-4-6-15,4-2-9 0,9-6-12 16,8-1 4-16,2-5-6 15,5-3-2-15,6-5 0 0,2-3 0 16,4-6-11-16,3-4-23 0,-2-2-36 16,2-3-58-16,1-7-55 0,-3-3-234 15</inkml:trace>
  <inkml:trace contextRef="#ctx0" brushRef="#br2" timeOffset="158078.72">24604 15378 819 0,'0'0'0'16,"0"0"209"-16,0 0-114 15,0 0-48-15,0 0-9 0,-18 76 9 16,12-44-3-16,0 4-14 0,1-3-17 16,1 0-3-16,3-2-9 0,1 1-1 15,0-1 0-15,0-2-20 0,0-6-44 16,0-3-60-16,4-4-50 0,0-7-71 16,5-5-202-16</inkml:trace>
  <inkml:trace contextRef="#ctx0" brushRef="#br2" timeOffset="158280.62">24632 15026 1015 0,'0'0'0'0,"0"0"305"15,0 0-228-15,0 0-41 0,0 0-30 16,0 0-11-16,0 0 1 15,0 0-3-15,0 0 1 0,-28 89-46 16,38-53-60-16,6 2-48 0,3 0-90 16,4-2-179-16</inkml:trace>
  <inkml:trace contextRef="#ctx0" brushRef="#br2" timeOffset="158692.2">24937 15309 926 0,'0'0'0'0,"0"0"158"15,0 0-87-15,0 0-27 0,-57 76 1 16,44-38-7-16,2 2 7 0,2 0-8 16,1-2-12-16,0 1-13 0,5-6-2 15,0-2-6-15,3-6-4 0,0-7 0 16,0-4 0-16,6-3-3 0,-4-8-7 15,4-3-6-15,0 0-2 16,2-11 3-16,4-4 14 0,0-4 0 16,-3-7-4-16,3-1 2 0,-3-2 2 15,-1-1-4-15,8 2-4 0,-3-1 9 16,3 0 0-16,9 1-6 0,-1 4 14 16,2 2 6-16,-2 7 3 15,-3 2 4-15,0 6 0 0,-5 5-2 16,-1 2-3-16,-4 5-10 0,-2 11 9 15,-2 6 6-15,-3 6 10 0,0 5-9 16,-4 3-1-16,0-1-2 16,-3 2-6-16,1-1-10 0,2 0-3 15,4 0 0-15,5-4-73 0,6-8-66 16,3-3-71-16,0-9-198 0</inkml:trace>
  <inkml:trace contextRef="#ctx0" brushRef="#br2" timeOffset="159302.31">25835 15200 776 0,'0'0'0'0,"0"0"315"0,0 0-168 15,0 0-51-15,9-67-50 0,-9 45-11 16,-5-1-5-16,1-2-10 0,-6-3-9 16,-3 2-8-16,-2-2 1 15,-2 1-5-15,-4 0 1 0,-1 2 0 16,0 6-4-16,-1 5 2 0,4 7-2 15,0 6 2-15,-2 2-9 0,0 10 6 16,1 6-1-16,2 5 0 16,1 4 7-16,4 4-2 0,3 3-3 15,4 4 4-15,0 2 0 0,5 4-2 16,1 3 1-16,0 5 2 0,4 2 2 16,4 1 7-16,0-1 5 0,-2-1 3 15,2-4 1-15,-5 0-5 0,-1-7-4 16,0 0-3-16,-2-4-2 15,-3-5-4-15,0-2 3 0,-2-6-4 16,-2-4 0-16,-2-2 0 0,0-7-2 16,1 0-86-16,-3-8-5 0,1-3-60 15,1-4-169-15,-2-13-95 0</inkml:trace>
  <inkml:trace contextRef="#ctx0" brushRef="#br2" timeOffset="159474.38">25280 15437 700 0,'0'0'0'0,"0"0"340"0,0 0-181 16,0 0-52-16,0 0-61 16,0 0-35-16,0 0-22 0,0 0 2 15,0 0 14-15,61-1-2 0,-14 1-4 16,7 0 2-16,3 1-2 0,6 2-85 16,-1 2-34-16,0 0-48 0,-1-3-20 15,-2-2-27-15,-2-1-50 0</inkml:trace>
  <inkml:trace contextRef="#ctx0" brushRef="#br2" timeOffset="159706.9">26067 15393 555 0,'0'0'0'16,"0"0"289"-16,0 0-160 0,0 0-31 15,-75 65 4-15,48-32-20 0,5 1-22 16,6-2-10-16,7 2-16 16,6-2-13-16,3-4-12 0,4-3-2 15,8-6-7-15,6-2 0 0,5-7-4 16,2-9 4-16,5-1 0 0,-1-11 0 15,2-7 7-15,-2-6-3 0,-6-1 0 16,-5-4-2-16,-7 0 3 16,-4-3 2-16,-8-3-5 0,-13-2-4 15,-11-2 0-15,-6 5-9 0,-8 6-18 16,-3 8 4-16,5 9-17 0,5 9-98 16,10 2-96-16,11 2-123 0</inkml:trace>
  <inkml:trace contextRef="#ctx0" brushRef="#br2" timeOffset="160140.06">26381 15349 812 0,'0'0'0'0,"0"0"332"16,0 0-210-16,0 0-75 0,0 0-47 16,0 0 0-16,0 61-1 0,2-17 29 15,-2 4 3-15,0 4 0 0,-1 2-7 16,1 1-10-16,0-3 0 0,0-7-4 15,0-8-3-15,0-9-3 16,0-9 2-16,0-8 9 0,0-6 1 16,0-5 3-16,0-4 25 0,-1-12-3 15,-4-8-31-15,0-6-4 0,1-8-3 16,2-5 1-16,2-8 1 0,0-4-5 16,6 2 0-16,12 7 0 15,0 5 0-15,11 13-2 0,3 6-4 16,5 6 6-16,1 5-111 0,5 2 6 15,-1 4-22-15,-5 5-138 0,-2 0-58 16,-5 5-165-16</inkml:trace>
  <inkml:trace contextRef="#ctx0" brushRef="#br2" timeOffset="160757.07">26945 15448 777 0,'0'0'0'0,"0"0"316"15,0 0-175-15,0 0-44 0,-54-58-51 16,34 58-13-16,-3 5-15 0,-4 9-12 15,-4 9-2-15,0 7 3 0,4 1 10 16,5 2 1-16,8-1 1 16,6 0-4-16,8 0-9 0,2-2-6 15,13-3 0-15,6-1 3 0,7-8-4 16,6-3 2-16,8-3-2 0,4-10-1 16,6-2-12-16,2-2-28 0,0-8-27 15,-1 0-5-15,-3-3-45 0,-6 3-23 16,-7 1 24-16,-8 2-72 15,-15 2 12-15,-3-1 10 0,-9 2 37 16,-2-2 83-16,-3-2 90 0,-5-1 79 16,3-3 55-16,-1-3-28 0,2-3-24 15,1-4-16-15,3-3-32 16,0-4-24-16,7 1-30 0,2 0 15 16,2 4 6-16,-5 2 29 0,-2 4-2 15,0 4-11-15,-4 3-7 0,0 2-9 16,-4 1-15-16,-4 3-2 0,-7-3-9 15,-3 3-11-15,-5 4-4 0,-7 1 2 16,-2 7-5-16,-4 7 2 16,-1 7 10-16,5 5-3 0,7 6 8 15,2 2-1-15,6 2-6 0,7 1-1 16,3-1 7-16,7 2-4 0,0-1 0 16,9-1-5-16,4 0-6 0,8-5 0 15,5-1-9-15,13-6-39 0,11-9-37 16,10-5-16-16,14-10-54 15,11 0-87-15,6-14 100 0,3-4-354 16</inkml:trace>
  <inkml:trace contextRef="#ctx0" brushRef="#br2" timeOffset="161445.17">27638 15440 950 0,'0'0'0'0,"0"0"309"15,0 0-233-15,0 0-69 0,0 0-4 16,-23 62 20-16,14-31 14 16,2 2-2-16,1 0-10 0,3-3-10 15,3 0-13-15,0-6-3 0,6-2 2 16,2-4-2-16,2-8-5 0,1-5 1 15,1-2-15-15,1-3-4 0,1-8 19 16,2-5 3-16,-4-2-2 0,3-7 2 16,-1-2-8-16,1-5-1 15,1-2 9-15,-2-3-4 0,2 3 0 16,1 2 3-16,-4 6-4 0,1 8 0 16,-3 6 14-16,-4 7 1 0,-1 2-4 15,-1 6-2-15,-2 8 1 16,0 9 4-16,-3 7 12 0,0 5 3 15,0 1-2-15,-6 0-3 0,1-2-2 16,-1-3 1-16,1-2 1 0,2-7-4 16,0-4-10-16,1-9-1 0,2-4-1 15,0-3-2-15,0-2-1 0,2-5 2 16,3-5 0-16,4-6-8 16,4-4 10-16,1-6 0 0,4-3 0 15,-2-3-4-15,3 1-16 0,-1 1 16 16,2 5 0-16,1 4-4 0,-3 9 5 15,0 5-1-15,-4 6 1 0,-5 1-2 16,-3 8-1-16,-1 7 3 16,0 2 2-16,-2 2 7 0,0 2-5 15,3 1-1-15,0-2-4 0,5 0-53 16,5-2-36-16,5-5-111 0,2-7-234 16</inkml:trace>
  <inkml:trace contextRef="#ctx0" brushRef="#br2" timeOffset="161825.19">28375 15641 985 0,'0'0'0'0,"0"0"136"0,0 0-74 16,0 0-47-16,0 0-14 15,74-66-2-15,-52 56 1 0,2 2 0 16,0 1 0-16,0-2 8 0,1 1 14 15,-6-3 10-15,0 2 9 0,-5 0-5 16,-1-1-13-16,-4 1-7 16,-3-3 5-16,-2-3 4 0,-3-2 0 15,-1-2-3-15,-5-1-3 0,-6 2-5 16,-2 2-1-16,-3 2-4 0,-1 4-1 16,-3 4 3-16,-3 5-6 0,-5 1-3 15,-3 10 5-15,-4 10-7 16,-2 6 0-16,3 4 8 0,6 2 1 0,8-1 8 15,8 1-12-15,9-2-3 16,3-2-4-16,8-2 1 0,6-2 0 16,5-4-7-16,10-1-13 0,8-4-9 15,14-4-3-15,6-3-49 16,5-1-26-16,1-1-116 0,0-2-52 16,-5-1-120-16</inkml:trace>
  <inkml:trace contextRef="#ctx0" brushRef="#br2" timeOffset="162517.03">28884 15511 726 0,'0'0'0'0,"0"0"313"16,0 0-146-16,0 0-51 15,13-59-29-15,-13 57-33 0,0 2-23 16,0 1-18-16,0 13-16 0,0 7 2 16,0 12 2-16,-7 7 44 0,-1 1-24 15,1 0 3-15,0-1-9 0,5-6-9 16,2-2-7-16,0-10 2 0,7-5 0 16,-3-8-6-16,3-6 9 15,1-3-5-15,4-3-3 0,5-9 8 16,6-2 4-16,0-5-7 15,4-6 3-15,0-3-6 0,1-1 0 0,1-2-2 16,-1 6 0-16,0 7 0 0,-6 4 7 16,-7 4-2-16,-7 6-2 15,-4 4 2-15,-1 2 0 0,-2 12-6 16,2 6 5-16,-3 7 0 0,0 5 4 16,0-3 1-16,2 4-2 0,8-6-5 15,4-4 4-15,4-5-3 16,3-5-1-16,7-8 4 0,6-5-1 15,10-2-4-15,8-15 3 0,9-4 0 16,1-10-42-16,2-6 16 0,2-6-1 16,-8-13-2-16,-4-5 14 0,-10-6-2 15,-6-7 1-15,-5-10 14 16,-9-5 2-16,-1-8 0 0,-2-4 3 0,-5 8-3 16,0 9 0-16,-6 18 21 15,-4 16 8-15,-5 14-4 0,-1 12-5 16,-2 9 4-16,-6 11-6 0,-5 4-10 15,-5 12-10-15,-7 14 1 16,-3 12 2-16,-4 13 17 0,3 8-14 16,-4 13 8-16,-3 11-5 0,-1 6-1 15,0 3 4-15,4 4-4 0,8-1-8 16,6-4 4-16,11-7-1 0,4-10-5 16,4-5 8-16,8-10-6 0,4-6 2 15,3-10 0-15,2-6 0 16,0-9-19-16,3-7-15 0,-1-9-23 15,1-6-32-15,4-6-1 0,-2-7-50 16,-2-11-111-16,-2-7-86 0</inkml:trace>
  <inkml:trace contextRef="#ctx0" brushRef="#br2" timeOffset="162707.25">29177 15265 1390 0,'0'0'0'0,"0"0"109"0,0 0-44 15,0 0-62-15,0 0-6 0,87 15 6 16,-13-6 22-16,9 0-20 0,17 1 2 16,9 0-7-16,9-1 0 15,9 4-39-15,2-1-4 0,3 2-35 16,-7 2-9-16,-11 0-64 0,-19-1-146 16,-26-2 4-16,-32-5-135 0</inkml:trace>
  <inkml:trace contextRef="#ctx0" brushRef="#br2" timeOffset="164007.44">25212 16388 601 0,'0'0'0'0,"0"0"265"16,0 0-84-16,0 0-24 15,0 0-67-15,0 0-53 0,0 0-46 16,0 0 13-16,0 0 20 0,-34 75 7 16,17-22-6-16,0 0-5 0,-1 0-3 15,1 0-8-15,0 3-7 0,4 0-2 16,4-6 0-16,6-3-59 0,3-9-95 15,6-8-93-15,8-9-94 16</inkml:trace>
  <inkml:trace contextRef="#ctx0" brushRef="#br2" timeOffset="164400.4">25420 16797 915 0,'0'0'0'0,"0"0"234"0,0 0-151 16,0 0-69-16,0 0-23 0,0 0 13 15,0 0 19-15,71 7 1 0,-40-7-13 16,5-4 4-16,1-6-8 0,-2-1-1 16,-1-3 1-16,-4 1-4 0,-1 2-3 15,-7-1 0-15,-1 1 5 0,-9-1-4 16,-6 0 5-16,-2-1-3 15,-4 1-3-15,-8-2 0 0,-4-2 5 16,-8 1-7-16,-6 4 4 0,-5 3-3 16,-4 7-4-16,-2 1 7 0,2 11-2 15,0 5 0-15,5 5 11 16,2 1 2-16,4 2 4 0,5 1 10 16,3-3-8-16,4 5 0 0,6-2 0 15,1 0-6-15,5-3-1 0,1 0-4 16,10-2-7-16,10-2-2 0,3 0-1 15,10-6 1-15,9-3-131 16,6-5 7-16,12-6-47 0,3-3-169 16,3-5-59-16</inkml:trace>
  <inkml:trace contextRef="#ctx0" brushRef="#br2" timeOffset="164783.28">26180 16805 747 0,'0'0'0'15,"0"0"213"-15,6-61-94 0,-2 41-37 16,5 1-7-16,0-2-13 0,1 2-10 16,-3 2-11-16,0 0 0 0,-4 4-6 15,-3-1-4-15,0 1-2 0,-1 2-10 16,-7 0-10-16,-3 4 3 0,4 2-7 16,-5 4-4-16,-4 1 0 15,1 11-2-15,-6 5-6 0,0 5 9 16,4 5-3-16,-1 1-2 0,3 3 6 15,-3-5-1-15,6 1-2 0,2-1 0 16,5-6 1-16,0-2-5 16,4-3 6-16,1-5-4 0,1-4-8 15,10-2 6-15,7-3-9 0,4-6-10 16,8-7 12-16,0-5-7 0,1 1-4 16,1 0 14-16,-6 7 4 0,-3 4 5 15,-4 4-2-15,-5 2-7 0,-4 7 4 16,-2 8 8-16,-4 3 11 15,-2 3-2-15,3 2-3 0,-3-3-6 16,2-3-4-16,7 0 0 0,5-3-128 16,5-9-232-16,7-5-236 0</inkml:trace>
  <inkml:trace contextRef="#ctx0" brushRef="#br2" timeOffset="165657.41">26589 16602 516 0,'0'0'0'15,"0"0"291"-15,0 0-130 0,0 0-45 16,0 0-11-16,0 0-15 0,0 0-24 15,0 0-25-15,0 0-9 0,-8-33-12 16,8 33-17-16,0 0-6 0,2 7-7 16,5 2 9-16,1 5 1 15,3 8 0-15,-2 5 7 0,2 8-2 16,-2 5 8-16,-3 2-1 0,0-1 0 16,-3 0-3-16,0-8-4 0,-1-7-5 15,0 0 0-15,-2-9 3 16,0-5-4-16,0-4 2 0,-2-4 2 15,0-3-1-15,-1-1 7 0,0-1 17 16,-3-9 7-16,0-2-18 0,-1-5-8 16,2-3-4-16,-2-4 3 0,6-5-7 15,1-6-2-15,5-3 3 0,8-1 0 16,3 2-13-16,7 8 15 16,2 2 0-16,5 6 1 0,-1 4 2 15,-3 5-4-15,-5 5-2 0,-4 6 1 16,-5 1-1-16,1 0-12 0,-3 1-22 15,1 6-11-15,0 2-40 16,1-2-4-16,3 5-86 0,0-3-100 16,0 1-28-16,-1-4-234 0</inkml:trace>
  <inkml:trace contextRef="#ctx0" brushRef="#br2" timeOffset="166313.13">27127 16638 764 0,'0'0'0'0,"0"0"282"16,0 0-134-16,0 0-57 0,0 0-45 15,0 0-37-15,0 0 10 0,-17 61 16 16,10-32-3-16,0 2-3 0,1-2-6 15,1 0-14-15,4-5-10 0,1-3 2 16,0-3-1-16,0-4-9 16,0-6-9-16,0-2-24 0,4-5-31 15,-2-1-7-15,4-1-4 0,3-8-25 16,2-1-7-16,2 0-8 0,-2-3-9 16,-1-1 50-16,-3 2 51 0,-2-3-17 15,-4 5-7-15,-1 3 44 16,-2 4 11-16,-3-2 2 0,-1 3 89 15,0-1-34-15,3 1 9 0,-2-2 5 16,1 2 21-16,0-1-8 0,1-1-4 16,3 1-21-16,-1 3-21 0,1-1-12 15,0 1-4-15,0 0-3 0,0 0-4 16,0 1-4-16,0-1 3 16,0 3 17-16,0-3 22 0,0 0-1 15,0 0-4-15,0 0 6 0,0-1-11 16,0-5-21-16,0 1-13 0,5-4 4 15,2-5-8-15,3 0-1 0,3-1 3 16,0-2-4-16,1 0-4 0,4 1 2 16,-1 2 1-16,0 1-2 15,-1 5 2-15,2-1 1 0,-4 4-2 16,7-1 0-16,-3 0 1 0,2 2-1 16,-3 2 0-16,0 0 0 0,-7 2-4 15,0 0 5-15,-4 2 0 0,0 10-2 16,-2 3 2-16,-1 5 7 15,-1 2 3-15,-2 4 3 0,0 4-1 16,-1 1 0-16,-2-2-4 0,2-2-6 16,1-7-4-16,0 0 0 0,0-3-22 15,3-2-63-15,1-3-50 0,4-5-157 16,-3-4-374-16</inkml:trace>
  <inkml:trace contextRef="#ctx0" brushRef="#br2" timeOffset="166601.5">27762 16683 1051 0,'0'0'0'0,"0"0"268"0,0 0-219 16,0 0 5-16,-12 72-11 0,5-38-7 15,-2-1-3-15,0-4-13 0,2-2-19 16,2-4-1-16,2-1 0 0,2-3-39 16,1-5-37-16,2-3-8 15,4-5-101-15,1-6-191 0,3-5-40 16</inkml:trace>
  <inkml:trace contextRef="#ctx0" brushRef="#br2" timeOffset="166757.46">27653 16529 1013 0,'0'0'0'16,"0"0"336"-16,0 0-255 0,0 0-62 15,0 0-26-15,0 0 9 16,0 0-4-16,79 10-30 0,-51 0-50 0,2 3-106 15,1-1-95-15,0-3-132 16</inkml:trace>
  <inkml:trace contextRef="#ctx0" brushRef="#br2" timeOffset="167073.72">28094 16777 765 0,'0'0'0'0,"0"0"322"16,-28 70-157-16,21-49-76 0,1-2-29 15,2-5-26-15,4-3-24 0,0-4-9 16,1-4-2-16,4-3-6 16,0 0 13-16,1-3 11 0,4-7 19 15,1-3-10-15,2 0-17 0,2-2-5 16,-3-2 0-16,4-1-6 0,-1-2-1 16,3-5 6-16,0-1-5 0,1 1 0 15,0 0 4-15,1 11-4 0,-3 4-13 16,-2 6 21-16,-6 4-3 15,-5 0-6-15,-2 3 3 0,-2 3 1 16,0 5-1-16,0 8 0 0,0 3 12 16,-2 5-10-16,-2 0 5 0,0-2-6 15,3-4-2-15,1 0-31 0,4-1-41 16,3-4-49-16,4-2-105 0,6-4-176 16</inkml:trace>
  <inkml:trace contextRef="#ctx0" brushRef="#br2" timeOffset="167613.34">28727 16925 1091 0,'0'0'0'0,"0"0"287"16,6-67-183-16,-6 42-41 0,-5 3-25 16,-2 2-26-16,-3 3-3 0,3 2-7 15,-4 7 4-15,-1 1-8 16,-3 4-3-16,-1 4 4 0,3 1-1 15,1 7-2-15,4 1 2 0,4 4-24 16,-1-5-17-16,5 0 8 0,0-2-4 16,0-2-11-16,6 1 13 0,0 0 9 15,4-3 2-15,1-1 11 0,-2-1 0 16,2-1 7-16,-5 0 8 16,2 5 0-16,-2 0-14 0,0 8 6 15,2 5 13-15,-4 6 9 0,1 8 5 16,-4 2 6-16,-1 6-1 0,0 4 7 15,0 2 6-15,-1 2-5 16,-4 5 4-16,-1 2-6 0,-3 1 1 16,0 2-3-16,-1 1 0 0,-1 4-2 15,-2 6-13-15,0-3-1 0,-5-6 0 16,-2-11-1-16,-4-9-1 0,-1-8 0 16,-4-2-2-16,-2-8-1 0,-4-2-6 15,-2-6 4-15,4-7 0 16,3-7 0-16,5-5 6 0,1-10-2 15,2-10 1-15,2-10 0 0,8-11-8 16,9-17-4-16,3-15-1 0,20 2 3 16,16 6-11-16,10 13 7 0,12 20 3 15,8 6-4-15,5 8 10 0,5 7-3 16,-2 7-4-16,2 6 3 16,-1 3-3-16,-2 3-4 0,-1 9-35 15,-1 2-37-15,-9 3-49 0,-5-1-45 16,-15-3-210-16,-19 1-549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0T06:55:52.49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3488 4309 493 0,'0'0'0'0,"0"0"251"0,0 0-97 15,0 0-34-15,0 0-26 0,-67 0 1 16,61 0-17-16,2 0-21 16,2-3-13-16,2 2-22 0,0 1-20 15,5-2-4-15,9-1-20 0,8-1 27 16,9-3-3-16,5-2 3 0,7-3-2 15,0-3-4-15,5 0 2 0,0-3 1 16,0-2-2-16,-1-1-11 0,-1-1 19 16,-5-2-16-16,-1 1-92 15,-8 3-22-15,-4 2-91 0,-8 0-49 16,-14 1-175-16</inkml:trace>
  <inkml:trace contextRef="#ctx0" brushRef="#br0" timeOffset="315.8">3717 3663 428 0,'0'0'0'0,"0"67"174"16,3-16-62-16,6 13-1 15,-2 12-14-15,5 16-32 0,3 11-6 16,-1 11 21-16,2 1-42 0,1-3 29 15,-2-10 9-15,0-10-15 0,-3-13-19 16,-2-9-6-16,1-7-5 16,-4-9-13-16,-2-7-3 0,-2-5-6 15,-3-7-3-15,0-12-5 0,0-5 2 16,-3-7-1-16,1-6-1 0,-1-3 1 16,0-2 1-16,-5 2-6 0,-4-2-28 15,-4-4-17-15,-2-9-16 16,-3-7-14-16,-1-3-54 0,0-9-72 15,1-3-15-15,4-4-62 0</inkml:trace>
  <inkml:trace contextRef="#ctx0" brushRef="#br0" timeOffset="525.91">3677 4494 152 0,'0'0'0'16,"-2"-59"443"-16,-2 33-309 0,2 6-11 15,2 7-4-15,0 6-20 0,0 5 9 16,-2 2-13-16,1 0-55 0,1 7-33 15,0 6-14-15,0 11 14 0,-3 11 24 16,-6 4 12-16,-4 6-9 16,-2-1-12-16,-3 1-3 0,-4 4-8 0,-1-3-7 15,-1-1-4-15,0-5 0 16,-1-4 0-16,8-5-62 0,-2-6-28 16,8-10-82-16,6-5-115 0,-2-10-104 15</inkml:trace>
  <inkml:trace contextRef="#ctx0" brushRef="#br0" timeOffset="667.21">3608 4534 565 0,'0'0'0'15,"0"0"259"-15,78 23-123 0,-49-5-63 16,-1 2-25-16,-2 2-18 16,4-3-14-16,-2-1-8 0,3-1-6 15,2-6-4-15,1-5-206 0,-1-6-93 16</inkml:trace>
  <inkml:trace contextRef="#ctx0" brushRef="#br0" timeOffset="1359.03">4009 3740 516 0,'0'0'0'16,"0"0"376"-16,0 0-224 16,0 0-31-16,0 0-76 0,0 0-24 15,0 0-16-15,0 0 18 0,-22 56-8 16,16-28-6-16,-3 6 4 0,-1 4-8 15,-3 4-2-15,0 2 0 0,1-3 1 16,1-2-6-16,0-9 4 16,4-1 10-16,2-6 2 0,4-6-1 15,1-4-11-15,1-5-4 0,3-4 0 16,5-2 0-16,3-1-3 0,9-1 5 16,2-3 0-16,4-6-28 0,4-6-16 15,1 1-39-15,-2 0-15 16,-5-2 42-16,-6 4 18 0,-3 1 11 15,-4-1 29-15,-4 3-3 0,-4 1 2 16,-3-1 19-16,-1 5 17 0,0 3 34 16,0-2-12-16,0 3-2 0,-2 0-10 15,-3 3-27-15,0 6-11 0,-2 7-6 16,-7 6 0-16,0 7 7 16,-8 3 1-16,0 0 7 0,2 4-5 15,0 2 1-15,1-2 3 0,3-2-2 16,1-6 18-16,5-6-14 0,6-6-13 15,2-8-8-15,2 0 3 0,0-5-2 16,3 0-11-16,7-3 9 16,4 0-4-16,6-5-10 0,4-9 7 15,3 0-11-15,0-2-5 0,-2 1 17 16,-2 6 4-16,0 0 0 0,-4 3 2 16,-5 5 6-16,-5 0-6 0,-3 1-1 15,0 2-1-15,-4 4 4 16,1 3 2-16,-2-3 13 0,0 2-4 15,0-2-4-15,1 1-3 0,0-1-3 16,0-2 0-16,0 0-56 0,1-3-92 16,1 1-17-16,1-1-30 0,2-1 58 15,2-2-175-15</inkml:trace>
  <inkml:trace contextRef="#ctx0" brushRef="#br0" timeOffset="1991.1">4329 3766 711 0,'0'0'0'0,"0"0"367"16,0 0-270-16,0 0-14 0,0 0-15 16,0 0-20-16,0 0-16 0,0 0-19 15,-37-41-15-15,34 54-13 0,-3 5 22 16,-3 7-5-16,1 5-4 15,0 1 4-15,2 1 0 0,3 0-4 16,-2-4 4-16,4-6-4 0,0-1 1 16,1-4 2-16,0-4-1 0,0-1 0 15,1-4-1-15,1-1 0 0,5 0-4 16,2 0 4-16,0-2-1 0,2 2-6 16,0-4-11-16,5 1-12 15,-3-1-20-15,4-3-2 0,-1-2 2 16,-1-4 6-16,-2-3 10 0,-1-2 23 15,-1-1 3-15,0-2 18 0,1-1-2 16,-2-1-6-16,-1-1 2 16,1 4 2-16,-5-1 5 0,1 5 15 15,-4 2 12-15,-1 3 5 0,-1 3-6 16,0 1-6-16,0 0-6 0,0 0-10 16,-2 5-5-16,-5 7 2 0,-7 3 6 15,2 4 5-15,-2 2 0 0,-1 3-5 16,2-3-7-16,-2 1-8 15,6 0 2-15,3-1-1 0,-2-2-5 16,8-3 3-16,-1-7-2 0,1-2-10 16,5 0 1-16,2-1-9 0,4-3 0 15,4 0 7-15,-1-3 2 0,2 0 10 16,-2 0 0-16,2-1-10 0,-2 1 6 16,-3 0-7-16,-1 0 6 15,-5 0-11-15,2 0 7 0,-3 1 4 16,1 2 6-16,-3-1-1 0,1-2 0 15,-2 0 1-15,-1 0 0 0,0 0 0 16,0 0-2-16,0 0 1 16,0 1 0-16,0 1-135 0,0 2 6 15,0 2-36-15,-4 2-190 0,-5 1-164 16</inkml:trace>
  <inkml:trace contextRef="#ctx0" brushRef="#br0" timeOffset="2242.41">4074 4662 801 0,'0'0'0'0,"0"0"390"16,0 0-268-16,0 0-68 0,0 0-12 15,0 0-13-15,0 0-15 0,0 0-15 16,0 0 2-16,48 13 56 0,-6-32-39 16,8-2-8-16,0-1-6 15,3-2-6-15,0 3 4 0,-5 1 2 16,-4 3-5-16,-5 2 2 0,-10 1-2 15,-1 2-15-15,-5-1-14 0,-4 3-26 16,-4 2-24-16,-7-3-35 16,-5 0-19-16,-3-3-49 0,-8-3-30 15,-7 0-34-15,-5-1 16 0,-3 0-8 16</inkml:trace>
  <inkml:trace contextRef="#ctx0" brushRef="#br0" timeOffset="2592.21">4445 4300 362 0,'0'0'0'15,"0"0"330"-15,0 0-202 0,0 0-56 16,0 0-14-16,-41 67 17 0,41-36 10 15,1 5-11-15,7 7 7 16,5 8-8-16,0 6-13 0,4 6 6 16,-1 3-16-16,4 1 10 0,2-2-21 15,2-8-17-15,4-7-5 0,2-4-8 16,2-8-2-16,-2-5-6 16,-4-8-1-16,-1-7 0 0,-5-4 1 15,0-10-1-15,-3-4-42 0,-2-4-6 16,1-10-19-16,-5-8 11 0,-3-5-32 15,-6-5-53-15,-2-2-26 0,-10-4 10 16,-3-2-58-16,-5-3 44 16,2 2 108-16,-2 3 39 0,4 6 24 15,1 6 0-15,3 4 204 0,-2 9-46 16,4 0-20-16,1 6-4 0,1 2-27 16,4 2-10-16,0 3-22 0,-2 0-32 15,0 8-18-15,-1 4-13 0,-4 6 10 16,-2 7-5-16,-3-2 4 15,1 2-11-15,-2-2-9 0,3 0-2 16,0-2-52-16,2-5-61 0,2-5-170 16,3-7-100-16</inkml:trace>
  <inkml:trace contextRef="#ctx0" brushRef="#br0" timeOffset="2744">4702 4585 1044 0,'0'0'0'0,"0"0"148"15,0 0-100-15,0 0-41 0,0 0 10 16,0 0-12-16,0 0-1 16,0 0 4-16,35 66-16 0,-30-58-117 15,1-4-63-15,-4 0-129 0,-2-4-129 16</inkml:trace>
  <inkml:trace contextRef="#ctx0" brushRef="#br0" timeOffset="2938">4190 4605 719 0,'0'0'0'0,"0"0"339"16,-33 76-253-16,22-46-32 16,3 3-6-16,-1-3-29 0,0-2-15 15,4-3-2-15,0-6-4 0,5-4-63 16,5-5-100-16,8-5-26 0,8-5-91 15,4-3-56-15</inkml:trace>
  <inkml:trace contextRef="#ctx0" brushRef="#br0" timeOffset="3005.83">4351 4859 477 0,'0'0'0'15,"0"0"111"-15,62 26-30 0,-41-18-80 16,-1-5-2-16</inkml:trace>
  <inkml:trace contextRef="#ctx0" brushRef="#br0" timeOffset="3409.54">5323 3827 762 0,'0'0'0'0,"0"0"350"16,0 0-223-16,6 82-33 0,-5-52-25 16,-1-2-30-16,4 0-25 0,-2-4-10 15,2 1-2-15,6-1-1 0,-3-3-2 16,0-4-80-16,2-5-15 16,1-3-91-16,-2-5-16 0,-5-3-50 15,-2-1-33-15,-1-4 43 0</inkml:trace>
  <inkml:trace contextRef="#ctx0" brushRef="#br0" timeOffset="3633.39">5331 4013 338 0,'0'0'0'16,"0"0"388"-16,-35-66-234 16,31 51-26-16,1 3 11 0,1 1-54 0,2 0-28 15,8-3-18-15,6 0-20 16,8-4-5-16,7 1 0 0,4 3-1 16,4 0-2-16,3 6-4 0,-3 3 10 15,-8 4-10-15,-3 1-5 16,-9 6 3-16,-5 5-1 0,-3 4 1 15,-7 5 9-15,-2 2 6 0,-10 6 3 16,-7 4-3-16,-6 0-10 0,0 1-8 16,-5-4 0-16,6-1 0 0,4-5-4 15,5-4-99-15,7-4 16 0,3-9-107 16,3-6-91-16,3-3-191 16</inkml:trace>
  <inkml:trace contextRef="#ctx0" brushRef="#br0" timeOffset="4109.26">5769 3798 950 0,'0'0'0'0,"0"0"186"15,0 0-127-15,0 0-14 16,-11 61 15-16,7-38 0 0,-1 2-30 16,3 2-20-16,2-2-9 0,0-1 1 15,0-5-1-15,2-2-2 16,4-2-47-16,-2-5-25 0,2-4-43 15,-3-3 12-15,-1-3 5 0,-1-7 10 16,0-1 36-16,2-5-41 0,-1-2 0 16,-2-4 46-16,0-5 46 0,-2-1 4 15,-5-4 36-15,-1-1 45 0,4-1 27 16,-2 1-23-16,4 3-17 16,2 6 28-16,0 2-22 0,8 2-11 15,1 3 1-15,3 0-18 0,2 3-16 16,4 0-8-16,-1 0-4 0,4 3-9 15,-2 1-6-15,-2 4 0 0,-4 3-5 16,0 0 0-16,-5 7-7 16,-5 4 7-16,0 5-11 0,-4 8 15 15,-9 1-1-15,-7 4-2 0,0-1 4 16,-1-3-5-16,3-2 0 0,2-5 0 16,5-6 2-16,4-1-3 0,2-4 2 15,2-4-2-15,0-1-13 16,7-1 10-16,0 0 0 0,6-1-1 15,2 0 5-15,4-2 0 0,3-2-51 16,0-1-18-16,3 1-24 0,1-1-16 16,-1-1 65-16,-6 1-118 0,-5 2-89 15,-9 2-87-15</inkml:trace>
  <inkml:trace contextRef="#ctx0" brushRef="#br0" timeOffset="4311.96">5506 4355 1015 0,'0'0'0'0,"0"0"275"0,0 0-201 16,0 0-56-16,0 0-19 0,0 0 2 15,0 0 84-15,82-21-49 16,-38 0-26-16,1-6-7 0,2-1 0 16,-5 2-2-16,-2 2-2 0,-6 4-125 15,-4 2 26-15,-7 3-88 16,-9 1 12-16,-5 1-46 0,-9 1-87 15,-2 3-89-15</inkml:trace>
  <inkml:trace contextRef="#ctx0" brushRef="#br0" timeOffset="4475.95">5725 4075 616 0,'0'0'0'16,"0"0"188"-16,0 0-78 16,-34 70-17-16,24-36 8 0,4 4-5 15,-2 3-3-15,0 1-30 0,-3 0-16 16,-1 0 0-16,-1 1-18 0,-1-3-11 15,1 0-7-15,-3-2-9 0,1-2-3 16,-1-2-35-16,-2-4-61 16,0-2-89-16,5-9-181 0,0-9-101 15</inkml:trace>
  <inkml:trace contextRef="#ctx0" brushRef="#br0" timeOffset="4610.78">5588 4532 1032 0,'0'0'0'0,"0"0"210"0,0 0-130 15,0 0-44-15,71 10-12 0,-50-5-9 16,1-3-8-16,1 2-6 0,2-3-1 16,3-1 0-16,3 0-79 0,-1-1-126 15,1-11-168-15</inkml:trace>
  <inkml:trace contextRef="#ctx0" brushRef="#br0" timeOffset="4761.03">6061 4256 1102 0,'0'0'0'0,"0"0"175"0,0 0-125 16,0 0-39-16,0 0 0 16,62 13-2-16,-45 2-6 0,-1 3 2 15,2-4-1-15,-4 4-8 0,0 1-42 16,-4-1-99-16,-3 3-160 0,-7-6-151 16</inkml:trace>
  <inkml:trace contextRef="#ctx0" brushRef="#br0" timeOffset="5142">5476 4845 1149 0,'0'0'0'0,"0"0"156"15,-14 66-96-15,14-45-37 0,0-3-1 16,3-1-14-16,6-5-5 0,-1-2-3 15,2-3 0-15,-1-3-36 0,1-4-24 16,-1-2-66-16,2-7-36 16,-2-1-2-16,-5-2-17 0,1-2 92 15,-4-4 68-15,-1 0 25 0,2-5 0 16,-1 2 36-16,2 0 49 0,6 1 6 16,2 2-4-16,5-1-10 0,6 1-9 15,7 0-16-15,4 1 2 0,1 1-14 16,1 6 14-16,-9 3-34 15,0 7-14-15,-6 0-7 0,-5 8 7 16,-6 3 2-16,-3 2 0 0,-6 5 14 16,-1 3-1-16,-10 3-9 0,0 1-7 15,-3-1-4-15,1-2-3 0,2-4-4 16,2-5-105-16,1-2-60 16,6-7-176-16,2-4-209 0</inkml:trace>
  <inkml:trace contextRef="#ctx0" brushRef="#br0" timeOffset="5517.27">5992 4711 1051 0,'0'0'0'0,"0"0"79"16,0 0 81-16,-17 73-81 0,12-46-35 16,2-4-2-16,0-4 0 0,3-2-26 15,0-3-14-15,0-4-4 16,3-1 2-16,1-5 0 0,-1 0-55 15,1-4-20-15,1 0-8 0,-1-7-21 16,2-4 30-16,-4-1 14 0,-2-5 4 16,0-1 12-16,0-4-5 0,-1-3 0 15,-4-3 42-15,3 1 9 0,2 1 5 16,4 3 38-16,3 5 19 0,5 0 26 16,6 1-27-16,2 0-10 15,4 3-3-15,1 4-14 0,-2 8-6 16,-2 2-14-16,-1 7-7 0,-3 6 1 15,-2 5 7-15,-4 1 2 0,-3 4-1 16,-7-2 17-16,-1 3-15 0,-9 2 7 16,-6-1 1-16,-7 0-12 15,-2 4-10-15,-2-3-3 0,-5 0-2 16,1-2-2-16,4-5-144 0,5-3-114 16,8-9-196-16</inkml:trace>
  <inkml:trace contextRef="#ctx0" brushRef="#br0" timeOffset="6039.18">7250 3599 776 0,'0'0'0'0,"0"0"153"0,0 0 18 16,0 0-74-16,0 0-20 0,0 0 2 15,0 0-21-15,0 0-5 0,0 18-16 16,-8-4-14-16,-7 1-8 16,-8 6-8-16,-7 3-3 0,-2 2-1 15,-1 0-6-15,0 4-33 0,3-4-12 16,4-2-1-16,7-2 18 0,6-4 9 15,4-1 4-15,4 3 21 0,1 5-2 16,4 5-1-16,0 8 0 16,4 6 12-16,6 4 14 0,-2 4 12 15,0 0-5-15,1-2-15 0,1-4-9 16,1-6-6-16,0-2-4 0,-2-6 0 16,-1-6-50-16,-3-6-49 0,-1-6-105 15,-1-11-63-15,-3-3-159 0</inkml:trace>
  <inkml:trace contextRef="#ctx0" brushRef="#br0" timeOffset="6184.11">6965 4121 693 0,'0'0'0'0,"0"0"403"16,0 0-286-16,0 0-53 0,0 0-19 16,0 0-20-16,0 0-9 15,0 0-10-15,57-51-4 0,-31 43-2 16,4 0 0-16,-2 0-243 0,0 1-111 15</inkml:trace>
  <inkml:trace contextRef="#ctx0" brushRef="#br0" timeOffset="6326.02">7058 4215 1122 0,'0'0'0'0,"0"0"206"15,0 0-177-15,0 0-47 16,0 0 21-16,0 0 1 0,81-10-4 15,-50 2 0-15,3-1-131 0,0 2-182 16,-3-2-130-16</inkml:trace>
  <inkml:trace contextRef="#ctx0" brushRef="#br0" timeOffset="6527.91">7430 3705 1160 0,'0'0'0'0,"0"0"182"0,0 0-150 16,0 0-19-16,-28 62-2 15,15-40-3-15,1 3-4 0,-1-1-3 16,2-2-2-16,-1 0-69 0,1-2-80 16,0 1-72-16,-1-5-94 0,1-2-120 15</inkml:trace>
  <inkml:trace contextRef="#ctx0" brushRef="#br0" timeOffset="6656.1">7279 3964 716 0,'0'0'0'0,"0"0"397"0,0 0-255 16,0 0-68-16,0 0-30 0,0 0-14 15,0 0-26-15,0 0 1 0,51-15-4 16,-22 9-1-16,4 0 0 16,2-1-188-16,1 0-34 0,-1-3-68 15,-6 2-147-15</inkml:trace>
  <inkml:trace contextRef="#ctx0" brushRef="#br0" timeOffset="6950.12">7497 3989 863 0,'0'0'0'0,"-53"65"274"15,30-36-185-15,2 0-35 0,6-4-29 16,2-8-19-16,4-1-4 0,5-5-2 16,0-4 0-16,4-2-136 0,0-5 5 15,6-1-15-15,2-4 26 16,3-3-89-16,-4 0-44 0,1-1 36 15,-4 1 200-15,-3 2 34 0,2 2 224 16,-2 1-133-16,3-1-28 0,-4-2 1 16,2 2-7-16,-1 2 9 0,-1-2 22 15,1 1-9-15,-1 1 0 0,0 0 2 16,0 2-24-16,0 0-23 16,3 0-22-16,3 1-15 0,2 0 8 15,2 3-5-15,3 0-12 0,-1 0-3 16,6 1-2-16,1-1 0 0,0-2-69 15,-1-2-80-15,-1-2-146 0,-2-7-194 16</inkml:trace>
  <inkml:trace contextRef="#ctx0" brushRef="#br0" timeOffset="7327.03">7595 3628 1029 0,'0'0'0'15,"0"0"245"-15,0 0-166 0,0 0-58 16,0 0-17-16,0 0 5 0,48-62 1 15,-28 51-7-15,2 1 1 0,-3 2-1 16,2 1-3-16,-4 2 0 16,1 5 0-16,-1 0 0 0,-2 5-9 15,-1 9 3-15,0 8 4 0,-5 10 4 16,1 7 1-16,-5 5-3 0,-3 6 0 16,-2 1 17-16,-2 2-6 0,-5 1-4 15,-2-1-3-15,2-1-5 16,0-2 2-16,-3-7-2 0,1-5-92 15,-4-6-18-15,0-5-79 0,-1-7-147 16,-3-8-98-16</inkml:trace>
  <inkml:trace contextRef="#ctx0" brushRef="#br0" timeOffset="7594.87">7527 3974 1054 0,'0'0'0'16,"0"0"283"-16,0 0-245 0,0 0-29 15,0 0-6-15,0 0 4 0,56-68-6 16,-35 58-2-16,1 1 1 16,-2 3-1-16,-3 3-79 0,-5 3-15 15,-2 4-28-15,-7 6-34 0,-3 3 18 16,-2 3 28-16,-7 0 61 0,3-1 53 16,3-4 4-16,0-6 28 0,3 1 18 15,0-3 26-15,0 0 6 16,0-2-29-16,0 0-3 0,3 0-2 15,3-1-32-15,1 0-11 0,5 1-4 16,0 0 5-16,2 4-18 0,-3 5-353 16,-6-2 145-16</inkml:trace>
  <inkml:trace contextRef="#ctx0" brushRef="#br0" timeOffset="8198.84">6944 4440 1009 0,'0'0'0'0,"0"0"238"15,0 0-187-15,-35 81-33 0,31-52-7 16,-1-2-5-16,4-4-4 16,1-3 0-16,1-2-4 0,5-4-80 15,1-6-23-15,2-4-39 0,-1-4 20 16,-1-4-10-16,3-8 14 0,-2-5 101 16,2-1 22-16,4-2 24 0,4 0 38 15,8 1 25-15,5-3 5 0,9 0 10 16,6 0-22-16,9-5 3 15,8 1-6-15,7-3-15 0,8-4-8 16,6 0-22-16,-1 2-16 0,-1 0 1 16,-4 3-12-16,-6 5 4 0,-9 5 4 15,-13 7-4-15,-16 6-5 0,-12 5-1 16,-11 0-8-16,-6 10 0 16,-5 2 0-16,-7 6 4 0,-8 4 8 15,-11 0-5-15,-2 4-4 0,-2-2-2 16,-3 2-76-16,-2 2-3 0,-2-2-74 15,-1 1-129-15,0-4-63 0,3-5-19 16</inkml:trace>
  <inkml:trace contextRef="#ctx0" brushRef="#br0" timeOffset="8543">7497 4530 718 0,'0'0'0'0,"0"0"371"0,0 0-259 16,0 0-42-16,0 0-44 0,0 0-25 15,0 0-2-15,0 0 2 16,0 0 4-16,20-16-4 0,-14 13-1 15,5 2 0-15,-4 0 0 0,-1-2-2 16,1 3 0-16,-3-1 1 0,3 1-4 16,-2 4 2-16,0 6 4 0,1 6-2 15,0 4 2-15,-1 6 8 0,-2 3 6 16,1 4 4-16,0 2-3 16,3 1 19-16,-2-2-19 0,1-3-1 15,-2-1 5-15,-3-7-7 0,1-2-7 16,-2-6 2-16,0-3 3 0,-7-6-5 15,-6-3 4-15,-7 1 1 0,-4-2-7 16,-2 1-1-16,-2-3 2 16,1 0-2-16,4 0 8 0,6 0 11 15,6-2 0-15,9 1 2 0,2 0-10 16,0-1-14-16,9-6 0 0,7-8-36 16,12-4 23-16,8-7-34 0,8-2-26 15,-4-2-41-15,-1 0-184 16,-8-7-182-16</inkml:trace>
  <inkml:trace contextRef="#ctx0" brushRef="#br0" timeOffset="9304.62">8728 3625 920 0,'0'0'0'0,"0"0"370"0,0 0-283 15,0 0-40-15,0 0-17 0,0 0-16 16,0 0-6-16,30-70-6 0,-9 58-3 16,6 1 2-16,-1 4 1 15,3 1-3-15,-3 4-5 0,0 2-13 16,0 0-10-16,-7 8 4 0,-2 2 3 15,-2 5 0-15,-3 6 6 0,-3 6 2 16,-4 8 4-16,-3 9 8 16,-2 7 1-16,0 6 1 0,0 7 0 15,1 5 0-15,0 0 35 0,2 0-17 16,1-6-1-16,1-9 7 0,-2-6-3 16,-1-11-6-16,2-8 9 0,-2-7-4 15,-2-9 1-15,0-8 3 16,0-5 0-16,-5-2 11 0,-4-8 3 15,-5-1-27-15,-2-4-10 0,-1-1 2 16,-3-4-4-16,-1-1-5 0,0-3-11 16,-1 3-8-16,4 3-6 0,1 0-10 15,4 6-11-15,2 1-14 0,1 0-44 16,5 1-52-16,-2-5-28 16,4 3-20-16,-2-4 55 0,2 0 57 15,-2-2 69-15,-4 0 31 0,0 1 13 16,-1 5 74-16,0 3 60 0,3 5 4 15,3 2 5-15,1 2-42 0,-5 5-50 16,3 12-30-16,-5 6 16 16,-1 8 7-16,3 3-4 0,-1-4-19 15,6-1-12-15,2-6-13 0,1-6-6 16,8-4-8-16,0-6 0 0,8-7-6 16,7-2-13-16,6-15-35 0,8-9-7 15,4-2-39-15,2-7-90 0,1-2-8 16,0-1-15-16,-6 1-130 15</inkml:trace>
  <inkml:trace contextRef="#ctx0" brushRef="#br0" timeOffset="9754.61">9128 3727 658 0,'0'0'0'15,"0"0"402"-15,0 0-268 0,0 0-30 16,-12-64-52-16,18 52-30 16,5-1-12-16,1 0-6 0,4 0 0 15,4-2-4-15,3 2 0 0,3-3 10 16,2 4-4-16,-4 2 0 0,0 1-1 15,-3 5-2-15,-2 1 1 0,-3 1-2 16,-2 5-4-16,3 8-7 0,-4 7 5 16,0 9 3-16,-1 10 2 15,1 7 5-15,-3 6 1 0,0 3 20 16,0 0-3-16,-2-2 7 0,-4-3-8 16,2-7-8-16,-4-4-6 0,-2-4-4 15,0-7-2-15,0-4-1 16,-5-5 0-16,1-3 0 0,-6-2 1 15,1-2-1-15,2 1-1 0,-2-3 1 16,-1-1-4-16,-1 2-18 0,1-6-7 16,-2 1 10-16,0-4 3 0,0-6 7 15,-3-4 1-15,-2-5 0 0,1-4 0 16,-1-7 3-16,0-5 1 0,-1-5 0 16,4-5 4-16,-3-3-2 15,6 7-1-15,1 2 2 0,4 10 23 16,2 11-2-16,1 6-6 0,3 5-7 15,-1 1-7-15,1 2-1 0,0 0-2 16,0 2-21-16,5 3-25 16,4 2 24-16,4 2-3 0,0 0-23 15,2-1-22-15,6-3-44 0,-1 0-37 16,4-3-85-16,-1-2-232 0</inkml:trace>
  <inkml:trace contextRef="#ctx0" brushRef="#br0" timeOffset="10065.49">9291 4135 1022 0,'0'0'0'0,"0"0"298"16,0 0-194-16,-77 73-54 0,54-51-26 15,0 3-7-15,-4-1-7 0,-1 1-6 16,1-2-5-16,-4-2 2 0,0-1 1 15,4-2-2-15,0-3 0 0,9-2-26 16,6-3 12-16,4-2 1 16,5 0-2-16,3 5 9 0,0 6 6 15,5 5 0-15,9 7-12 0,3 1 15 16,2 2 2-16,1 4 0 0,-2-3 7 16,-2-2-3-16,1-1-5 0,-5-6-3 15,0-5-2-15,-2-3-14 16,-7-7-38-16,0-4-49 0,-1-7-145 15,-2-3 18-15,0-11-84 0</inkml:trace>
  <inkml:trace contextRef="#ctx0" brushRef="#br0" timeOffset="10271.58">9113 4591 755 0,'0'0'0'0,"0"0"338"16,0 0-201-16,66-71-56 0,-32 51-26 16,4 1-16-16,6 2-17 15,-1 2-13-15,0 4-4 0,-4 5-3 16,-2 4-2-16,-2 3 0 0,-8 9 5 15,-4 5-3-15,-5 7 7 0,-4 7 9 16,-7 6 3-16,-4 5 3 16,-3 3-6-16,-8 2-4 0,-3-2-7 15,-2 0-3-15,-1-6-2 0,-3-2 0 16,2-8-4-16,-4-6-123 0,-1-3-7 16,-2-7-115-16,-2-3-203 0</inkml:trace>
  <inkml:trace contextRef="#ctx0" brushRef="#br0" timeOffset="10566.51">9045 4625 1167 0,'0'0'0'0,"0"0"235"16,0 0-125-16,0 0-61 16,0 0-35-16,0 0-3 0,0 0 0 15,65-41-4-15,-30 29 2 0,2 2-5 16,2 3-5-16,-1 2 2 0,-5 5-2 15,-1 0-121-15,-5 7-4 0,-5 7-78 16,-9 4-94-16,-11 4 56 16,-6 6 36-16,-11 0-2 0,-4-4 200 15,-1-1 16-15,3-6 443 0,2-3-183 16,3-2-70-16,5-7-18 0,3-3-74 16,3-2-42-16,1 0-42 0,7 0-26 15,11 0-3-15,7 0 12 16,6-4-2-16,3-3-6 0,-1-1-103 15,-4 2-100-15,-6-5-254 0</inkml:trace>
  <inkml:trace contextRef="#ctx0" brushRef="#br0" timeOffset="18116.18">3582 11434 289 0,'-9'-1'0'15,"-1"-2"298"-15,-2-2-194 16,2 1 15-16,1-1-14 0,1 2-7 0,4 1 3 16,3-1-34-16,1 2-32 15,2-1-25-15,8-2-9 0,6-1 2 16,6-1-2-16,4 3 5 0,1-2-3 15,-1 4-2-15,3-4 0 0,-2-1 1 16,0-1-2-16,-1-2 0 16,-3 1 3-16,1-4-3 0,-4 1 0 15,1 0 6-15,-5 2-6 0,1-1 0 16,-5 2 6-16,-2 1-6 0,-6 4 0 16,-3 2 1-16,-1 1-1 0,0 5 0 15,-2 5 4-15,-6 8 8 0,-3 8 4 16,0 0-4-16,-1 1-7 15,1-1-1-15,4-4-3 0,-4 2-2 16,3 1 2-16,1-3-2 0,1 1-26 16,-4-1-62-16,4 0-48 0,0-4-93 15,-4-4-42-15,-3-1-170 16</inkml:trace>
  <inkml:trace contextRef="#ctx0" brushRef="#br0" timeOffset="18592.66">3566 11710 582 0,'0'0'0'0,"0"0"229"15,0 0-37-15,0 0-85 0,0 0-32 16,0 0-23-16,0 0-24 16,0 0-16-16,16-21-7 0,4 7 1 15,3 3-3-15,3-4-3 0,-1 1 0 16,2 0 3-16,0 2-4 0,-5-1-15 16,-6 3 10-16,-5 4-6 0,-7 4 11 15,-4 2-16-15,-1 0-4 16,-9 11 20-16,-4 9 2 0,-8 6 3 15,-6 7-2-15,-4 3-2 0,2-2 0 16,2-1 0-16,2-3 2 0,5-4-3 16,5-7 2-16,5-4-1 0,5-8 0 15,3-3-1-15,3-4-1 0,0 0-4 16,5 0-7-16,6 0 6 16,4 0 1-16,5-3 10 0,2 3-2 15,0 0-4-15,1 0-10 0,-2 2 3 16,-2 3 2-16,1 0 8 0,-2 3-2 15,-3 4-5-15,-2 3 6 16,-3 5 0-16,-2 3 0 0,-8 1 1 16,0 4 6-16,-7 0-7 0,-5 0 0 15,-1-1 41-15,-6 1-13 0,-5 3 5 16,-3-4-4-16,-3 3 2 0,1-4-7 16,0-4-4-16,7-6-2 0,3-4-7 15,5-7-4-15,5-4 0 16,3-1-2-16,1-6-3 0,2-7-4 15,3-7-34-15,7-6-31 0,7-7-59 16,7-3-34-16,6-2-29 0,2 1-59 16,-1 1-68-16</inkml:trace>
  <inkml:trace contextRef="#ctx0" brushRef="#br0" timeOffset="18999.68">4093 11273 820 0,'0'0'0'15,"0"0"329"-15,0 0-206 0,0 0-87 16,0 0-34-16,0 0 15 0,0 0 10 16,-41 67-1-16,31-37-13 0,3-1-1 15,1 0-5-15,1-2 2 16,-2 1 2-16,4-6-7 0,-1-2-2 15,3-5 5-15,1-7-4 0,0-1-6 16,1-4-3-16,6-1 3 0,8-1-3 16,5-1 4-16,4-3-19 0,4-7-9 15,1-3 1-15,0-3-12 16,-4-1-11-16,-2-1 43 0,-6 3 7 16,-3 4-2-16,-6 3 8 0,-5 5 1 15,-1 3 6-15,-2 0 11 0,0 0-4 16,0 4-9-16,0 2-3 0,0 3 5 15,0 3-3-15,0 3 0 0,0-4-5 16,1-1-4-16,2 2-10 16,0-1-56-16,-1-2-70 0,-1 1-24 15,-1-4-39-15,-1 4-12 0,-8 0 41 16,-7 2-11-16</inkml:trace>
  <inkml:trace contextRef="#ctx0" brushRef="#br0" timeOffset="19416.16">4102 11689 60 0,'0'0'0'0,"0"0"280"0,-63 69-123 16,50-44 1-16,1-1-26 15,4-3-52-15,5-2-31 0,1-3-28 16,2 0-10-16,1-4-7 0,2-2-8 16,5-1 1-16,0-7-3 0,-2-2-40 15,3 0-9-15,-5-6 29 0,2-4 18 16,-4 0 16-16,-2 0 14 16,0-1 24-16,0 3 30 0,0-3 3 15,0 4 22-15,0-3-21 0,0 4-16 16,0-2-10-16,5 2-25 0,4-2-9 15,3-1-4-15,5 2 2 0,0-2-2 16,3 2-4-16,0 0 0 16,-2 0-4-16,3 2-6 0,0-1 3 15,-4 2-2-15,-4 3-6 0,-6 1 1 16,-2 1-10-16,-5 6-22 0,-1 4 18 16,-15 6 9-16,-3 5-6 0,-8 4-5 15,-1-1 0-15,-1 3 6 0,4-4 11 16,3 0 0-16,5-5 2 15,5-4 8-15,6-5 3 0,4-5-2 16,2-1 0-16,0-2-8 0,3-1 1 16,8-1 6-16,1 0 0 0,7-1-2 15,0-6 3-15,1-1-7 16,1-1-6-16,2 2-7 0,-3 2-19 0,2 2-61 16,-7-1-14-16,-2 0-74 15,-3 1-94-15,-3-1-51 0,-5 0-91 16</inkml:trace>
  <inkml:trace contextRef="#ctx0" brushRef="#br0" timeOffset="19825.82">4107 11723 557 0,'0'0'0'16,"0"0"257"-16,0 0-102 0,0 0-73 15,0 0-44-15,0 0 17 0,-10 60 32 16,10-27-29-16,0 4-13 0,0 4-4 16,-1 1-12-16,-1 2-11 0,-1-3-14 15,0-2 0-15,0-4-6 0,1-4 3 16,-5-2 0-16,1-6 0 0,-3-7-2 16,0-2-3-16,0-3 3 15,1-3 1-15,0 0 0 0,3-5 0 16,3 0 1-16,0 0 0 0,2-3 3 15,0 0-3-15,0 0 3 0,0 0-1 16,8 0-6-16,4 0 1 16,6 0 7-16,5-8-3 0,5-2 3 15,3-5-2-15,-1 4-1 0,-1 4-4 16,-1 4-6-16,0 3 8 0,2 0 12 16,-4 7-13-16,-3 5 2 0,-3 0 36 15,-1 3-27-15,-2-3 21 16,-1 0-24-16,-2-4-2 0,-2-3-8 15,-3-3-14-15,-1-2-73 0,2-1-103 16,-7-11-218-16</inkml:trace>
  <inkml:trace contextRef="#ctx0" brushRef="#br0" timeOffset="21143.01">5174 11303 524 0,'0'0'0'16,"0"0"237"-16,0 0-82 0,0 0-61 15,0 0-77-15,0 0-12 16,0 0 72-16,-7 83 22 0,5-34-18 15,-14 5-28-15,0 1-16 0,-7 2-11 16,-5-2-11-16,2-2-10 0,-4-2-7 16,2-3 4-16,-2-5-1 15,4-4-30-15,1-7-28 0,4-8-47 16,8-12-97-16,4-9 29 0,8-3 19 16,1-13-151-16,5-7-102 0</inkml:trace>
  <inkml:trace contextRef="#ctx0" brushRef="#br0" timeOffset="21295.34">5059 11745 385 0,'0'0'0'0,"0"0"312"16,23 60-155-16,-18-28-12 0,-5 6-53 15,0-1-17-15,-1 3-15 0,-4-1-27 16,4-2-19-16,1-4-11 0,0-3 0 16,5-3-3-16,1-7 0 0,5-4-162 15,1-1-46-15,6-5-156 0,-3-7 124 16</inkml:trace>
  <inkml:trace contextRef="#ctx0" brushRef="#br0" timeOffset="21511.76">5641 11543 854 0,'0'0'0'15,"0"0"225"-15,0 0-141 0,0 0 34 16,-8 70-32-16,-2-39-26 0,0-2-13 15,5 0-13-15,-2-5-16 0,5-3-11 16,-2-4-6-16,0-3 1 16,4-3-3-16,-3-3-28 0,1 0-25 15,-3-5-19-15,-1-1-39 0,-3-2-49 16,-3 0-93-16,1-7-79 0,1-7-8 16</inkml:trace>
  <inkml:trace contextRef="#ctx0" brushRef="#br0" timeOffset="21784.04">5425 11573 645 0,'0'0'0'0,"0"0"192"16,-8 76-54-16,2-34-53 0,2 4 2 15,-3 4-15-15,2-1-28 0,-2 1-1 16,1 1-2-16,-1-2-18 0,3-6-13 16,4-6-2-16,10-9-6 15,8-8-4-15,15-3-1 0,11-7 5 16,13-2 50-16,6-3-15 0,-1-5 1 15,3-1-8-15,-7-9-10 0,-4 0-9 16,-7 2 8-16,-11-3 1 16,-8 1-2-16,-11 2 9 0,-8-1 0 15,-7 0-2-15,-2-1 8 0,0-4-14 16,-5-4-16-16,-6-2-6 0,0 0-45 16,-1-4-46-16,-1 0-92 0,0-9-184 15,-2-7-646-15</inkml:trace>
  <inkml:trace contextRef="#ctx0" brushRef="#br0" timeOffset="22470.87">6818 11054 812 0,'0'0'0'15,"0"0"332"-15,0 0-201 0,0 0-57 16,0 0-38-16,0 0-12 0,0 0-10 16,0 0-7-16,0 15 1 0,-8-2 9 15,-4 8-4-15,-9 2-3 16,-4 5-3-16,-5-1-6 0,1 2 2 15,-3-1-6-15,1-1-33 0,1 0-18 16,4-8 5-16,9-3-11 0,1-7 5 16,8-4 26-16,2-2 13 0,3-1 19 15,2-1 3-15,1 3-5 0,0 4-2 16,4 8-16-16,4 8 20 16,0 8 35-16,2 7-1 0,3 4 6 15,-1 4 15-15,-4 0-3 0,4-6-21 16,-1-6-25-16,3-2-7 0,1-7-4 15,-2-3 1-15,-2-8-2 0,-1-6-101 16,0-6-45-16,0-3-59 16,-2-6-31-16,1-8-197 0</inkml:trace>
  <inkml:trace contextRef="#ctx0" brushRef="#br0" timeOffset="22627.12">6556 11480 675 0,'0'0'0'0,"0"0"368"15,0 0-258-15,0 0-36 0,0 0-17 16,0 0-18-16,0 0-16 0,56-59-12 16,-34 51-10-16,4 2-2 0,1 0-17 15,0 1-62-15,2-1-79 0,-2 3-158 16,-4-1-73-16</inkml:trace>
  <inkml:trace contextRef="#ctx0" brushRef="#br0" timeOffset="22751.14">6691 11503 759 0,'0'0'0'0,"0"0"170"0,0 0-44 16,0 0-80-16,0 0-49 0,0 0 6 15,0 0 4-15,74 0-10 0,-46-6-190 16,-2-1-129-16</inkml:trace>
  <inkml:trace contextRef="#ctx0" brushRef="#br0" timeOffset="22955.89">6993 11143 849 0,'0'0'0'16,"0"0"337"-16,0 0-228 0,0 0-71 0,0 0-31 16,0 0 8-16,-71 73-3 15,51-47-6-15,5-3-6 0,-1 4 0 16,3-5 0-16,1-3-65 0,4-2-70 15,2-4-111-15,2-5-29 0,4-4-22 16,0-4-9-16</inkml:trace>
  <inkml:trace contextRef="#ctx0" brushRef="#br0" timeOffset="23062.12">6844 11365 149 0,'0'0'206'15,"0"0"-26"-15,0 0-15 0,0 0-27 16,0 0-16-16,0 0-4 0,0 0-55 16,0 0-28-16,71 10-20 0,-53-10-7 15,3-6-11-15,4-1-68 0,-1-2-70 16,2 0-42-16,-3 0-101 15,-5 2-88-15</inkml:trace>
  <inkml:trace contextRef="#ctx0" brushRef="#br0" timeOffset="23190.97">7035 11418 510 0,'0'0'0'15,"0"0"351"-15,-65 85-202 0,47-59 27 16,-1-4-91-16,4-6-41 16,6-4-21-16,1-5-18 0,4-3-4 15,4-2-2-15,0-1-63 0,0-1-57 16,0 0-99-16,4 0-21 0,3-3-70 15,0-2-75-15</inkml:trace>
  <inkml:trace contextRef="#ctx0" brushRef="#br0" timeOffset="23289.74">6936 11554 474 0,'0'0'0'15,"0"0"239"-15,0 0-137 0,0 0-56 16,45-75-34-16,-31 53-17 0,4-1-23 16,1 2-46-16,-1 1-53 0,-1 0-13 15,-3 9-49-15,-3 2-50 0</inkml:trace>
  <inkml:trace contextRef="#ctx0" brushRef="#br0" timeOffset="23649.94">7115 11062 823 0,'0'0'0'0,"0"0"312"15,0 0-221-15,0 0-39 0,5-62-31 16,6 52-9-16,-2 0-6 0,5 6 8 16,2 0-10-16,-1 1-1 0,6 3-2 15,-3 10-2-15,0 7 1 0,2 11 0 16,-3 6 3-16,-1 11-2 15,-4 5 3-15,-2 2 3 0,-6 5 10 16,-4-2 9-16,0-2-6 0,-6-1-11 16,-2-7-2-16,-1-6-5 0,0-4-1 15,-4-8-1-15,4-5 0 16,-1-9-91-16,-2-5 1 0,0-6-59 16,-4-2-111-16,-2-1-12 0,-2-11-111 15</inkml:trace>
  <inkml:trace contextRef="#ctx0" brushRef="#br0" timeOffset="23860.19">7075 11448 428 0,'0'0'0'0,"-23"-63"314"0,19 37-156 16,3 3-6-16,1 6-51 16,0 2-21-16,2 1-34 0,6 3-26 15,4 1-15-15,0 3-9 0,1 5 3 16,2 0-7-16,-1 2-33 0,-2 5-17 16,-3 6-23-16,-3 3-9 0,-5 3 34 15,-1 1 33-15,-2-1 20 16,-7 0 6-16,3-2 1 0,0-4-2 15,4-1 23-15,2-3 1 0,0-3-3 16,2-1-11-16,8 0-7 0,2-2-6 16,4 0 2-16,-1 1-2 0,4-1-305 15,-4 2-15-15</inkml:trace>
  <inkml:trace contextRef="#ctx0" brushRef="#br0" timeOffset="24370.87">6576 11868 628 0,'0'0'0'0,"0"0"323"0,-52 62-229 15,45-49-51-15,6-5-26 16,1-4-9-16,0-1-3 0,3-3-10 15,8-1 0-15,8-8 8 0,8-6 29 16,13-6-18-16,6-3-4 0,8-1-8 16,4 3 3-16,3 2-2 0,7 0 37 15,-1 4-20-15,-1 1-4 0,-7 2 1 16,-5 4 4-16,-7 1-7 16,-8 4-6-16,-10 3 0 0,-7 1-4 15,-10 0-8-15,-7 1 0 0,-4 3 0 16,-1 4-4-16,-10 2 9 0,-9 6-2 15,-6 6-72-15,-6 3 31 0,1 1 18 16,-1 6 1-16,5 1 9 16,7-2 14-16,4 3 0 0,7-3 0 15,4 4 37-15,4 4 12 0,0 2 7 16,2 3-2-16,3 1 0 0,0 0-9 16,1-3-12-16,-3-7-10 0,2-5-6 15,-4-7-11-15,-1-7-3 16,0-7 5-16,-4 1-2 0,-2-8-2 15,-6-2 6-15,-3-2-5 0,-5-12-6 16,-2-1 2-16,0-5 1 0,1-2-7 16,4-3-11-16,8-2-25 0,9-6-52 15,9-4-36-15,18-7-93 16,7-3-234-16</inkml:trace>
  <inkml:trace contextRef="#ctx0" brushRef="#br0" timeOffset="25270.6">8140 11147 851 0,'0'0'0'0,"0"0"388"16,0 0-304-16,0 0-60 0,0 0-26 15,0 0 3-15,0 0 2 0,0 0-2 16,79-65 1-16,-56 56-4 0,-2 0 4 16,0 1 0-16,-4 2-3 0,-1 3 1 15,-5 3-1-15,-1 2-5 16,-1 10 2-16,2 9-1 0,3 14 2 15,-1 11 5-15,1 16 0 0,-3 7 0 16,0 4 9-16,0-4-2 0,-1-3-1 16,-1-11 2-16,3-5-5 0,-2-8-1 15,-2-6 4-15,-5-5 0 16,-3-10-1-16,0-7 3 0,-2-5-3 0,-3-5 5 16,-3 0 9-16,-1-1-5 15,-3-1-9-15,-3 0-3 0,-1 2-2 16,2 3-4-16,-3-2 4 0,3 2 0 15,0 0-3-15,1-3 2 16,2 1-1-16,1-3 1 0,0-1 2 16,0-1-2-16,-1-1 1 0,-1-9-4 15,-2-5-19-15,-1-4-29 0,-1-6-2 16,-1-1-18-16,-2-2-38 0,3 0 6 16,2 0 36-16,0 2 45 0,3 1 23 15,2 0 2-15,0 7 36 16,0 1 43-16,2 2-15 0,1 4 4 15,1-2-12-15,0 4-10 0,3 3-3 16,1 4-9-16,1 0-16 0,0 2-19 16,0 0-6-16,0 0-11 0,8 0 3 15,1 3 13-15,4 3-4 0,-3 1-15 16,-1-2 9-16,0 1 0 0,-4 2 2 16,0-3 6-16,-4 1 0 15,0 3-5-15,-1-2 8 0,-2 2-2 16,-3-1 0-16,0 1 3 0,3-4-8 15,-2 0-23-15,4-3-9 0,0-1-12 16,5-1-1-16,2 0 6 16,3-3 16-16,4-7 18 0,0-2 14 15,3-2-1-15,-1 1-4 0,-2-1 0 16,2-2 1-16,2-1-93 0,2-1-65 16,0 0-29-16,0-1-204 15</inkml:trace>
  <inkml:trace contextRef="#ctx0" brushRef="#br0" timeOffset="25820.9">8559 11125 856 0,'0'0'0'16,"0"0"147"-16,0 0-43 0,0 0-32 16,36-72-33-16,-15 55-8 0,4 2 8 15,1 2-7-15,-1 6-12 16,-2 5-9-16,-2 2-11 0,-2 8 0 15,0 10-3-15,1 13 6 0,1 14 6 16,-7 11 7-16,-3 8 0 0,-2 7-5 16,-2 1-2-16,1-4-6 0,0-4-3 15,2-3 0-15,-1-10 4 16,-4-8-6-16,0-8 4 0,-5-7-2 16,1-9 0-16,-4-8-1 0,0-2 2 15,-6-6-1-15,-5-3 0 0,-1 0 14 16,-6-4-18-16,-1-10-4 0,-1-4-4 15,1-6-4-15,0-9 8 0,0-3 1 16,0-7 2-16,1-2 7 16,3-1-3-16,5 4 1 0,3 7 0 15,2 6 39-15,2 7-25 0,2 8-6 16,3 6-5-16,1 4-6 0,0 2 0 16,0 2-17-16,4 0-54 0,5 0 16 15,8 3 13-15,0 3-29 16,0 3-4-16,0 0 4 0,1 0-28 15,7-2-10-15,-2-2-35 0,-1-4-314 16</inkml:trace>
  <inkml:trace contextRef="#ctx0" brushRef="#br0" timeOffset="26327.03">8665 11577 1079 0,'0'0'0'15,"0"0"248"-15,0 0-152 16,-76 67-53-16,49-43-26 0,-1 4-4 16,1-3-10-16,3 1-4 0,-1-2 2 15,0-3-1-15,2-1-8 0,2 1-5 16,3-3-4-16,1 2 5 0,4 0 8 16,1 1 4-16,6 6 0 0,6 2-4 15,2 7 4-15,8 1 0 16,3 1 20-16,-1 1-8 0,5-4-7 15,1-4 2-15,-1-1-4 0,2-7-6 16,-4-4 5-16,-1-4-5 0,-6-6-41 16,-4-3-12-16,-4-6-22 0,0-5 27 15,0-8-6-15,0-8-62 0,0 1 32 16,-3-6 80-16,-1 3 13 16,1 2 39-16,2-4 49 0,1 8 0 15,5 2-20-15,6-2-19 0,6 1-9 16,7-2-2-16,6 1-15 0,4-1-7 15,4 5-5-15,3-2-4 0,0 5-6 16,-4 3-4-16,-3 3-1 0,-2 4 2 16,-6 3-5-16,1 6 1 15,-5 4 0-15,-2 4 1 0,-6 5 0 16,-4 2 9-16,-6 0-6 0,-4 4 1 16,-2-3 0-16,-4 5-3 15,-8-5 4-15,0 1-5 0,-3-2-2 16,0 1-31-16,0-3-20 0,-2-3-39 15,-2-4-29-15,-2-8-65 0,0 2-105 16,-4-7-56-16</inkml:trace>
  <inkml:trace contextRef="#ctx0" brushRef="#br0" timeOffset="26605.65">8411 12215 864 0,'0'0'0'0,"0"0"309"15,0 0-147-15,0 0-65 0,0 0-33 16,0 0-29-16,0 0-15 0,0 0-13 15,14-51-7-15,9 44 0 16,7-1 8-16,3 3-9 0,-1 2 2 16,0 1-2-16,-2 2-69 0,-3 0 0 15,-5 7-32-15,-8 4-50 0,-7 4 6 16,-7 0 41-16,-3 6 39 0,-9 0 53 16,-5 0 17-16,0-3 27 15,4-1 60-15,-2-6 34 0,8-2 1 16,3 1-44-16,4-4-32 0,0-6-36 15,4 1-19-15,8-1 2 0,5 0 1 16,8-4 4-16,2-6-4 0,0 1-74 16,-2-4-73-16,-1 7-94 0,-5-3-178 15</inkml:trace>
  <inkml:trace contextRef="#ctx0" brushRef="#br0" timeOffset="30105.97">6289 6712 228 0,'0'0'0'16,"0"0"149"-16,0 0-141 16,0 0-3-16,0 0 17 0,-1 1 75 15,0 1-70-15,-1 0-3 0,-2 0-1 16,3 4-6-16,0 1-2 0,-2 1 7 16,0 4 7-16,-1 2 0 0,1 4-8 15,2 2-9-15,-1 5-5 16,0 2-5-16,0 3-1 0,1 0-2 15,-1 4 2-15,1 3-1 0,-1 5 0 16,0 5-1-16,1 2 1 0,-2 5 0 16,2 2-2-16,-1 1 2 0,0 1 0 15,-1 2 0-15,-1 0 0 0,3-2 0 16,1 0-2-16,0-1 2 16,0 1-4-16,0-3-3 0,0 0-9 15,0-1 0-15,0 1 10 0,0-2 5 16,3 2 0-16,-3 2 1 0,0-3 0 15,0 0 0-15,0-2 0 0,-2-4 1 16,2-2-1-16,-1 0 10 16,1 0 1-16,-1-1 0 0,0 1-5 15,1 0 0-15,0 0-2 0,-1 0 0 16,1 0-2-16,0-1-2 0,-2-1 0 16,2 3 4-16,0-3-3 0,0-1 8 15,0 0 10-15,0-5 3 16,1 2-4-16,0-1-5 0,-1 1-2 15,0 2-3-15,0-1-4 0,0 0-1 16,-4 1-1-16,1 2-1 0,-2 0 1 16,2 0 5-16,0-5 1 0,2-1 5 15,1 1 2-15,0-3 2 16,0 0-5-16,-1-4 3 0,0 0-1 16,1-1 3-16,0-5-1 0,0 3 0 15,0 6-1-15,0 1 0 0,0 10 1 16,2 2-2-16,-2 1 1 0,0 3-3 15,-2-1 0-15,-4-8-5 0,3-1-1 16,1-5-2-16,-1-10 3 16,2-4 5-16,-1-9 3 0,0-8 6 15,2-4-2-15,0-2-6 0,-1 0-12 16,0-4-2-16,-1-6-60 0,1 4 27 16,-1-4 8-16,2 6-6 0,-1 3 15 15,-2 0 13-15,2 1 3 16,-2-1-4-16,-3-2-2 0,0-2-3 15,-2-4-6-15,1-5-48 0,-4-5 0 16,1-6 57-16,-3-4 5 0,-4-6 2 16,2-4 0-16,-4-4 9 0,2 0-5 15,3-2 5-15,1 5 17 0,7 8 14 16,1 7 10-16,1 7 5 16,3 6-11-16,0 8-13 0,-1 1-7 15,2 3-11-15,0 0-2 0,0 0-2 16,0 5-6-16,0 8 8 0,4 4 0 15,1 6 0-15,3 9-2 0,4 6 1 16,0 3 4-16,4 2 3 16,1-1-4-16,1-2 6 0,-3-3-1 15,0-6 2-15,-2-4-2 0,-3-7 0 16,-1-2-1-16,-2-5-3 0,-3-6-2 16,0-4-5-16,-4-3-4 15,2 0 0-15,-1-3-4 0,5-7 2 16,4-12 16-16,1-10 2 0,3-5-6 15,0-5-2-15,1 4-6 0,-1 4-7 16,1-1 0-16,0 2-18 0,1-2-53 16,2-1-77-16,-1 0-177 0,-2 4-557 15</inkml:trace>
  <inkml:trace contextRef="#ctx0" brushRef="#br0" timeOffset="38189.74">3182 11010 559 0,'0'0'0'0,"0"0"141"0,-61-21-44 16,41 16-25-16,-1 5-29 16,-1 0-7-16,-1 9-1 0,-4 1-9 15,-2 7-5-15,-2 9-6 0,1 11 0 16,1 12-3-16,3 12-6 0,3 11 10 16,6 8 5-16,2 8 3 15,1 5-1-15,2 9 2 0,-1-4-2 16,-1 3-4-16,1-4-5 0,-1-7-3 15,1-1 8-15,2-9-12 0,5-5-1 16,1-8 3-16,5-7-3 0,9-6 1 16,5-12-4-16,8 0 1 0,3-7-8 15,5-3 4-15,3 2 0 0,-2 0 11 16,5-1-4-16,-4-1-4 16,2 0 2-16,-1-1 1 0,0 2-4 15,0-1-1-15,-1 0 0 0,2-3 0 16,-2-4-2-16,-3-1-8 0,0-6 5 15,0-2-4-15,1 1 12 16,1 0 0-16,1 0-4 0,2 1 0 16,1-2 6-16,1 0-7 0,1 0 2 15,3-2 4-15,0 2-4 0,1-1 2 16,1-1-1-16,-2 0-4 0,0-2 1 16,3 0 2-16,0 0-2 15,1-1 2-15,5 0-2 0,-2-1 2 16,5-2 7-16,0 2-3 0,0-1 3 15,2 2-7-15,0 3 2 0,1 0-2 16,2 0 6-16,0 1-4 0,2-1-1 16,2 0 1-16,0-1-1 0,5-2-2 15,2 1 0-15,3-2 2 0,3-5-3 16,5-2 1-16,1 1 2 16,2-3-2-16,4 4 0 0,0-1 0 15,0 0 0-15,3 2 1 0,0 3 2 16,-4-1-4-16,2 2 1 0,-4-2 1 15,4 1-2-15,2-5 1 0,0 0 3 16,2-4-6-16,1 0 5 16,3-4 0-16,4-2-4 0,2-1 3 15,1 0-2-15,0-2-1 0,0 0 4 16,0 2 0-16,-3-4-2 0,-4 5 0 16,0-2 5-16,-3 2-5 15,2 3 0-15,0 2 3 0,1 0-4 16,4 1 2-16,-2 0 1 0,-1 0-2 15,1-2 0-15,-1-2 1 0,-1 0-1 16,0-3 5-16,1-3 0 0,-1-2-4 16,3-2 8-16,0 1-3 0,2-2-2 15,0 2 3-15,-3 0 1 16,1 1-7-16,-3 0 3 0,-4-2-2 16,2 0-1-16,-8-1 1 0,0-3-1 15,-5 0-1-15,-5-4 0 0,0 0 3 16,-5-5-4-16,0-4 2 0,-2 0 1 15,-3-4-3-15,-3-1 2 0,-6-2 2 16,-3-2-4-16,-4 0 2 16,-8-1 2-16,-6-2-6 0,-4 0 6 15,-3-1 1-15,-4-1-6 0,-7-5 4 16,1-1 3-16,-5-3-7 0,0-3 4 16,-2-4 1-16,-1-4-4 15,-2-2 2-15,-3-1 1 0,1 4-3 16,-2 1 2-16,-2 4 1 0,-1 0-2 15,-1 1 0-15,0 2 2 0,-3 0-3 16,-6-3 2-16,-1 1 2 0,-5 1-4 16,-4 0 2-16,-3-1 3 0,-3 2-6 15,1-1 4-15,-2 1 1 16,0 2-4-16,0 0 2 0,0 3 1 16,1 3-2-16,-4 2 0 0,4 2 3 15,-6 0-2-15,1 4 2 0,2 5-2 16,-4 2-2-16,-1 2 2 0,-1 1 1 15,-3 2-2-15,1 0 0 0,-1 3 1 16,-1 0-2-16,1 1 1 16,1 1-1-16,-4 2-3 0,0 2 6 15,-2 2-3-15,-2 1-8 0,-1 4 13 16,0 1-6-16,-4 1 0 0,4 2 4 16,-5 1 4-16,4 0-8 0,0 0 4 15,0-1 2-15,-4 1-6 16,-3 0 4-16,1 0-1 0,-1 0-1 15,-2 1-1-15,-3 4-1 0,-1 0-2 16,-4-1 5-16,5 2 0 0,-3-2-2 16,1 1 2-16,1 0 4 0,-3-2-8 15,3 1 4-15,-2 2 1 0,-4-2-4 16,1 3 3-16,-3 0-1 16,1 1 0-16,-3 1-2 0,-3 2 3 15,0 3-2-15,-2 0 2 0,-4-2 1 16,1 2-4-16,-3 1 3 0,-2-1-1 15,1 1 0-15,0 0-1 0,-2 0 3 16,0 3-4-16,-3 0 3 16,2 0-2-16,2 2-1 0,-1 0 4 15,2-2 0-15,0 1-3 0,-2-1 2 16,-3-5-1-16,6 0 0 0,-1-1 0 16,1-4 1-16,6 1-1 0,-6-2-1 15,1 0 2-15,-1 0-2 16,-1 0 2-16,-3 0 0 0,2 5-2 15,-4 2 2-15,-4 0 0 0,-3 6-3 16,-3 0 4-16,-1 1-1 0,0 2-1 16,-5 2 0-16,-4 1 6 0,-3 1-6 15,-6 0 0-15,-3 0 16 16,0-2-14-16,-5-1 5 0,-2-1 0 16,0-5-4-16,6 1 1 0,7 1-2 15,6 0-4-15,7-1-9 0,5-1-22 16,6-3-49-16,8 3-33 0,3 1-94 15,5 0-229-15</inkml:trace>
  <inkml:trace contextRef="#ctx0" brushRef="#br0" timeOffset="46544.16">10991 11953 111 0,'0'0'0'16,"0"0"0"-16,0 0 72 0,0 0-31 16,0 0-54-16,0 0 1 0,0 0 24 15,0 0 209-15,-15-31-172 16,15 25 33-16,0-2-3 0,0 0-9 16,-2 1 6-16,-1 0-4 0,1 2-6 15,-1 3 3-15,3 0-16 0,0 2-21 16,0 0-21-16,0 3-20 0,0 7-10 15,3 7 30-15,2 6 30 16,-1 0-2-16,-1 4 2 0,3-2-5 16,-4-5-8-16,-1-5 6 0,1-5-8 15,3-5-9-15,-3-3 0 0,1-2 1 16,0 0 11-16,7-11 12 0,9-11 3 16,13-12-21-16,6-14-17 15,9-12-2-15,9-7-8 0,5-10-170 16,2-10-221-16</inkml:trace>
  <inkml:trace contextRef="#ctx0" brushRef="#br0" timeOffset="56128.65">12936 2003 388 0,'0'0'0'15,"0"0"9"-15,0 0 20 0,0 0 44 16,0 0-13-16,0 0 9 0,0 0 31 15,0 0-7-15,27-51-2 0,-27 51 3 16,0 0-24-16,0 0-19 0,0 3-20 16,0-1-14-16,-3 2-14 0,-3 8-3 15,-5 4 0-15,-3 11 42 16,-6 6-11-16,-6 5-4 0,-5 6-11 16,-6 3-2-16,-5 9 0 0,-2 2-1 15,-4 5-1-15,-3 5-4 0,-2 0 0 16,-4 2-1-16,-1 2 2 15,0-3-4-15,-1 0 2 0,4 2 3 16,1-1 0-16,3-3 1 0,3 2 0 16,-3-3-3-16,2-4-4 0,2-3 4 15,-1-2-2-15,2-4-3 0,4 3 3 16,-2-1-3-16,3 1-3 16,-2-1 0-16,-2-1 6 0,2 0-6 15,-3-1 0-15,4 0 4 0,-7 3-4 16,0 0 0-16,-3 1 1 0,-3 1 0 15,0 0 2-15,-1-3 7 0,-3 1 4 16,2-2 4-16,2-3-11 0,1-2-2 16,10-6-1-16,5-6-3 15,13-7-2-15,9-7-78 0,3-4-40 16,7-3-201-16,2-5-164 0</inkml:trace>
  <inkml:trace contextRef="#ctx0" brushRef="#br0" timeOffset="56788.68">10987 4440 892 0,'0'0'0'15,"0"0"231"-15,0 0-112 0,0 0-58 16,0 0-52-16,0 0-18 0,0 0 14 15,0 0 14-15,67 30 7 16,-35-6-7-16,6 5 1 0,8 5-6 16,0 7-5-16,2 4-3 0,4 2-1 15,-4 3-3-15,4 2 1 0,-1-2 3 16,2 2 5-16,-3 0-5 16,2 0 5-16,-2-2-6 0,0 0-3 15,-1 0 3-15,1 0-2 0,-3 2 0 16,2 0 4-16,-4-2 1 0,-2 2-6 15,-2 4 4-15,-3 0-2 0,0 4 0 16,1 2 4-16,-2 0-4 0,0 1-2 16,2-1 1-16,0-1-2 15,1-2-2-15,6-4 2 0,0-1 2 16,-1 1-2-16,3-4 0 0,3 3-1 16,-3-1 0-16,6 6 0 0,0 0 2 15,1 3-2-15,2 6 0 0,2 2 11 16,1 6-3-16,5 1 0 15,0 3 0-15,3-1 4 0,3 3 4 16,0-4-2-16,2-1-3 0,-1-3 5 16,-3-4-2-16,-1-1 2 0,-2-1 6 15,-2-4-1-15,-2-1-6 0,-3-5 4 16,-4-4-13-16,-6-5-8 16,-8-12 4-16,-8-6-4 0,-10-11-59 15,-9-7-19-15,-14-8-64 0,-6-7-297 16</inkml:trace>
  <inkml:trace contextRef="#ctx0" brushRef="#br0" timeOffset="63458.75">14077 1390 543 0,'0'0'0'0,"0"0"205"0,0 0-81 16,0 0-16-16,0 0-8 0,0 0 4 16,0 0-40-16,0 0-28 15,-39 0-5-15,40 0-12 0,11 0-9 16,9-2 17-16,8-2 11 0,9-9-8 16,3 1-17-16,4-3-4 0,2-3-7 15,2 0-1-15,-4-1 4 0,0 2-4 16,-7 1-2-16,-3 5-21 15,-5 4-42-15,-5-2-78 0,-3 8-41 16,-10 0-75-16,-6-1-164 0</inkml:trace>
  <inkml:trace contextRef="#ctx0" brushRef="#br0" timeOffset="63694.71">14145 1387 806 0,'0'0'0'0,"0"0"121"15,0 0-51-15,0 0-14 0,-37 58 32 16,33-22-2-16,-2 10-1 0,2 7-21 16,-5 8-28-16,2 0-5 15,1-3-9-15,-4-1-8 0,3-3-7 16,2-8-7-16,4-3 0 0,1-11 6 16,0-8-9-16,0-6 2 0,0-7 1 15,3-6-66-15,3-3-6 0,2-2-23 16,3-3-38-16,7-8-20 15,-5-4-39-15,6-5-88 0,-6-3-73 16</inkml:trace>
  <inkml:trace contextRef="#ctx0" brushRef="#br0" timeOffset="63953.15">14356 1394 697 0,'0'0'0'0,"0"0"236"16,0 0-83-16,0 0-87 0,0 0-49 16,0 0-16-16,0 0 36 0,0 0 1 15,0 0-19-15,-9 68-11 0,7-42-4 16,1 1-8-16,-2 0-42 0,-4-1-62 15,3-3-87-15,-5-4-44 16,-4-3-54-16</inkml:trace>
  <inkml:trace contextRef="#ctx0" brushRef="#br0" timeOffset="64422.83">14139 1703 474 0,'0'0'0'0,"0"0"291"0,0 0-136 15,0 0-45-15,0 0-36 0,0 0-28 16,0 0-8-16,0 0-9 0,0 0 2 15,34-19-10-15,-8 9-1 0,4-4-12 16,3 1-4-16,-3 1-4 0,3-2 0 16,0 2 3-16,-2-2-4 15,-5 3 1-15,-4 3 0 0,-3 1-5 16,-5 2-22-16,-5 4-24 0,-1 1-24 16,-6 0-14-16,0 0 23 0,-2 0 24 15,0 0 37-15,0-1 7 0,0-2 4 16,-2 2-6-16,0-6 0 15,-3 7 5-15,1 0 7 0,2 0 15 16,-1 4-3-16,0-4-4 0,3 0-7 16,-2 0-10-16,2-2-6 0,0 2-3 15,0 2-10-15,0 1-45 0,2 1-9 16,4-2-55-16,-3 2-26 16,5-3 61-16,-3 0 24 0,-1 2 11 15,0-3 41-15,-4 1 16 0,0-1 4 16,0 0 41-16,0-1 39 0,0 1 16 15,0 0-16-15,0 0-4 0,0 0-6 16,0 0-30-16,0 0-22 0,0 3-6 16,-1 5 3-16,-1 3 34 15,-2-2 18-15,2 0-20 0,-4 1-6 16,1 2 0-16,-2 4-15 0,0 0-12 16,-3 0-10-16,1 0-4 0,2-4-5 15,0 0-2-15,-1 2-133 0,2-5-74 16,-1-4-219-16</inkml:trace>
  <inkml:trace contextRef="#ctx0" brushRef="#br0" timeOffset="64619.97">14190 1791 895 0,'0'0'0'0,"0"0"215"0,0 0-120 15,0 0-69-15,0 0-14 0,0 0 11 16,68-50-10-16,-44 42-12 0,2-1-2 16,-2 4-59-16,3 2-81 0,-2 0-114 15,-1-1 29-15,-9-2-167 16</inkml:trace>
  <inkml:trace contextRef="#ctx0" brushRef="#br0" timeOffset="64947.1">14334 1731 462 0,'0'0'0'0,"0"0"229"15,0 0-185-15,0 0 4 0,0 0-15 16,-8 60-19-16,3-35-11 0,0 2 0 16,0 3-6-16,-3 0-120 15,3 1 52-15,-1-1-41 0,1-6-59 16,-1-4 30-16,0-6 73 0,-1-6 61 15,1-5 14-15,0-2 126 0,4-1 16 16,1 1-5-16,0-1 0 0,0 0-14 16,0 0-39-16,1-4-7 15,1-1-23-15,3-1-21 0,6-1-1 16,2-2 0-16,1-1-4 0,6-2-11 16,-1-2-11-16,5-3-6 0,5-1-6 15,0-2-2-15,4-2-5 0,1 2-26 16,-2-2-51-16,-2-1-41 15,0 2-44-15,-4-4-101 0,-2-1-127 16</inkml:trace>
  <inkml:trace contextRef="#ctx0" brushRef="#br0" timeOffset="65159.87">14725 1276 621 0,'0'0'0'15,"0"0"301"-15,0 0-185 0,0 0-75 16,0 0-26-16,0 0 67 0,0 0 12 16,-5 85-36-16,3-49-21 15,-5 4-3-15,-1 1-15 0,-1 3-13 16,0 2-4-16,-2-2-4 0,2 0-76 16,-3-4-47-16,-2-6-89 0,0-6-92 15,0-10-188-15</inkml:trace>
  <inkml:trace contextRef="#ctx0" brushRef="#br0" timeOffset="65341.01">14554 1704 921 0,'0'0'0'0,"0"0"195"0,0 0-67 0,0 0-71 16,0 0-31-16,0 0 12 16,0 0 13-16,84-64-23 0,-51 50-14 15,3 3-7-15,6-1-6 0,-4-2-2 16,2 5 2-16,-4-2-2 0,-4 5-111 15,-5 5-13-15,-5 1-63 0,-3-3-45 16,-11 2 23-16,-5 1-39 0,-3 0-85 16</inkml:trace>
  <inkml:trace contextRef="#ctx0" brushRef="#br0" timeOffset="65458.41">14887 1604 40 0,'0'0'0'0,"0"0"681"0,0 0-545 16,-59 35 41-16,53-28-69 0,3-2-53 15,0-1-23-15,2 3-11 0,1 0-4 16,0 1-11-16,4 7-2 15,4-3 0-15,3 6-8 0,-2 0-156 16,0-2-118-16,0-3-407 0</inkml:trace>
  <inkml:trace contextRef="#ctx0" brushRef="#br0" timeOffset="65736.8">14287 2163 831 0,'0'0'0'0,"0"0"194"0,0 0-94 16,-34 61-46-16,31-41-37 15,0-1-8-15,1-1-9 0,2-3 0 16,3-2 0-16,5 1-87 0,3-6-37 16,2-5-50-16,0-3-107 0,-2-8-23 15</inkml:trace>
  <inkml:trace contextRef="#ctx0" brushRef="#br0" timeOffset="65951.75">14347 2209 373 0,'0'0'299'15,"0"0"-149"-15,0 0 18 0,10-70-8 16,1 53-74-16,5 0-21 0,9-2-14 15,9-5-8-15,5 1-7 0,9-4-11 16,3 1-8-16,4 4-9 0,0 6-6 16,-5 4 7-16,-5 6-6 15,-3 4-5-15,-4 2 4 0,-3 6 4 16,-4 3-8-16,-7 4 4 0,-5 0 13 16,-6 3-16-16,-4 1 2 0,-4 1 5 15,-2-3-5-15,-3 0 4 0,-5 2-3 16,-7 0-3-16,-6 2-23 15,-4 1-33-15,-2-1-81 0,-7-2-94 16,-4-6-185-16</inkml:trace>
  <inkml:trace contextRef="#ctx0" brushRef="#br0" timeOffset="66121.28">14494 2122 991 0,'0'0'0'15,"0"0"245"-15,0 0-141 0,0 0-89 16,0 0-21-16,0 0-7 0,0 0-9 16,0 0-36-16,0 0-56 15,42 35-95-15,-24-35-132 0,3-1-243 16</inkml:trace>
  <inkml:trace contextRef="#ctx0" brushRef="#br0" timeOffset="66590.7">14774 2051 903 0,'0'0'0'0,"0"0"154"16,0 0-6-16,0 0-66 0,0 0-57 15,0 0-8-15,0 0 24 0,0 0-12 16,0 0-18-16,-46 76-11 16,34-52 0-16,-5 3 8 0,0 0-10 15,-5 0-29-15,-2-1-8 0,-1-1-36 16,-2 1-17-16,0-5-19 0,-5 3-44 15,-2-2 31-15,0-2 27 0,0-4 17 16,0-1 56-16,1-1 21 0,-2-1 5 16,1 0 0-16,-1 0 15 15,0-1 36-15,2 1 1 0,3-3 14 16,6-2 36-16,5-4-6 0,5 0-2 16,6-3-1-16,4 0-29 0,3-1-18 15,1 0-16-15,0 0-15 16,5 0-16-16,9-2-2 0,10-6 2 15,10-2 43-15,11-4-31 0,7-1-5 16,8-2-6-16,0-2-4 0,5 1 4 16,3 2-2-16,0 0-3 0,5 2 6 15,2 6-2-15,3-2 0 16,2 3 15-16,-1 2-1 0,-4-3-5 16,1 3 8-16,-5-4 1 0,-5 4-4 15,-10 1 4-15,-13-1-11 0,-12 4-2 16,-13-2-1-16,-8 2-6 0,-3 1 2 15,-7 0-1-15,0-2 0 0,0 2-46 16,-4 0-25-16,-8 0-62 0,-3 0-311 16</inkml:trace>
  <inkml:trace contextRef="#ctx0" brushRef="#br0" timeOffset="67058.81">16325 1081 837 0,'0'0'0'0,"0"0"311"15,0 0-232-15,0 0-94 16,0 0 12-16,0 0 6 0,-2 66 88 16,2-39-54-16,0 4-25 0,-2-1-9 15,-1-1-2-15,3 2-2 0,0-2-172 16,0-4-31-16,0-2-128 0,2-11-176 15</inkml:trace>
  <inkml:trace contextRef="#ctx0" brushRef="#br0" timeOffset="67226.28">16325 1313 990 0,'0'0'0'0,"0"0"212"0,0 0-131 16,0 0-35-16,0 0-28 0,0 0 9 15,0 0 10-15,24-58-13 16,-8 55-14-16,3-3-7 0,3 1 1 15,-1 2-2-15,-3 1-4 0,-3 2-92 16,-3 2-36-16,-4 2-85 0,-7 6-14 16,-3-2-63-16,-14 5-161 0</inkml:trace>
  <inkml:trace contextRef="#ctx0" brushRef="#br0" timeOffset="67400.95">16048 1508 929 0,'0'0'0'0,"0"0"253"0,0 0-166 15,0 0-67-15,0 0 42 0,89-38-9 16,-39 20-25-16,5-2-14 0,2 0-6 16,0 4 3-16,-1-2-4 15,-3 2-9-15,-5 3 4 0,-3-2-4 16,-8 4-82-16,-6 2-4 0,-10 1-32 16,-8 5-69-16,-8 2-24 0,-5-2-96 15</inkml:trace>
  <inkml:trace contextRef="#ctx0" brushRef="#br0" timeOffset="67609.98">16366 1409 647 0,'0'0'0'0,"0"0"202"0,-7 82-73 16,8-40-40-16,-1-1-21 16,5-3 30-16,-2-2-30 0,2-2-21 15,2-3-15-15,0-3-19 0,1-2-11 16,2-4 3-16,-3-4-3 0,-1-4-4 15,1-4-36-15,-1-2-22 0,-2-4-36 16,-1 0-10-16,-3-2-26 0,0-2-59 16,-1 0 15-16,-5-2-27 15,-2-2-193-15</inkml:trace>
  <inkml:trace contextRef="#ctx0" brushRef="#br0" timeOffset="67826.16">16293 1551 591 0,'0'0'0'16,"0"0"274"-16,0 0-116 0,0 0-36 16,0 0-65-16,0 0-1 0,0 0-3 15,0 0-23-15,-19 13 4 0,3 7 6 16,-5 1-18-16,1 4-9 0,-3 0-7 16,-2 1-6-16,4-1 0 15,2 2 0-15,0-2-105 0,8-5-63 16,6-3-10-16,5-4-22 0,7-7 26 15,11-2 57-15,5-4-21 0,3-2-77 16</inkml:trace>
  <inkml:trace contextRef="#ctx0" brushRef="#br0" timeOffset="68170.32">16469 1483 554 0,'0'0'0'0,"0"0"293"0,0 0-144 15,8-63-35-15,-1 55-79 16,5-1-22-16,2 2-6 0,2 1 0 16,4-1-7-16,4-4 0 0,0 2 3 15,2-3-3-15,-1 3 0 16,-1 2-4-16,1 3 0 0,-2-2-8 0,0-1 8 16,-6 2 2-16,4-6 2 15,-6 7 0-15,-1-2 0 0,1 1 8 16,-2 2 5-16,-2 0 5 0,-2 2 3 15,-4-2-2-15,-1 3-11 0,-1 0 0 16,0 8 3-16,-1 12 21 16,-2 3 12-16,-6 11 1 0,-8 3-9 15,0-1-4-15,-3 2-11 0,0-2-11 16,-3 6-4-16,-5-2-3 0,-2-3 0 16,-1-2-6-16,-3-5-51 0,0-3-56 15,-2-3-134-15,2-9-98 16,4-8-200-16</inkml:trace>
  <inkml:trace contextRef="#ctx0" brushRef="#br0" timeOffset="68324.92">16548 1621 1039 0,'0'0'0'15,"0"0"185"-15,0 0-91 16,0 0-60-16,0 0-13 0,80-48 13 16,-54 41-2-16,5 3-12 0,5-2-10 15,3-1-4-15,3 3-3 0,2-2-4 16,-2 1-18-16,0 4-49 0,-7-1-87 15,-7 1-70-15,-11-2-164 0,-10-1-101 16</inkml:trace>
  <inkml:trace contextRef="#ctx0" brushRef="#br0" timeOffset="68503.48">16370 1891 1060 0,'0'0'0'0,"-22"86"142"15,22-38-76-15,-2-4-34 16,1-3-25-16,1-2 1 0,0-4-3 16,5-3-5-16,4-3 0 0,-2-5-50 15,0-10-72-15,0-6-124 0,-6-8-60 16,-1-9-51-16</inkml:trace>
  <inkml:trace contextRef="#ctx0" brushRef="#br0" timeOffset="68751.9">16368 2085 882 0,'0'0'0'0,"0"0"209"0,0 0-102 16,48-60-60-16,-20 38-35 0,8-3 13 16,2-1 10-16,7 1 0 15,0 3-7-15,1 0-3 0,-1 8-7 16,0-1-9-16,-7 10-2 0,-4 3-6 16,-6 2-2-16,-3 16 2 0,-4 4 11 15,-1 10 2-15,-6 9 23 16,-5 3-19-16,-9 2-7 0,-1 3 5 0,-10-5-6 15,-3 0-8-15,-4-4 6 16,-2-3-3-16,3-3-6 0,-1-7 2 16,-3-6-2-16,4-3-82 0,-6-6 2 15,-2-5-58-15,-1-5-105 16,-3-2-61-16,1-9-178 0</inkml:trace>
  <inkml:trace contextRef="#ctx0" brushRef="#br0" timeOffset="68940.92">16343 2133 1060 0,'0'0'0'0,"0"0"154"16,0 0-88-16,0 0-49 0,0 0-8 15,0 0 8-15,0 0 1 16,82-54-11-16,-50 46-2 0,5 3-7 16,2 0-11-16,0 0-47 0,-3 0-46 15,-4 2-82-15,-7 3-2 0,-7 0-9 16,-8 0 24-16,-8 1 70 0,-3 5-31 15,-10 1 18-15</inkml:trace>
  <inkml:trace contextRef="#ctx0" brushRef="#br0" timeOffset="69251.92">16499 2185 28 0,'0'0'0'0,"0"0"364"0,0 0-239 16,0 0-40-16,0 0 95 16,0 0-32-16,0 0-48 0,0 0-19 15,0 0-32-15,-20 24 1 0,36-29 7 16,2 0-14-16,4 0-17 0,0 0-14 15,-3 1-7-15,5 2-4 0,-3 0-1 16,-3-1 0-16,-2 2-18 16,-3 1-23-16,-5 0-16 0,0 0-11 15,-5 1-24-15,-3 4 12 0,-1 1 28 16,-9 4 47-16,-6 2 10 0,-5 4 1 16,-7 2 2-16,-2 3 3 0,1 0-3 15,5-1 3-15,6-3 34 0,9-4 11 16,3-5-31-16,5-2-15 15,1-5 11-15,0-1 16 0,7 0 12 16,5 0 35-16,5-4-9 0,3 0-33 16,2-2-23-16,3 0-20 0,1 2 2 15,1 0-2-15,4 0-134 16,-2-3-75-16,2-1-153 0</inkml:trace>
  <inkml:trace contextRef="#ctx0" brushRef="#br0" timeOffset="69640.89">17833 1550 1309 0,'0'0'0'0,"0"0"154"0,0 0-98 0,0 0-48 16,0 0-5-16,0 0 9 15,0 0 12-15,81-36-3 0,-27 20-9 16,7 5-3-16,8-2-8 0,2 1-1 15,0 0 0-15,0-1 5 0,-5 3-7 16,-5 2-1-16,-9-2-5 16,-8 6-14-16,-10 0 11 0,-11 4-14 15,-6 1-24-15,-3 2-12 0,-5 2-37 16,-4 0-78-16,-4 1-19 0,-2-1-44 16,-7-4-131-16</inkml:trace>
  <inkml:trace contextRef="#ctx0" brushRef="#br0" timeOffset="70003.81">17906 1814 849 0,'0'0'0'15,"0"0"225"-15,0 0-104 0,0 0-60 16,0 0-57-16,0 0 16 0,0 0 32 15,0 0-19-15,0 0-14 0,59-6-10 16,-40 6-4-16,-6 0-4 0,1 0-2 16,-4 2-13-16,-1 7-5 0,1 3 3 15,-7 5 17-15,-3 6-2 16,-1 4-4-16,-13 5 9 0,4-1 0 16,-3-1 7-16,-1-2 9 0,5-8-5 15,2-4-1-15,3-7 0 16,1 0-6-16,3-7-8 0,0-1 0 15,3-1 3-15,8-6-3 0,9-7 0 16,8-10 24-16,9-8-27 0,2-6-17 16,4-8-17-16,-2-4-46 0,2-6-49 15,-3-4-49-15,1-12-86 0,-2-6-43 16,-5-2-77-16</inkml:trace>
  <inkml:trace contextRef="#ctx0" brushRef="#br0" timeOffset="70223.05">18502 1260 700 0,'0'0'0'16,"0"0"381"-16,0 0-230 0,0 0-92 15,0 0-38-15,0 0 14 0,-74 68 11 16,62-22 2-16,6 12-7 16,2 4-14-16,4 12-1 0,6-1 2 15,4 2-3-15,5 1-8 0,3 1-6 16,4 2-4-16,5-5 17 0,4-5-9 16,-1-8-12-16,3-4 4 0,-3-3-3 15,-1-6-6-15,-5-6 4 16,-6-11 4-16,-2-9-6 0,-8-9-34 15,-3-7 13-15,-1-6-6 0,-2-4 18 16,1-15-12-16,-1-13-88 0,-2-14-90 16,0-14-149-16,-8-10-394 0</inkml:trace>
  <inkml:trace contextRef="#ctx0" brushRef="#br0" timeOffset="70346.08">18716 1265 1485 0,'0'0'0'0,"0"0"82"0,0 0-79 15,0 0-6-15,61 31-10 0,-29-10-30 16,0 1-17-16,-4 3-47 16,0-2-177-16,-4-2-175 0</inkml:trace>
  <inkml:trace contextRef="#ctx0" brushRef="#br0" timeOffset="70972.47">20084 1023 897 0,'0'0'0'0,"0"0"161"16,0 0-70-16,0 0-36 0,0 0-29 15,0 0-6-15,0 0 1 0,0 0-13 16,0 0 2-16,-47 11-9 0,16 2 22 16,-4 4-7-16,-4 1-13 15,7-1-5-15,4-3-6 0,6 4 1 16,4 0-3-16,2 4 6 0,4 5-1 16,3 5-4-16,3 14 13 0,-3 8 12 15,6 3 16-15,0 1 7 16,2-2-19-16,1-11-12 0,0-2-3 15,4-3 1-15,2-6-8 0,3 1 4 16,1-12-4-16,-2-3-132 0,3-8-20 16,-4-7-101-16,1-5-153 0</inkml:trace>
  <inkml:trace contextRef="#ctx0" brushRef="#br0" timeOffset="71137.03">19742 1425 987 0,'0'0'0'0,"0"0"223"15,0 0-122-15,0 0-41 0,0 0-21 16,0 0-2-16,0 0-14 16,0 0-18-16,16-45 1 0,7 41-7 0,7 1-8 15,-1 0-56-15,1 3-72 16,-2 0-135-16,-3 3-65 0,-9 4-198 16</inkml:trace>
  <inkml:trace contextRef="#ctx0" brushRef="#br0" timeOffset="71268.81">19822 1544 948 0,'0'0'0'0,"0"0"183"16,0 0-79-16,0 0-96 0,0 0-16 15,0 0 16-15,73-31-20 16,-39 15-64-16,3-1-59 0,1 0-90 16,-1 0-72-16,0-2-131 0</inkml:trace>
  <inkml:trace contextRef="#ctx0" brushRef="#br0" timeOffset="71495.2">20154 1105 599 0,'0'0'0'0,"0"0"234"0,0 0-128 16,0 0-83-16,0 0-23 0,0 0 0 16,0 0 52-16,0 0 18 0,-61 58-7 15,52-41-26-15,2-1 1 16,0 1-9-16,0-3-1 0,6-4-4 15,0-5-4-15,1-3-13 0,0 2-3 16,5 1-4-16,4 2 0 0,4 0-18 16,4 0-38-16,0 2-43 0,4 2-24 15,-2-6-48-15,-3-5-134 16,1-3-143-16</inkml:trace>
  <inkml:trace contextRef="#ctx0" brushRef="#br0" timeOffset="71863.81">20268 1321 998 0,'0'0'0'16,"0"0"229"-16,0 0-158 0,0 0-53 15,0 0 11-15,0 0 10 0,-56 59-15 16,34-33-12-16,-1-4-12 16,-2 6 0-16,-1 4-93 0,-3-5-71 15,-2 2-157-15,2-11-43 0</inkml:trace>
  <inkml:trace contextRef="#ctx0" brushRef="#br0" timeOffset="71996.64">19996 1530 926 0,'0'0'0'0,"0"0"103"0,0 0-9 16,0 0-73-16,66-6-19 0,-43 9 3 16,-4-3 0-16,-2 6-5 0,1-4 0 15,-1-2-102-15,4 0-143 16,0-8-174-16</inkml:trace>
  <inkml:trace contextRef="#ctx0" brushRef="#br0" timeOffset="72303.25">20308 1053 772 0,'0'0'0'15,"0"0"241"-15,0 0-75 0,0 0-88 16,-3-59-37-16,10 52-24 0,5 0-10 16,5 4-6-16,6 2 4 0,3 1-3 15,0 1-2-15,4 3 0 0,-5 0 2 16,-2 4-4-16,-2 3 4 0,-2-1-4 15,-5 6-9-15,-3 3 11 16,-3 8 0-16,-5 12 17 0,-3 8 9 16,-5 5-1-16,-2-2-7 0,-7 7 1 15,-2 0-15-15,2 0-1 16,-1 4 3-16,0-9-6 0,4-8 0 16,-2-8-72-16,3-7 7 0,-2-8-29 15,-1-6-29-15,2-7-39 0,-3-6-99 16,2-2-17-16,0-9-89 0</inkml:trace>
  <inkml:trace contextRef="#ctx0" brushRef="#br0" timeOffset="72511.69">20324 1563 23 0,'0'0'0'16,"-25"-90"519"-16,12 41-418 0,3 9 50 15,7 11-22-15,3 7-45 0,0 8 3 16,3 1 10-16,-2 3-33 0,1 5-35 16,2 2-25-16,-1 3-4 0,1 6 0 15,-2 0-29-15,0 2 25 16,0 2-1-16,-2 3-7 0,-5 4-7 15,1 1-15-15,3 0-21 0,1-6-20 16,0-1 4-16,6-4 11 0,6-2 15 16,7-5 31-16,4 0-13 0,0-2-18 15,2-6-15-15,-1 4-24 0,-3-3 19 16,-3 3-37-16,-7 0-67 16,-4-5-98-16</inkml:trace>
  <inkml:trace contextRef="#ctx0" brushRef="#br0" timeOffset="72924.13">19770 1704 976 0,'0'0'0'0,"0"0"133"16,0 0-29-16,-31 73-53 0,24-52-18 16,-1-3-18-16,5-3-11 0,1 1 3 15,2-4-7-15,0-2 0 16,2-2 0-16,6-4-60 0,1-3-2 16,4-1 10-16,3-5 36 0,1-7 7 15,3-1 14-15,5-4 7 0,4 1 17 16,4-4 2-16,6-1 5 0,8-2 6 15,5-2 1-15,5 3-2 0,4-1-4 16,2 2-6-16,3 2-8 16,1-2 2-16,0 6-10 0,-6 4-8 15,-4 6-5-15,-7 3 2 0,-13 2-4 16,-11 0 0-16,-7 7-18 0,-13 3-24 16,-4 4-37-16,-7 4-19 0,-12 2 1 15,-8 0-85-15,-6 1-33 0,-9-3-39 16,0 0-95-16</inkml:trace>
  <inkml:trace contextRef="#ctx0" brushRef="#br0" timeOffset="73185.64">20222 1808 442 0,'0'0'0'0,"0"0"343"15,0 0-189-15,0 0-47 16,0 0-79-16,0 0-26 0,0 0-1 16,0 0 36-16,0 0 1 0,-10 69 5 15,23-39-10-15,-3 6-13 0,1 1-4 16,1-1 4-16,-5 3 3 0,-3-6-7 15,-2 1 3-15,-2-5-3 0,0-4 2 16,-2-5 3-16,-1-7-8 0,-3-4-3 16,-3-5 5-16,-6-3 2 15,1-1-5-15,-6 0 1 0,1-6 0 16,1-5 2-16,2 1 1 0,1-3-9 16,8 0-9-16,0 0 4 0,7-3-4 15,1-2-35-15,17-4-10 0,6-2-23 16,10-3-90-16,9-7-118 15,6-5-207-15</inkml:trace>
  <inkml:trace contextRef="#ctx0" brushRef="#br0" timeOffset="73996.45">21410 1110 811 0,'0'0'0'0,"0"0"342"0,0 0-226 15,0 0-69-15,0 0-24 0,0 0-19 16,0 0-4-16,0 0 0 0,52-65 0 15,-24 55 7-15,-4 3-7 0,2 2 0 16,-1 5-5-16,-4 0-2 16,0-1-13-16,-5 1 2 0,-1 0 1 15,0 5 5-15,-3 3-3 0,2 7-5 16,-4 6 4-16,-3 9 11 0,0 5-1 16,-2 10 5-16,-2 9 2 0,0 1 7 15,-3 4 8-15,0-1 5 0,0-2 5 16,0 2 3-16,-1-5-11 15,-1-6-5-15,-3-8-1 0,1-7 0 16,0-10-3-16,-1-6-3 0,3-6 1 16,0-5-2-16,0-3-1 0,-2-2 6 15,0 0 2-15,-4 0-9 16,-4 0 0-16,1 0-1 0,-4 0-4 16,1 0 1-16,0 0 1 0,-1 0 0 15,3 0 0-15,-3 0 2 0,3-5-1 16,0-1-1-16,0-4 0 0,3-4-37 15,-2-4 13-15,0-5-8 0,4-4-21 16,-2-8 2-16,4-5 6 16,-6-1-21-16,3-2 23 0,-3 3 12 15,3 9 23-15,4 8 16 0,0 10 59 16,1 8 32-16,0 5-13 0,0 0-45 16,-5 5-31-16,1 9 8 0,-2 4 14 15,-1 6 8-15,1 2-9 16,4-2-4-16,0-5-11 0,5-2-4 15,0-6-9-15,5-2-5 0,5-3 4 16,5-1-4-16,10-5-36 0,7-5-16 16,5-9-38-16,5-6-87 0,0-5 27 15,-6-3-80-15,-4-3-38 0,-6-5 2 16</inkml:trace>
  <inkml:trace contextRef="#ctx0" brushRef="#br0" timeOffset="74507.05">21723 1248 49 0,'0'0'307'15,"10"-61"-14"-15,-7 37-120 0,-2 7 56 16,0 10-75-16,0-2-58 0,-1 8-22 15,3-1-30-15,5-3-24 0,2 0-14 16,4 0 1-16,6-2 0 0,2 0-2 16,7 2 5-16,0 0-8 15,5 2-4-15,4 3 4 0,-3 0-2 16,-2 5 0-16,-3 3-3 0,-3 4 2 16,-4 0-4-16,-4 8 6 0,-5 4-1 15,-3 3 0-15,-5 7 0 0,-3 1 7 16,-1 5-5-16,-2 3 7 15,0-4-7-15,-3 2 1 0,-3-5 5 16,1-2-5-16,2-6-4 0,-3-5 2 16,3-3 4-16,-2-3-4 0,-2-1 1 15,1-2 2-15,0-1-5 16,-3-2 2-16,4-2 5 0,-3-3-8 16,1 0 4-16,0-2 2 0,-1-2-2 15,2-1 4-15,-1-1-7 0,-2 0-5 16,1-7 3-16,0-3-5 0,0-4-8 15,-2-4 6-15,6 0-11 0,-2-6-19 16,1-2-1-16,-1-2-13 16,-1-5-27-16,-3-3 39 0,0 4 19 15,-3 3 12-15,3 5 14 0,2 4-2 16,3 1 20-16,-2 8 22 0,5 7 10 16,1 1 1-16,0 3-10 0,1 0-13 15,-1 0-21-15,-1 0-6 16,2 0-6-16,-3 0-7 0,1 0 13 15,-1 7-2-15,-1-2-4 0,1 5 4 16,3 2-2-16,0-2-23 0,4 4-7 16,6-4-18-16,6-3-26 0,7-2-3 15,4-2-43-15,6 0-66 16,-1 0-16-16,-5-3-61 0,-4 0-113 16</inkml:trace>
  <inkml:trace contextRef="#ctx0" brushRef="#br0" timeOffset="74753">22053 1473 669 0,'0'0'0'0,"0"0"299"16,-61 48-167-16,31-28-56 16,-4 3-21-16,-4 1-3 0,-4 0-20 15,2-3-10-15,4-5-9 0,1 2-4 16,6-1-5-16,4 0 0 0,7 5-5 16,3 4-1-16,6 6 2 0,5 5 0 15,3 6 11-15,1 6 19 16,5 1-7-16,0 3 2 0,2-4-6 15,3-6-11-15,-1-3-8 0,6-5 0 16,-3-9 7-16,-2-1-8 0,-2-10-65 16,-2-7-14-16,-1-6-81 0,-4-6 3 15,-1-11-6-15,0-5-184 16,-1-8 92-16,-11 2 3 0</inkml:trace>
  <inkml:trace contextRef="#ctx0" brushRef="#br0" timeOffset="74975.07">21694 2082 120 0,'0'0'425'15,"0"0"-227"-15,-4-63 12 0,7 43-6 16,9 3-98-16,3-4-26 0,5 3-18 15,7 0-22-15,3-1-5 0,8 2-7 16,1 1-9-16,2 2-8 16,-5 2-6-16,-2 4-3 0,-5 3 2 15,-3 4-6-15,-4 1 4 0,-2 1-3 16,-7 7-3-16,0 3 3 0,-5 5 2 16,-1 3 0-16,-3 8-1 0,-1 4 24 15,-3 3-14-15,-1-1 3 0,-5-1-8 16,-2-2-2-16,-2-3 1 15,-1-1 1-15,-2-4-10 0,-1-2-43 16,-3-3-14-16,-5-1-73 0,-4-7-89 16,-1-4-111-16,-4-5-332 0</inkml:trace>
  <inkml:trace contextRef="#ctx0" brushRef="#br0" timeOffset="75179.85">21773 2077 793 0,'0'0'0'15,"0"0"233"-15,0 0-50 0,0 0-74 16,0 0-49-16,0 0 9 16,0 0-15-16,0 0-28 0,0 0-9 0,-11-46-12 15,22 41 1-15,3 4-1 16,4-2-1-16,1 0 7 0,-2-1-2 16,5 3-8-16,1 0 1 0,0 1-2 15,5 0 0-15,1 1-62 16,2 2-46-16,-1 1-212 0,-5-4-236 15</inkml:trace>
  <inkml:trace contextRef="#ctx0" brushRef="#br0" timeOffset="75325.2">21983 2216 1367 0,'0'0'0'15,"0"0"141"-15,0 0-120 0,0 0-31 16,0 0 9-16,0 0 2 0,0 0 7 15,95 14-12-15,-52-15-232 0,1-7-588 16</inkml:trace>
  <inkml:trace contextRef="#ctx0" brushRef="#br0" timeOffset="75447">22776 2317 1465 0,'0'0'0'0,"0"0"61"0,0 0-37 15,0 0-48-15,0 0-489 0,0 0 101 16</inkml:trace>
  <inkml:trace contextRef="#ctx0" brushRef="#br0" timeOffset="101507.9">14824 7218 805 0,'0'0'0'0,"0"0"162"15,0 0-25-15,0 0-45 0,0 0-29 16,0-46-14-16,0 46-12 16,0 0-13-16,3 0-18 0,4 10-12 15,6 8-10-15,6 11 26 0,2 15 8 16,-1 11 5-16,-2 15-3 0,-2 11 3 16,-3 5 1-16,-3 7-3 0,-3-3-6 15,-4-6-2-15,-2-3 6 16,-1-11-14-16,-2-9 1 0,-5-7 4 15,-1-5-6-15,-7-10-3 0,1-4 2 16,-6-6-3-16,-1-7 0 0,3-3 0 16,-3-6-27-16,0-4-16 0,1-3-10 15,-1-6-11-15,-2-1-72 16,4-11-61-16,-1-8-84 0,0-9-267 16</inkml:trace>
  <inkml:trace contextRef="#ctx0" brushRef="#br0" timeOffset="101760.52">14577 7661 810 0,'0'0'0'16,"0"0"255"-16,0 0-122 0,0 0-69 15,0 0-27-15,59-64-13 0,-38 53-6 16,2 1-11-16,4 1-8 0,3 2 2 16,-3 0 1-16,5 3-3 0,-4 0-31 15,-2 4-46-15,-4 0-88 16,-7 0-42-16,-7 6-29 0,-7 4-167 16</inkml:trace>
  <inkml:trace contextRef="#ctx0" brushRef="#br0" timeOffset="101949.12">14567 7792 697 0,'0'0'0'0,"0"0"165"0,0 0-42 15,0 0-18-15,0 0-58 0,0 0-23 16,0 0-13-16,0 0 2 16,0 0-1-16,39-1 0 0,-18-4-4 0,0 0 1 15,1 0-5-15,0 3-8 16,1 2-35-16,-1-1-67 0,-1 1-13 15,-2 0-49-15,-6 3-117 0,-4 4-93 16</inkml:trace>
  <inkml:trace contextRef="#ctx0" brushRef="#br0" timeOffset="102120.93">14575 7997 634 0,'0'0'0'0,"0"0"233"15,0 0-95-15,0 0-46 0,0 0-67 16,0 0-29-16,0 0 8 0,0 0 78 15,6 45-37-15,29-53-24 16,4-3-4-16,5-1-5 0,2 0-10 16,-1 0-4-16,-2-2-75 0,-6 2-83 15,-1-2-50-15,-7 1-21 0,-5-1-129 16</inkml:trace>
  <inkml:trace contextRef="#ctx0" brushRef="#br0" timeOffset="102419.15">15201 7095 911 0,'0'0'0'15,"0"0"185"-15,0 0-171 0,-9 69 68 16,-1-8 17-16,-2 23-24 0,-3 16 8 15,-1 13 8-15,4 4-26 16,6 0-17-16,1-7-13 0,5-5-12 16,2-9-1-16,6-14-12 0,5-9-6 15,0-11-2-15,1-8 0 0,-2-9-1 16,-1-7-2-16,-5-8-25 0,1-7-26 16,-5-7-29-16,-1-8-8 15,-1-5-49-15,0-3-129 0,-3-9-27 16,-7-11-296-16</inkml:trace>
  <inkml:trace contextRef="#ctx0" brushRef="#br0" timeOffset="102648.87">15078 7774 1009 0,'0'0'0'15,"0"0"220"-15,0 0-96 0,0 0-12 16,-39-68-50-16,39 59-23 0,0 1-5 15,9-4-11-15,5 0-11 0,7-5-8 16,6-1-4-16,2 1 0 16,4 1 1-16,1 6 3 0,-2 2-8 15,2 3-20-15,0 2-27 0,-4 2-2 16,-3 1-52-16,-4 6-61 0,-9 3-50 16,-6 5-79-16,-8 1-90 0</inkml:trace>
  <inkml:trace contextRef="#ctx0" brushRef="#br0" timeOffset="102840.08">15131 7840 815 0,'0'0'0'0,"0"0"176"15,0 0-62-15,0 0-17 16,0 0-49-16,0 0-16 0,0 0-8 16,0 0 27-16,0 0-9 0,35 14-20 15,-11-18-10-15,3 0-2 0,4 1-9 16,1 3 3-16,1-1-6 0,-2-1-24 15,2 2-51-15,-2 0-84 0,-5 8-143 16,-6 7-39-16,-10 1-119 16</inkml:trace>
  <inkml:trace contextRef="#ctx0" brushRef="#br0" timeOffset="102971.17">15308 8053 887 0,'0'0'0'0,"0"0"309"15,0 0-169-15,0 0-81 0,0 0-50 16,0 0-9-16,0 0 0 0,0 0 51 15,51 36-37-15,-14-35-14 0,3-1 0 16,2 0 0-16,8 0-112 0,0 0-106 16,0-4-121-16</inkml:trace>
  <inkml:trace contextRef="#ctx0" brushRef="#br0" timeOffset="103660.15">16150 7268 861 0,'0'0'0'0,"0"0"326"16,0 0-220-16,0 0-66 16,0 0-36-16,0 0 14 0,0 0 13 15,84-40-11-15,-38 25-9 0,4-1-8 16,2 4-2-16,-1-1-1 0,-4 5 0 16,-2 3-190-16,-6 3-57 0,-8 1-47 15,-10-1-145-15</inkml:trace>
  <inkml:trace contextRef="#ctx0" brushRef="#br0" timeOffset="103841.76">16178 7289 745 0,'0'0'0'0,"-30"79"132"0,19-26 18 16,4 5-43-16,1-2-8 0,5 2-14 15,1-4-22-15,3-1-22 0,4-5-29 16,4-3-11-16,6-6 3 15,-1-6-8-15,4-3-51 0,-3-9-20 0,1-6-90 16,-3-8-57-16,-3-7-78 16,-3-3-178-16</inkml:trace>
  <inkml:trace contextRef="#ctx0" brushRef="#br0" timeOffset="104136.09">16280 7390 688 0,'0'0'0'0,"0"0"82"0,46-77 9 16,-28 59-1-16,-5 2 0 0,-2 3-26 16,0 5 10-16,-2 2-7 0,0 2-28 15,0 2-24-15,-1 2-8 16,-2 0 0-16,1 0 1 0,-1 3 2 16,-2 3 0-16,-1 0 2 0,1 0-1 15,-1 1-2-15,0-2-2 0,-2-1-3 16,4 4 0-16,-4-4-1 0,2-2 0 15,0 3-1-15,0-1 2 0,-1 3-3 16,-2-1-2-16,-1 6 2 16,-6 1 6-16,-4 3-3 0,0 4-6 15,0 0-7-15,-2 1-40 0,4 0-61 16,5-3-99-16,-2-3-14 0,5-1-82 16</inkml:trace>
  <inkml:trace contextRef="#ctx0" brushRef="#br0" timeOffset="104507.78">16265 7525 602 0,'0'0'0'0,"0"0"223"0,0 0-35 16,0 0-90-16,0 0-35 16,0 0-13-16,0 0-11 0,0 0-27 15,0 0-12-15,32-44 0 0,-13 35 11 16,4-1-8-16,-2 4 1 0,1 1 4 16,-4 0-6-16,-5-2-1 0,2 4 2 15,-1 0 6-15,-3-1 2 16,-2 4 2-16,-4 0-7 0,-3 0-10 15,-1 4 4-15,-1 2 0 0,0 8 0 16,-3-2 5-16,-6 5-6 0,-2 1-27 16,0 0-20-16,-2 4-35 15,1-1-16-15,3 0 37 0,0-3-86 16,0-1-39-16,4-2-15 0,-3-7-90 16</inkml:trace>
  <inkml:trace contextRef="#ctx0" brushRef="#br0" timeOffset="104969.4">16331 7649 351 0,'0'0'0'15,"0"0"240"-15,0 0-118 0,0 0-40 0,0 0-41 16,0 0-36-16,0 0-10 16,0 0 2-16,0 0 4 0,17-35 5 15,0 25-6-15,-3 2 0 0,-2-1 0 16,-1 4 4-16,-6 5-4 0,0 0 0 16,-3 6-6-16,-2 9 8 0,-1 6 51 15,-7 12-9-15,-5 9-28 16,-2 4 21-16,-2 2 94 0,1 2-88 15,4-5-14-15,5-4-1 0,3-5-17 16,3-8-8-16,1-7-1 0,0-11 0 16,2-2 0-16,3-5-4 0,4-3-17 15,5-6 23-15,7-7-4 16,5-8 0-16,5-3-50 0,4-3-24 16,1-6-5-16,1-1-43 0,-2-5-21 15,-5 0 53-15,-2-1 16 0,-6-4-10 16,-8-1 64-16,-5-7 30 0,-5 2 6 15,-4 2 31-15,0 2 53 16,-2 7 56-16,-4 7-37 0,1 6 0 16,1 9-12-16,3 7-10 0,-1 6-16 15,1 2-20-15,-1 1-10 0,2 1-20 16,0 0-17-16,-1 0-2 16,0 0-10-16,-2 7-4 0,-5 1-1 0,1 8 4 15,-4 6-2-15,-2 3-2 16,3 1-20-16,1 1-24 0,3 1-8 15,1-3-11-15,4-5-36 0,1 2-17 16,0-5-59-16,0 0-53 0,0-5 7 16,2-4-105-16</inkml:trace>
  <inkml:trace contextRef="#ctx0" brushRef="#br0" timeOffset="105337.01">16573 7570 757 0,'0'0'0'15,"0"0"258"-15,0 0-112 0,0 0-57 16,0 0-46-16,0 0 0 16,13-66 5-16,4 50-11 0,4 0-16 15,3-2-2-15,2 0 0 0,4-1-5 16,-1 2-12-16,3 2 4 0,-2 2-4 16,-2 2-4-16,-4 0 4 15,-2 5-4-15,-7 2-24 0,-3 2-16 16,-5 2-18-16,-4 0-59 0,-3 7-29 15,-3 4 27-15,-10 6-14 0,-8 6-34 16,-4-2 17-16,-2 1 66 0,-1 1 54 16,2-2 26-16,4 1 12 15,2 0 98-15,7-4 19 0,3-3 21 16,5 0-27-16,3-4-11 0,2 0-2 16,0 2-31-16,4-3-5 0,6 2-12 15,5 1-23-15,2-2-14 0,2 0-10 16,1-1-2-16,-3 0-5 0,2 2-4 15,-4-3-63-15,1 4-46 16,-5 1-103-16,-8-1 0 0,-3 0-124 16</inkml:trace>
  <inkml:trace contextRef="#ctx0" brushRef="#br0" timeOffset="105759.68">16348 8020 1003 0,'0'0'0'0,"0"0"268"16,0 0-157-16,-69 70-56 0,57-52-37 16,3-1-10-16,6-1-5 0,3 1-4 15,0 0-3-15,3 2-35 16,6 1-37-16,-1 1-19 0,1-2-94 16,2-3-27-16,-3-7-43 0,1-3-12 15,-5-6 78-15,-1 0 70 0,-3-6 171 16,0-6 145-16,0-2-1 0,-1-3-27 15,6-4-31-15,5 1-6 0,5-3 11 16,8 0-34-16,8-4-25 16,6-5-16-16,9 0-16 0,7 0-9 15,2 3-8-15,2 4-1 0,-7 3 0 16,2 5-5-16,-8 5 4 0,-5 8-15 16,-9 4 1-16,-8 0-6 15,-5 3-5-15,-3 8-4 0,-3 0 0 16,-5 3 6-16,-2 3-5 0,-4 2 4 15,-2 3-3-15,-8-1-4 0,-2-2-5 16,0-2-22-16,0-1-21 0,-2-2-7 16,2-1-33-16,-1-1-42 0,-3 2-2 15,3-3-25-15,0-1-40 16,-1-3 29-16,0-3-22 0,-1-4-110 16</inkml:trace>
  <inkml:trace contextRef="#ctx0" brushRef="#br0" timeOffset="106193.17">16507 8105 920 0,'0'0'0'0,"0"0"141"0,0 0-74 16,0 0-60-16,0 0-14 0,0 0-51 16,0 0 37-16,0 0-40 0,62-19-48 15,-39 12-51-15,-1 2 13 16,3 0 50-16,-2-1 65 0,0 3 39 15,-5 1 9-15,-7 0 68 0,-6 2 23 16,-5 0-3-16,-2 5-15 0,-10 10 20 16,-6 6 5-16,-9 8-42 0,-12 4-19 15,-6 1-18-15,-2 1-17 16,-1-3-6-16,1-1-1 0,3-2-3 16,2-1-1-16,3-4 1 0,10-6 11 15,7-4 13-15,13-5-8 0,6-3-3 16,3 0-12-16,6-2-13 0,10 2 5 15,13-1 7-15,9-2 5 0,11-3 7 16,7 0-3-16,10-4-14 16,8-3-2-16,5-4 2 0,7-2 3 15,5-3 10-15,0-1 10 0,-4 2-6 16,-10 0-11-16,-16 5-4 0,-14 1-3 16,-16 4-4-16,-9 4 3 15,-11 1-3-15,-8 0-6 0,-3 5-6 16,-5 7-11-16,-8 2-43 0,-10 8-60 15,-6 1-154-15,-1-4-314 0</inkml:trace>
  <inkml:trace contextRef="#ctx0" brushRef="#br0" timeOffset="107010.95">18049 7206 899 0,'0'0'0'0,"0"0"254"0,0 0-129 15,0 0-99-15,0 0-34 0,0 0 15 16,0 0 19-16,0 0-17 16,5 73-6-16,-5-49 1 0,0 2-8 15,0-5-73-15,0 1 37 0,0-4-8 16,0-5-11-16,0-6 22 0,1-2 30 16,-1-5 14-16,0 0 10 15,0-5 27-15,1 2 9 0,3-2-20 16,1-4-3-16,2 2 7 0,2 1 0 15,0-2-11-15,1 3-15 0,-1-2-7 16,-1 2-3-16,2 3-2 0,-7 1-4 16,4 1-23-16,-6 0-51 0,-1 5-22 15,0 8-41-15,-10 3-50 16,-10 5 13-16,-7 0-36 0,-4 4-100 16</inkml:trace>
  <inkml:trace contextRef="#ctx0" brushRef="#br0" timeOffset="107297.26">17852 7593 575 0,'0'0'0'0,"0"0"297"15,0 0-190-15,0 0-64 16,0 0-45-16,0 0 4 0,0 0 80 16,73-40-66-16,-38 21-10 0,3-1-5 15,2-1-2-15,-5 2-38 0,-3 3-35 16,-7 3-24-16,-5 6 38 0,-3 2 19 16,-6 5-6-16,-5 0 12 15,-6 6 5-15,0 7 17 0,-6 4 26 16,-5 6 14-16,-4 5 23 0,1 9 23 15,3 5 5-15,0 9 26 0,3 3 26 16,4-1-26-16,4-2-27 0,0-6-33 16,2-6-12-16,7-5-22 15,2-6-5-15,-3-4-4 0,3-5-2 16,-4-7 2-16,2-1-2 0,-2-8-45 16,-3-3-28-16,0 0-38 0,2-7-35 15,-3-7-17-15,2-6-46 0,-5-4-70 16,-6 0-39-16</inkml:trace>
  <inkml:trace contextRef="#ctx0" brushRef="#br0" timeOffset="107469.81">18070 7781 400 0,'0'0'0'16,"0"0"345"-16,0 0-167 0,-75-44-37 15,55 44-43-15,-3 3-36 0,-3 11-14 16,0 4 6-16,-3 1-12 0,3 3-5 16,8 1 3-16,4-7-9 15,8-3-16-15,5-7-14 0,0 0 1 16,3-1-4-16,13 1-7 0,6-3 5 15,9-3-1-15,12-5-32 0,6-7-27 16,11-2-58-16,1-4-184 0,3-3-48 16,-5-6-236-16</inkml:trace>
  <inkml:trace contextRef="#ctx0" brushRef="#br0" timeOffset="107853.96">18420 7492 1034 0,'0'0'0'0,"0"0"236"16,0 0-158-16,0 0-52 0,-27-68-17 15,27 57-3-15,9-2-4 16,4-1-2-16,8 3 0 0,2 0-2 16,5 2 1-16,-2 4 1 0,-2 2 0 15,0 3-7-15,-4 5 4 0,-2 5 0 16,-3 3 2-16,-3 5 2 0,-2 0 14 16,-7 6 3-16,-1 3 1 15,-2 3 8-15,-3 1-4 0,-8 3-6 16,-3-2-5-16,-8 3-5 0,-7-2-1 15,-5-2-2-15,-4 1-8 0,-3-7-41 16,-2 0-36-16,1-7-68 0,3-10 21 16,10-3 59-16,4-5 65 0,9-7 8 15,2-6 2-15,6 0 15 16,5 0 49-16,3-4 22 0,7-1-10 16,12-3-26-16,4-2-6 0,6 0-7 15,7 4-15-15,3-1-4 0,3 3-4 16,4-1-3-16,2 3-7 0,1 2-8 15,-3 2 1-15,1 3-3 16,-5 3 0-16,-2 5-39 0,-1 0-46 16,-9 0-94-16,-6 5-157 0,-14-1-225 15</inkml:trace>
  <inkml:trace contextRef="#ctx0" brushRef="#br0" timeOffset="108037.06">18315 7942 1131 0,'0'0'0'0,"-51"109"246"0,27-53-167 16,7-2-47-16,4-5-19 15,4-4-5-15,6-5-9 0,3-3-3 16,0-5-2-16,8-6-20 0,-3-7-38 16,0-6-42-16,1-7-91 0,-6-6-144 15,0-2-17-15,-2-9 68 0</inkml:trace>
  <inkml:trace contextRef="#ctx0" brushRef="#br0" timeOffset="108580.36">18160 8288 614 0,'0'0'0'0,"0"0"451"0,0 0-278 16,0 0-42-16,-37-69-60 0,37 55-26 15,7-3-15-15,12-4-15 0,11-7-6 16,11-4 2-16,9-1-1 0,3 0-2 16,1 2-2-16,-4 9 6 15,-5 4-6-15,-6 5-1 0,-5 7-2 16,-5 2-1-16,-5 4-1 0,-6 5 1 15,-2 10-2-15,-5 3 0 0,-4 4 18 16,-6 5-12-16,-1 1 0 16,-4 3 3-16,-5 1-6 0,-1-1-5 15,-2-3 4-15,1 0-2 0,0-7-27 16,0-1-5-16,2-6-13 0,-1-5-32 16,-2 0 11-16,0-1-2 0,-2-1-18 15,-5 1 6-15,-1-2-18 0,-2 1 3 16,-4-2 43-16,-1 2 37 0,-1-4 7 15,1-2 5-15,5-1 4 16,3-5 62-16,3-5 35 0,6-1-18 16,-1-1-12-16,2-2 0 0,5 3 5 15,1 2-10-15,3 1-18 0,0 1-15 16,1 3-13-16,6-3-9 0,5-1-6 16,2-2-4-16,5 3 2 15,0-2-1-15,2 3-1 0,3 1 0 16,1-2-9-16,-1 5-17 0,2 0-5 15,-3 2-3-15,-6 0-13 0,-6 3-10 16,-7 7-31-16,-6 4 12 0,-15 6 55 16,-12 7 16-16,-9 4-1 15,-9 2 11-15,0 2 1 0,5-3 55 16,8-7 25-16,13-6 3 0,12-8-19 16,9-1-36-16,4-3-25 0,12-2 18 15,11-2 19-15,8-3-12 0,9 0-7 16,4-8-17-16,2-1-3 0,2 1-7 15,-5-2-50-15,-2 3-56 16,-6 0-162-16,-11-3-252 0</inkml:trace>
  <inkml:trace contextRef="#ctx0" brushRef="#br0" timeOffset="109402.93">19753 7621 1060 0,'0'0'0'0,"0"0"282"15,0 0-215-15,0 0-41 0,0 0-1 16,58-58 9-16,-12 34-5 0,6-5-8 15,9 0-8-15,6 4-6 16,-4 1-4-16,2 2 2 0,-2 5-3 16,-12 4-3-16,-4 3 2 0,-9 4 0 15,-12 3-5-15,-7 3-5 0,-7 0-26 16,-6 1-41-16,2 5-14 0,-6 4-54 16,-3 4-66-16,-12 5-25 15,-10 1-140-15</inkml:trace>
  <inkml:trace contextRef="#ctx0" brushRef="#br0" timeOffset="109715.81">19778 7842 834 0,'0'0'0'16,"0"0"171"-16,0 0-126 0,0 0-43 15,0 0 24-15,0 0-1 0,74-29-8 16,-44 16-15-16,-3 2-4 0,-2 3-64 15,-7 3-24-15,-7 4 8 16,-4 1 7-16,-3 13 56 0,-4 3 13 16,-1 8 12-16,-10 3 14 0,0 1 8 15,0 0 13-15,3-3 5 0,3-4 2 16,3-5 27-16,1-3-30 16,1-6-23-16,0 0 5 0,3-3-7 15,5-3-11-15,7-1-11 0,1 0 4 16,9-8 21-16,2-4-19 0,2-3-8 15,-3-3-87-15,-2-2-47 0,-1-6 9 16,0-5-46-16,0-4-39 0,-2-8-87 16</inkml:trace>
  <inkml:trace contextRef="#ctx0" brushRef="#br0" timeOffset="109958.16">20277 7149 741 0,'0'0'0'0,"0"0"212"16,0 0-166-16,6 72 47 0,-2-22 32 15,1 15-32-15,3 10 1 16,6 12 7-16,2 9-36 0,3-1-16 16,7 2-9-16,1-6-15 0,6-7-3 15,0-5 6-15,2-6-20 0,-1-4-3 16,0-10 0-16,1-4-1 0,-3-8-2 16,-1-11-2-16,-4-6 0 15,-3-7 3-15,-7-9-3 0,-3-7-1 16,-5-5 0-16,-3-2-72 0,4-15 28 15,-1-10-23-15,-4-15-73 0,1-16-58 16,-6-15-144-16,-5-17-275 0</inkml:trace>
  <inkml:trace contextRef="#ctx0" brushRef="#br0" timeOffset="110061.21">20709 7321 1329 0,'0'0'0'0,"0"0"42"15,0 0-42-15,63 37 0 0,-29-9-14 16,2 7-85-16,0 0-155 0,-5-2-392 15</inkml:trace>
  <inkml:trace contextRef="#ctx0" brushRef="#br0" timeOffset="111254.9">21893 7282 199 0,'0'0'0'16,"0"0"-80"-16,0 0 30 0</inkml:trace>
  <inkml:trace contextRef="#ctx0" brushRef="#br0" timeOffset="111620.15">22000 7227 316 0,'0'0'0'16,"0"0"198"-16,0 0-85 0,0 0-28 16,0 0-2-16,0 0-3 0,0 0-2 15,0 0 1-15,14-15-23 0,-14 15 0 16,0 0 2-16,0 0-14 0,0 0-3 16,0 0 3-16,0 0-20 15,1 1-11-15,-1 1-10 0,1 3-1 16,-1 0 1-16,-4 6-6 0,-9 1 6 15,-5 6 6-15,-11 1-2 0,-5 2-4 16,-2 1-4-16,-2-3-8 0,4-1-1 16,4-2-2-16,6-6-2 15,7-1 2-15,6-5 1 0,5 0 3 16,1-2 11-16,5-1-2 0,0-1-2 16,0 0 2-16,0 6-2 0,0 4-18 15,0 9 19-15,5 7 0 0,-2 6 0 16,1 4 15-16,1 5 7 0,-3 2 11 15,-1 3-7-15,1-5-6 16,1 0-9-16,-1-5-6 0,4-2-4 16,-1-6-2-16,2-1-17 0,0-8-48 15,-2-4-108-15,2-5-110 0,-1-6-93 16</inkml:trace>
  <inkml:trace contextRef="#ctx0" brushRef="#br0" timeOffset="111782.38">21728 7590 788 0,'0'0'0'0,"0"0"270"16,0 0-164-16,0 0-46 15,0 0-43-15,0 0-3 0,0 0-11 16,64-29-1-16,-34 29-4 0,-3 2-70 16,-2 5-68-16,-4 4-45 0,-3 2-91 15,-8-1-73-15</inkml:trace>
  <inkml:trace contextRef="#ctx0" brushRef="#br0" timeOffset="111909.35">21813 7719 782 0,'0'0'0'15,"0"0"122"-15,0 0-86 0,0 0-7 16,0 0 17-16,0 0-24 0,84-2-12 16,-53-4-20-16,2-1-182 15,-1 2-18-15,-3-8-191 0</inkml:trace>
  <inkml:trace contextRef="#ctx0" brushRef="#br0" timeOffset="112415.58">22226 7328 824 0,'0'0'0'16,"0"0"258"-16,0 0-130 0,0 0-61 16,0 0-47-16,0 0 4 0,0 0-3 15,-65 18-11-15,45 4-5 0,-1 1-3 16,2 0-2-16,4-1 0 0,4-4-75 15,3-4-36-15,3-5-29 16,4-1-44-16,1-4 54 0,0-3 28 16,6 1 21-16,2-2 78 0,-1-3 6 15,-2 0 48-15,-2 0 45 0,1 2 28 16,-3 1 6-16,0 0-22 0,2 0-33 16,0 0-13-16,6-1-38 15,1-3-10-15,8 1-8 0,0 0-3 16,6-4-1-16,1 3-4 0,-1 0-70 15,-2 0-3-15,-4 2-33 0,-3 2 35 16,-7 0 35-16,-4 1 27 0,-3 5-11 16,-1 6 2-16,-9 2 37 15,-9 3 49-15,0 5-9 0,-2-2-8 16,-2-3-14-16,5 3-16 0,-1-2-8 16,3 0-1-16,1-2-7 0,5-5-2 15,3-1-2-15,1-6-43 0,2-1-70 16,3-1 15-16,0-2 4 0,0 0 2 15,6 0 77-15,-4-4 17 16,1 1 1-16,-2 2 0 0,1 0 7 16,-1-1 48-16,0-1 19 0,1 1-5 15,2-4 2-15,0-2-28 0,3-1-22 16,5 0-16-16,4-4-7 0,2 2 0 16,4-2-30-16,-1-4-50 15,1-2-52-15,-1 0-74 0,-3-3-103 16</inkml:trace>
  <inkml:trace contextRef="#ctx0" brushRef="#br0" timeOffset="112865.28">22354 7336 731 0,'0'0'0'0,"0"0"304"16,-8-62-218-16,9 37-40 0,8 0 18 16,6 0-37-16,5 3-11 0,1 5-8 15,0 6-2-15,-2 5-3 0,0 5-1 16,-6 1-1-16,1 12-2 0,-1 2-1 15,-1 10 3-15,-4 5 13 16,-4 8-5-16,-1 6 6 0,-3 6-4 16,0 0 32-16,-1 1-10 0,-2-3-14 15,-1-1-1-15,-1-5-6 0,2 0-10 16,-1-1-1-16,0-4 3 0,-1-3-5 16,-3-6-20-16,-3-4-21 15,-1-5-31-15,-3-6-86 0,-2-4-1 16,-2-5-3-16,-4-3 4 0,3-9 28 15,-4-5 77-15,1-6 58 0,-2-4 34 16,2-6 45-16,0-4 23 0,3-2 4 16,7 2 2-16,4 4 16 15,7 7-29-15,2 5-16 0,0 5-17 16,3 6-34-16,5 0-16 0,6 4-14 16,5-1 2-16,1 2-3 0,1 1-2 15,-1 1 1-15,1 5-1 0,-4 0-2 16,0 3-5-16,-4-5-12 0,-1 4-20 15,-3-3 3-15,-4 0-9 16,-1 1-6-16,-2-2 8 0,-2-1-16 16,2 1-44-16,-2 3-17 0,0 1-34 15,-5-1-96-15,-4 4-165 0</inkml:trace>
  <inkml:trace contextRef="#ctx0" brushRef="#br0" timeOffset="113425.48">21434 8117 934 0,'0'0'0'0,"-69"83"218"0,47-44-60 15,10-6-88-15,3-6-40 0,9-8-22 16,10-1-6-16,9-6-4 0,11-6-1 15,10-5-1-15,10-6 4 16,11-12 0-16,5-9 0 0,5-6-53 16,-1-6 15-16,-2-3 14 0,4 1 19 15,2-2 3-15,3 3 4 0,1 5 15 16,0 7 13-16,-1 4 4 16,-6 7-8-16,-6 9-14 0,-10 3 5 15,-11 4-8-15,-9 6-10 0,-15 5 2 16,-6 3-2-16,-11 1 1 0,-4 2 6 15,-13 3 0-15,-6 2-3 0,-12 1 2 16,-8-1-10-16,-2 0-32 0,-4 1 3 16,3-1 10-16,4-3-19 15,4 1 4-15,3-2 15 0,9 0 21 16,3-1 4-16,4-1 23 0,3-1 28 16,1 5-5-16,1 4-10 0,1 7-2 15,4 7-13-15,4 2-5 0,2 1 4 16,11 0-13-16,6-1-4 0,0-1-6 15,5-6 4-15,-3-6-3 16,-4-8 1-16,-6-8 0 0,-6-6 0 16,-3-5 2-16,-3-1 9 0,-10-8 2 15,-5-5-14-15,-9-3 2 0,-3 2 0 16,2 0-1-16,2-1-2 16,6 4 2-16,7-4-25 0,9 0-24 15,4-3-34-15,15-6-99 0,13-4-91 16,12-2-49-16,6-4-228 0</inkml:trace>
  <inkml:trace contextRef="#ctx0" brushRef="#br0" timeOffset="114532.29">23364 7493 961 0,'0'0'0'0,"0"0"279"0,0 0-173 16,0 0-78-16,-6-62-20 0,18 47-2 16,5 2-3-16,6-1-2 0,0 4-2 15,2 3 1-15,1 3 0 0,-4 4 0 16,-3 0-3-16,-4 0 3 0,-3 0-10 15,-2 0 5-15,0 6 1 16,-3 2-5-16,-1 7 4 0,-6 6 4 16,0 11-2-16,0 11 4 0,-3 15 0 15,3 9 17-15,0 4 6 0,0 0 3 16,3-6 3-16,0-9 2 0,2-5-17 16,0-10 5-16,-1-5-10 15,-2-9-1-15,1-9-7 0,-3-9 2 16,0-4-1-16,0-4 1 0,0-1 7 15,0 0 9-15,-9-9 4 0,-2-4-19 16,-7-5-3-16,-5-3-4 0,-4-4-5 16,-5-4-2-16,0-4-4 15,0 0 1-15,5 2 9 0,4 4 0 16,6 8 6-16,9 5-1 0,1 9 3 16,5 3 7-16,1 2-3 0,1 0-6 15,0 0-1-15,0 0-2 0,-2 4 0 16,-1 8-6-16,0-1 6 0,-1 1 0 15,3 2 0-15,1-7-1 16,5 1-12-16,4-4-17 0,8-4-15 16,10-2-6-16,8-10-7 0,8-6-9 15,2-5-70-15,2-5 9 0,-1-3-20 16,-1 2 42-16,-5-5 64 0,-2 1 23 16,-5 2 14-16,-9-4 10 15,-3 3 98-15,-9 2 24 0,-1-1 6 16,-3 7-22-16,-3-1-4 0,0 5-39 15,0 2-2-15,0 0-26 0,3 3-18 16,2 2-13-16,2 0-8 0,8 2 1 16,-1 1-3-16,2 2 0 15,1 3 1-15,-1 2 0 0,-1 2-4 16,-1 1 2-16,2 6-3 0,-2 11-1 16,1 5 2-16,-5 7-1 0,-2 8 2 15,-5 6 4-15,-4 5 2 0,-3 4-2 16,1-1 5-16,-2-2-1 0,0-5-3 15,-5-2 3-15,0-6-4 16,-3-7-2-16,-4-5 2 0,0-5 3 16,-1-5-5-16,-6-2 2 0,1-5-2 15,-2-5-17-15,-1-2 10 0,-2-8 5 16,4-5 1-16,-1-9 4 0,2-2-1 16,3-7-2-16,-2-6 2 15,5-3 3-15,1-7-5 0,1 0 2 16,7 6 1-16,3 9-2 0,9 10-2 15,6 8 1-15,3 7-6 0,3 7 2 16,3 3 0-16,-1 9-1 16,2 5 6-16,-5 0 0 0,-2-4-18 15,-3 0-9-15,-3 0-5 0,-1-2-7 16,-1 1-22-16,-2-1-8 0,-3-5-90 16,-3-2 7-16,-2-1-27 0,0 1-95 15,-3 0-162-15</inkml:trace>
  <inkml:trace contextRef="#ctx0" brushRef="#br0" timeOffset="115302.9">23970 7735 770 0,'0'0'0'16,"-57"61"370"-16,22-22-253 0,-5 0-27 15,-1 1-14-15,-3-1-24 0,1 3-14 16,-2 1-14-16,1-3-8 0,4-1-8 16,1 0-8-16,6-1 0 15,8-3 2-15,3 2-16 0,9-1-10 16,6 2-12-16,6 3-10 0,3 3 20 15,10 1-14-15,-1-4-17 0,0-1 1 16,1-8 0-16,-6-9 18 0,-2-7 32 16,-3-10 7-16,-1-6 6 15,0-5 65-15,-1-11-37 0,0-6-31 16,0-10 4-16,1-1 0 0,0-6-3 16,3 0 3-16,3-2-4 0,3 2 0 15,0 3 5-15,0 9 13 0,0 2 12 16,0 7-2-16,-1 5 2 0,1 3-4 15,2 3-9-15,2 2-7 16,3-1-9-16,6 4 3 0,6 0-6 16,8-1 1-16,10 2 3 0,6-1-4 15,3 0-2-15,0 1 0 0,-5 1 5 16,-4 0-7-16,-5 6 2 0,-6 7 0 16,-4 2-6-16,-7 7 10 15,-4 3-3-15,-8 6 5 0,-6 3 12 16,-4 4-4-16,-2 2 5 0,-5 1-1 15,-5-4-8-15,-1 2-5 0,-3-1-1 16,-2-6-1-16,1-3-2 0,0-7-2 16,-1-5-38-16,0-6-27 15,-4-3-7-15,-2-4-41 0,-1-4-65 16,-2-1-27-16,1-8-68 0,0-2-41 16,-4-3 100-16,0-4 129 0,-4-5 74 15,-1-1 24-15,-2-2 83 0,2-2 48 16,1-2 17-16,5 1 20 0,6 3 27 15,6 7-22-15,4 6-9 16,6 6-24-16,2 5-60 0,3 0-24 16,0 1-16-16,0 1-20 0,1-1-9 15,8-2-10-15,7 0-2 0,12-3 1 16,5-1 2-16,7-1-7 0,0 1-5 16,-4 2-4-16,-2 3-10 15,-3 2-36-15,-5 9-46 0,-4 6-7 16,-6 4-44-16,-7 6-157 0,-9 3 29 15,-4 0 74-15,-16-2 69 0,-4-3 128 16,-1-3 4-16,1-5 419 0,3-1-191 16,1-5-25-16,10-1-49 15,4-3-56-15,3-4-29 0,3-1-19 16,0 0-28-16,10 0-17 0,14-3-12 16,16-4 10-16,9-2-10 0,7 0-100 15,1 2-16-15,-2 7-87 0,0 0-217 16,-2 11-42-16,-5 3 292 0</inkml:trace>
  <inkml:trace contextRef="#ctx0" brushRef="#br0" timeOffset="115371.25">24381 8653 763 0,'0'0'0'0,"0"0"434"0,0 0-286 15,0 0-140-15,0 0-16 0,0 0-514 16</inkml:trace>
  <inkml:trace contextRef="#ctx0" brushRef="#br0" timeOffset="128005.3">24752 792 892 0,'0'0'0'0,"0"0"169"16,0 0-20-16,0 0-54 0,0 0-34 15,0 0-3-15,0 0-1 16,0 0-10-16,13-55-18 0,-13 55-12 16,0 0-6-16,0 0-6 0,-1 0-7 15,1 0-11-15,-1 4 9 0,-7 2-6 16,-7 12 1-16,-7 9 12 16,-13 9-5-16,-5 10 4 0,-8 5 2 15,-8 3 4-15,-3 5-5 0,-8 1 6 16,-2 1-4-16,-1 6-2 0,-6 2 8 15,-3 3-8-15,0 12-4 0,-2-1 2 16,-1 0 5-16,6-1-7 16,3-7 2-16,9 2-4 0,8-7-84 15,6-3-2-15,12-5-30 0,13-10-133 16,6-13-80-16,9-10-140 0</inkml:trace>
  <inkml:trace contextRef="#ctx0" brushRef="#br0" timeOffset="128393.27">23484 2124 1117 0,'0'0'0'0,"0"0"228"16,0 0-161-16,0 0-32 16,0 0-9-16,0 0-11 0,0 0-7 15,0 0-7-15,0 0 0 0,38-2 4 16,-13 17 2-16,4 3-7 0,5 8 0 16,9 11 9-16,7 12-4 0,8 15 11 15,7 14 9-15,5 9 0 0,0 2 2 16,4 1-2-16,2-2-8 0,-6-6-8 15,1-7 5-15,-4-6 1 16,-5-10-6-16,-5-9 8 0,-9-7-6 16,-7-7-3-16,-10-8 2 0,-10-9-4 15,-7-6-9-15,-6-6 4 0,-5-5-2 16,-3-1-162-16,-3-1 42 16,-12-12-101-16,-12-11-808 0</inkml:trace>
  <inkml:trace contextRef="#ctx0" brushRef="#br0" timeOffset="129444.29">25549 513 76 0,'0'0'0'0,"0"0"334"16,0 0-269-16,0 0 30 0,11-68 44 15,-11 54-37-15,2-1-12 0,-2 2 8 16,1 0-6-16,-1 1 1 0,0 4-3 15,0 0-33-15,0 5-12 16,0 2-4-16,0 1-18 0,0 1-13 16,0 10-17-16,0 7-3 0,0 13 15 15,-3 7 8-15,-8 9 10 0,-5 4-1 16,-10 4-4-16,-5-1-1 16,-6-3-8-16,-4-3-7 0,-1-4 4 15,4-5-4-15,1-2-4 0,1-4-25 16,-1-5-47-16,3-1-67 0,8-4-65 15,6-11-80-15,4-4-229 0</inkml:trace>
  <inkml:trace contextRef="#ctx0" brushRef="#br0" timeOffset="129626.03">25438 737 1014 0,'0'0'0'0,"0"0"206"16,91-34-140-16,-50 22-23 0,2 1-8 15,3-2-7-15,0 3-7 16,0 1-10-16,3 1-6 0,-5 4-4 16,-5 3 0-16,-1 1 0 0,-4 2-2 15,-3 5-92-15,-3 4-56 16,-12 1-120-16,-12 1-244 0</inkml:trace>
  <inkml:trace contextRef="#ctx0" brushRef="#br0" timeOffset="129948.58">25432 909 1014 0,'0'0'0'0,"0"0"109"15,0 0-59-15,0 0-43 0,69-20 0 16,-33 10 11-16,7 2 17 0,-1 2-8 16,0 2-7-16,-2 1-2 0,-5 3 3 15,0 0-6-15,-3 7-5 0,-4 1-7 16,-3 0 4-16,-6 5-5 15,-5 2 4-15,-1 3 2 0,-6 1 6 16,-6 9 7-16,-1 0 2 0,-8 4 3 16,-4 7-2-16,-5-6-3 0,2 3-5 15,1-3-5-15,-2-3-3 0,1-1-6 16,3-9-1-16,-4 4 1 16,5-6-2-16,-5-5 0 0,3 3-8 15,-2-10-14-15,-4 0-24 0,3-4-15 16,-1-2-2-16,1-2-35 0,-1-8-12 15,2-5-52-15,0-10-128 0,-4-8-17 16</inkml:trace>
  <inkml:trace contextRef="#ctx0" brushRef="#br0" timeOffset="130107.19">25532 971 654 0,'0'0'0'0,"0"0"294"0,0 0-99 16,0 0-109-16,0 0-73 0,0 0 4 15,0 0 27-15,-67 73 12 0,37-35 5 16,-7 6-14-16,-7-5-14 0,-3 8-13 15,-8 0-12-15,1 0-7 16,-3 6-1-16,5-10 0 0,3-1-68 16,11-6-70-16,14-13-196 0,13-13-334 15</inkml:trace>
  <inkml:trace contextRef="#ctx0" brushRef="#br0" timeOffset="130528.04">26772 539 771 0,'0'0'0'0,"0"0"387"0,0 0-234 15,0 0-80-15,0 0-13 0,0 0-15 16,0 0-20-16,0 0-23 16,0 0-4-16,2-19-7 0,7 32 6 15,2 1 6-15,3 3-3 0,0 0 0 16,2 0-88-16,2 0 1 0,1-2-94 16,-3 1 40-16,2-3-118 0,-5-3-173 15</inkml:trace>
  <inkml:trace contextRef="#ctx0" brushRef="#br0" timeOffset="130814.4">27196 422 906 0,'0'0'0'16,"0"0"221"-16,0 0-174 0,0 0-42 16,-80 38-6-16,37-11 2 15,-5 3 5-15,-3 3-6 0,-3 0 6 16,3 2-3-16,4-2-3 0,4-4 0 15,8-6 13-15,12-6 16 0,7-7 15 16,9-2-11-16,3-3-9 16,3 0-13-16,1 0-4 0,0-2-11 15,6 4 8-15,5-3 3 0,10 5-1 16,4-6 5-16,9-2-9 0,7-1 2 16,4 0 1-16,3-4-1 0,3-6-8 15,-3 3-35-15,-1-5-14 0,-7 3-51 16,-6-2-37-16,-4-1-56 15,-7-3-123-15,-8-3-56 0</inkml:trace>
  <inkml:trace contextRef="#ctx0" brushRef="#br0" timeOffset="131026.28">27054 351 589 0,'0'0'0'15,"0"0"200"-15,0 0-98 0,-42 75-12 16,30-33-4-16,-2 6 11 0,3 5-13 15,-2 2-18-15,3 2-6 0,1 2-12 16,-1-5-22-16,2 0-19 0,3-7-4 16,0-4-4-16,5-6-3 15,0-8-14-15,1-4-18 0,3-6-21 16,-1-4-34-16,-1-8-48 0,1-6-68 16,2-1 14-16,-1-9 4 0,-4-5-263 15</inkml:trace>
  <inkml:trace contextRef="#ctx0" brushRef="#br0" timeOffset="131354.19">26892 812 523 0,'0'0'0'0,"0"0"306"16,0 0-118-16,0 0-67 15,0 0-56-15,0 0 3 0,0 0-20 16,0 0-25-16,-27 2 12 0,5 11-11 15,-4 2-6-15,-3 2-5 0,3 1-10 16,1-4-3-16,6 2 0 16,4-3-49-16,8-3-34 0,3-1-49 15,4-5 20-15,7-3 18 0,4-1 38 16,8 0 20-16,3-3 19 0,1 1 17 16,2-3 0-16,-2 1 14 0,1-1 46 15,1-3 14-15,3 0 14 0,-2 1-24 16,3-1-16-16,-4 1-3 15,-2-2-3-15,-2 2-22 0,-2 3-16 16,-3 0-4-16,0 4 0 0,-2-2 0 16,-6 2-188-16,0 0-45 0,-8 7-149 15</inkml:trace>
  <inkml:trace contextRef="#ctx0" brushRef="#br0" timeOffset="131527.87">26681 1060 1155 0,'0'0'0'0,"0"0"126"0,0 0-132 16,0 0 5-16,0 0 2 0,86-13 4 15,-47 6-2-15,3 2-6 0,5-4-102 16,2 0 5-16,0 1-35 0,-2-4-32 16,-5 2 6-16,-5 2-2 0,-13 0-141 15</inkml:trace>
  <inkml:trace contextRef="#ctx0" brushRef="#br0" timeOffset="131710.04">26951 1009 560 0,'0'0'0'15,"0"0"222"-15,0 0-85 0,0 0-30 16,0 0 16-16,-38 60-14 0,25-37-30 16,-3 3-21-16,-5-3-21 15,-7 5-18-15,1 1-11 0,-2-2-4 16,3 0-5-16,6-7-6 0,5-3-36 15,3-1-31-15,5-8-112 16,3-3-67-16,3-5-85 0,1-1-223 16</inkml:trace>
  <inkml:trace contextRef="#ctx0" brushRef="#br0" timeOffset="131822.12">26789 1270 559 0,'0'0'0'0,"0"0"430"16,0 0-312-16,74 38-33 0,-52-28-15 15,0-2-17-15,-1-6-40 0,3 1-10 16,1 1 1-16,-4-4-8 0,3 0-216 15,-3 0-125-15,-2-9-413 16</inkml:trace>
  <inkml:trace contextRef="#ctx0" brushRef="#br0" timeOffset="131967.31">27170 1063 1345 0,'0'0'0'16,"0"0"81"-16,0 0-83 0,0 0 4 15,0 0 2-15,0 0-8 0,38 60-79 16,-23-42-96-16,3-6-237 0,-5-2 91 16</inkml:trace>
  <inkml:trace contextRef="#ctx0" brushRef="#br0" timeOffset="132538.87">27355 595 1258 0,'0'0'0'16,"0"0"221"-16,0 0-169 0,13-60-46 16,4 46-9-16,10-1 6 15,5-1-4-15,4 0-4 0,6 2 5 16,-2 3 0-16,-1 3-43 0,-3 4 17 15,-1 1-10-15,-9 3 7 0,-6 0 17 16,-6 0 0-16,-7 0 5 16,-5 4 1-16,-2 7-10 0,-10 8-7 15,-5 7 24-15,-8 10-1 0,-3 8 0 16,-4 5 17-16,1 3 3 0,2-1-5 16,4 0-2-16,4-4-5 0,6-6-5 15,3-5-2-15,8-9-2 0,2-6-15 16,0-3-24-16,2-7-14 0,0-1-31 15,-2-7 0-15,0-3 13 16,0-4 65-16,0-9 0 0,0-4-3 16,0-3 8-16,0-3 4 0,-5-3 9 15,0 1 38-15,0 0 0 0,3 3 18 16,2 3 26-16,2 1-30 16,7 2-22-16,3 0-1 0,1 2-17 15,5 0-3-15,0 1-1 0,3 5-10 16,3 0-5-16,-5 2-2 0,2 3 4 15,0 0-4-15,-3 3-2 16,0 7 0-16,-1 3 2 0,-1 6-2 16,-1 6 0-16,-1 3 11 0,-4 2-6 15,-1 5 6-15,-3 3-9 0,-3 0 1 16,-2 3 0-16,-1 0-3 0,-6 1 0 16,-4 3-62-16,-2-4-29 0,-5-2-76 15,-1-7-103-15,-4-10-111 0</inkml:trace>
  <inkml:trace contextRef="#ctx0" brushRef="#br0" timeOffset="132710.96">27437 930 1207 0,'0'0'0'16,"0"0"276"-16,0 0-233 16,0 0-34-16,0 0-6 0,0 0-5 15,0 0-3-15,0 0 0 0,0 0 3 16,83-51-28-16,-49 50-43 0,2 1 0 15,0 0-45-15,-1 3-88 0,-1 1 2 16,-7 0-53-16,-6-1-62 16</inkml:trace>
  <inkml:trace contextRef="#ctx0" brushRef="#br0" timeOffset="132908.54">27627 960 52 0,'0'0'0'16,"-71"32"58"-16,40-14 221 0,6-7-205 15,5-1 86-15,9-7-10 0,5-2-39 16,3-1-18-16,3 0-12 0,0 3-31 15,0-2-41-15,4 0-16 16,3 0 4-16,2-1 6 0,7 0 20 16,-1 0-16-16,0-1-1 0,-1-1 2 15,0-3-5-15,-2 5-2 0,0 0-2 16,1 0-25-16,-2 0-5 16,-2-2-61-16,-2 2-90 0,-7 7-60 15,0-1-60-15</inkml:trace>
  <inkml:trace contextRef="#ctx0" brushRef="#br0" timeOffset="133160.19">27469 1128 704 0,'0'0'0'15,"0"0"203"-15,0 0-128 0,0 0-71 16,0 0-8-16,0 0-40 0,0 0 46 16,0 0 5-16,61 2-3 0,-37-8 11 15,-4 4 7-15,-2 1 14 0,-4-1 29 16,-5 2-5-16,-4 4 7 15,-2 0-12-15,-1 4-3 0,-1-3-9 16,-1 4 15-16,0 5-12 0,-3 0-15 16,-5 2 3-16,-1 1-3 0,-6 1-9 15,-2-2 4-15,-4 6-9 0,-4 2-9 16,-2 0-7-16,-5 5 1 16,1-8-4-16,0 3-189 0,-1 1-20 15,8-7-113-15,7-6-209 0</inkml:trace>
  <inkml:trace contextRef="#ctx0" brushRef="#br0" timeOffset="133256.91">27618 1420 1221 0,'0'0'0'0,"72"0"250"0,-31 3-174 15,5 6-57-15,1 5-18 0,3-4-2 16,-4 2-255-16,-13-7-392 0</inkml:trace>
  <inkml:trace contextRef="#ctx0" brushRef="#br0" timeOffset="134666.07">25615 2802 798 0,'0'0'0'0,"0"0"255"0,0 0-190 16,0 0-74-16,0 0 18 0,8 60 78 16,0-19 13-16,2 10-36 0,-3 4-28 15,-1-1-8-15,0 3-14 0,2-2-6 16,-3-2-5-16,3 1 3 0,0-5-7 16,-3-4-53-16,2-8-27 15,-5-6-74-15,-1-9-131 0,-1-10-80 16</inkml:trace>
  <inkml:trace contextRef="#ctx0" brushRef="#br0" timeOffset="134965.88">25604 3039 873 0,'0'0'0'16,"-5"-61"206"-16,8 31-105 0,9 0-54 16,7 3-10-16,6-2 1 0,8 1 2 15,13 3-14-15,6-1-10 0,8 2-6 16,9 2 7-16,0 1-4 0,-1 7-3 15,-1 4 6-15,-8 6-3 16,-4 4 2-16,-11 11-2 0,-4 9-6 16,-9 7-5-16,-3 10 5 0,-8 4-1 15,-6 10 5-15,-9 4 10 0,-5 2-7 16,-5 0-2-16,-9-3 4 16,-6 0-5-16,-3-3-6 0,-6-5 4 15,0-1-7-15,-6-4-1 0,-5-4 5 16,-3-6-6-16,2-4 0 0,-3-5-77 15,3-6 16-15,3-3-25 0,4-5-15 16,2-7-98-16,1-6-148 16,3-15-118-16</inkml:trace>
  <inkml:trace contextRef="#ctx0" brushRef="#br0" timeOffset="135382.84">25828 3075 887 0,'0'0'0'0,"0"0"97"16,0 0-54-16,0 0-33 0,0 0 40 16,0 0 21-16,0 84-36 0,0-61-16 15,0 1-12-15,2-2-3 0,4-4-3 16,-3-4-2-16,3-4-65 16,-1-3-7-16,2-4 39 0,-2-3-13 15,4-7 47-15,1-6 0 0,4-3 15 16,0-3-14-16,3-1 3 0,-2-3 16 15,5 2 20-15,-3 2 8 0,2 2-9 16,-2 4-3-16,-4 6 3 16,-4 4-17-16,-2 3-14 0,-5 0-6 15,-2 2-4-15,0 7-8 0,-1 2 3 16,-9 6 11-16,-1-1 4 0,-7 3-1 16,0-1-2-16,3-5-2 0,6-5-2 15,5-1-1-15,2-4 0 16,2-1-13-16,0 0 9 0,1-1-2 15,4 0 2-15,2 0 8 0,4 2-1 16,0 0 1-16,2-1 0 0,3 0-1 16,1 1-1-16,1 0-4 0,0 0-56 15,-3 1-58-15,1-4-28 16,-2 1-49-16,-4 0-129 0,-6-1-58 16</inkml:trace>
  <inkml:trace contextRef="#ctx0" brushRef="#br0" timeOffset="135539.62">25759 3472 738 0,'0'0'0'0,"0"0"301"16,0 0-202-16,0 0-84 15,0 0-27-15,0 0 24 0,0 0 32 16,83 7-13-16,-32-14-19 0,2-2-6 16,4 0 3-16,-4 1-18 0,-3 1-155 15,-5 4-69-15,-11 2-107 0</inkml:trace>
  <inkml:trace contextRef="#ctx0" brushRef="#br0" timeOffset="136005.19">25256 3171 741 0,'0'0'0'0,"0"0"182"0,0 0-123 15,0 0 48-15,0 0-17 0,69 40-7 16,-47-18-36-16,-4 5-11 0,-1 0-3 16,-3 7-24-16,-7 0-6 0,-5-1-1 15,-2 2 0-15,-11-2 0 0,-9 1 1 16,-6-3-4-16,-5 0 2 15,-2-3 6-15,0-8-6 0,5-4-2 16,1-8-2-16,11-5 3 0,5-3 12 16,4 0-5-16,7 0 22 0,0 0 4 15,1 0-17-15,7-2-8 16,6 0-13-16,13-1 2 0,11-1 6 16,10 4 10-16,12 0-3 0,8 9-2 15,5 7 7-15,12 5 12 0,2 1-6 16,9-1-2-16,5-1 0 0,5-3 2 15,7-3-8-15,1-6-3 16,-6-2-3-16,-10-6-4 0,-10-7 0 16,-17-7-4-16,-14-4-29 0,-15-3-21 15,-12-4-12-15,-15-3-27 0,-15-4-91 16,-9-4-157-16,-17-4-309 0</inkml:trace>
  <inkml:trace contextRef="#ctx0" brushRef="#br0" timeOffset="136681.31">27660 2533 813 0,'0'0'0'0,"0"0"275"0,0 0-192 16,0 0-70-16,0 0-9 0,0 0-6 15,0 0-2-15,0 0 8 0,-67 31 18 16,30-9-14-16,-5 2-5 0,4 6-6 15,-3 4 5-15,7 3-1 16,5 2-2-16,5 6 2 0,5 7 1 16,3 8 15-16,2 6 29 0,1 2 11 15,4-4-6-15,-1-5-21 16,6-6-6-16,3-6-12 0,1-5-3 16,0-2-6-16,1-6-1 0,5-2 1 15,0-3-3-15,0-4 0 0,1-1-138 16,2-8-92-16,0-5-100 0,-1-11-388 15</inkml:trace>
  <inkml:trace contextRef="#ctx0" brushRef="#br0" timeOffset="136884.96">27255 3054 979 0,'0'0'0'0,"0"0"227"0,0 0-107 15,-1-74-84-15,12 57-4 0,3 1 21 16,5 3-21-16,5-2-11 15,2 3-6-15,5-1 1 0,3 0-5 16,3 5-8-16,1-1 1 0,-2 5-5 16,-4 4-15-16,-5 0-27 0,-4 7-24 15,-9 4-37-15,-8 5-94 16,-6 2-53-16,-8 1-111 0,-13-2-145 16</inkml:trace>
  <inkml:trace contextRef="#ctx0" brushRef="#br0" timeOffset="137064.06">27361 3061 531 0,'0'0'0'0,"0"0"413"0,0 0-236 16,0 0-65-16,0 0-40 0,0 0-20 16,0 0-17-16,0 0-8 15,0 0-16-15,-20-13-14 0,40 6 2 16,8-1 2-16,4 3 10 0,5 0-8 16,-1-1 0-16,-1 3-4 0,-1-1-36 15,-3 4-24-15,-5 0-40 16,-4 3-78-16,-6-1-20 0,-4 3-20 15,-2 0-77-15</inkml:trace>
  <inkml:trace contextRef="#ctx0" brushRef="#br0" timeOffset="137555.22">27334 3207 917 0,'0'0'0'15,"0"0"272"-15,0 0-221 0,0 0-51 16,0 0 0-16,0 0 23 0,81-59 2 16,-54 51-5-16,3 2-3 15,-1 0-7-15,2 3-5 0,-1 1-1 16,-2 0 4-16,-4 2-1 0,-4 0-4 16,-6 0 1-16,-5 4-4 0,-6 2 0 15,-3 1-6-15,0 3 3 16,-6 2 3-16,-7 5 0 0,-6 3-20 15,-4 0-32-15,1 1-21 0,2-4-26 16,-1-2-25-16,4-2 33 0,-1-4 23 16,5-2 34-16,0-4 34 0,3-2 0 15,-1-1 41-15,5 0 28 0,2-3 20 16,-1-1 13-16,5 0-22 16,-1 3-19-16,1-3-19 0,0 3-23 15,0-1-12-15,3 0-14 0,6-3-1 16,4 1 3-16,6-2 0 0,5 1-6 15,2-2-23-15,1 0-6 16,-3 1 8-16,-5-1 12 0,-1 6-17 16,-8 0 34-16,-4 1-8 0,-4 2-14 15,-2 7 1-15,-2 3 9 0,-7 2 13 16,-4 4 4-16,-2-3 8 0,1 1-8 16,2 2-2-16,4-3 0 0,3 0 17 15,5-2-14-15,0-4-6 16,0-2-140-16,4-2-102 0,1-4-38 15</inkml:trace>
  <inkml:trace contextRef="#ctx0" brushRef="#br0" timeOffset="138065.84">27576 3339 601 0,'0'0'0'0,"0"0"257"15,0 0-133-15,0 0-73 0,0 0-37 16,0 0 12-16,0 0 24 0,-46 82-6 15,36-53-13-15,2-1 5 0,3-3 44 16,3-2-20-16,2-6-48 16,2-4-6-16,5-3-2 0,3-1 9 15,2-3-10-15,1 0 2 0,2-2-3 16,4-4 2-16,-2-1-5 0,2 1-24 16,-4-4-9-16,-3-3-30 0,-2-2 4 15,-5-1 19-15,-1-2 2 16,-4-1 18-16,0-3 17 0,-6 0 5 15,-4-2-2-15,-3-3-4 0,-2 1 3 16,0 0 1-16,1 1 1 0,2 1 0 16,3 4 0-16,5 3 0 0,-1-1-3 15,2 6-4-15,1 0-11 0,0 4-16 16,1 1-5-16,1 0 0 16,-2 1-4-16,-1 0-12 0,-2 2 45 15,-2 2 19-15,-1-2-2 0,-3 3 9 16,-5 1 12-16,-4 0 8 0,-4 9-13 15,-1 4 3-15,-6 8 12 16,4 9 8-16,0 6 4 0,5 2 22 16,7 0-1-16,7-5-18 0,2-4-9 15,6-9-10-15,7-3 0 0,4-8-8 16,5-2-5-16,7-5-1 0,7-7 1 16,8-1-2-16,6-7-7 0,2-9-9 15,5-5 1-15,-2-4-8 16,-1-2-102-16,-1-3-12 0,-4-4-67 15,-5-3-163-15,-5-5-139 0</inkml:trace>
  <inkml:trace contextRef="#ctx0" brushRef="#br0" timeOffset="139309.96">27916 2660 1094 0,'0'0'0'0,"0"0"260"15,0 0-169-15,0 0-44 0,16-62-23 16,-10 56-3-16,3 1-1 0,4 0-7 15,2 2-11-15,4 0-1 16,3 0 0-16,1 0-1 0,2 3 0 0,-2 0-1 16,-3 4 1-16,0 4-5 15,-6 2 5-15,-3 3 0 0,-2 2-11 16,-5 3 7-16,-4 1-2 0,0 4-8 16,-12-3 7-16,-3 4-11 0,-5 1-20 15,-1-1-9-15,1-1-21 16,3 0-44-16,1-8-2 0,4-8 22 15,2-3 38-15,2-3 61 0,-1-6 8 16,0-4 2-16,1-3 18 0,0-1 9 16,-2 1 24-16,4 2-14 0,1 5 0 15,3 0-13-15,2 4-7 0,0-3-14 16,0 3-14-16,1 1-8 16,-1 0-5-16,3 0-3 0,4 0 3 15,-1 0 12-15,4 0-4 0,-1 0 3 16,0 0-8-16,0 1-61 0,-5 3 26 15,1-2-6-15,-5 2-19 16,0-1 5-16,0 1 7 0,0 2 12 16,-2 2 22-16,-2-3 18 0,1 2 0 15,-4-2 7-15,3-2-5 0,2 1-1 16,0 2 1-16,2-1-1 0,0-3-2 16,0 1-7-16,3-3-1 0,5 3 6 15,2-2 6-15,0-1 7 0,-1 0-6 16,-1-4 1-16,1 2-4 15,-7 0-2-15,2 2-133 0,-4 0-45 16,-5 2-47-16,-5 8 108 0,-9 6 11 16,-3 8 26-16,-6 4 81 0,-2 8 0 15,-3 0 364-15,0-1-224 16,5 0-36-16,4-8 52 0,4-5-31 16,4-4-21-16,4-4-7 0,6-3-33 15,2-4-23-15,3-5-19 0,1-1-12 16,0-1-9-16,2 0-2 0,5 1-14 15,4-1 15-15,11 0 0 0,7-4 5 16,7-4-9-16,6-1-38 16,1-2 40-16,0 4 0 0,-4-1-1 15,-5 1 2-15,2 3 2 0,-1-6-2 16,-3 2 6-16,-2-3 16 0,-5 3-2 16,-6 2-4-16,-4 1-2 0,-8 1-1 15,-5 3-6-15,-2-1-3 0,-3 2-6 16,-7 3-49-16,-8 6-20 15,-8 8-28-15,-9 1 2 0,-3 7 29 16,-2-2 35-16,-1 2 13 0,2 2 13 16,3-1 7-16,5 0 2 0,6-3 95 15,6 1 21-15,2-3-24 16,6 0-32-16,1 0-14 0,3-1-19 16,-1 1-7-16,3-4 4 0,2-3-12 15,-1 0-9-15,4-3-4 0,0-2 0 16,1-5-5-16,4 1-21 0,2-5 3 15,4 0 2-15,6 0 10 0,3-6 8 16,4 2 1-16,1-2 0 16,1-1 4-16,1 2 0 0,-2-3-2 15,3 0 0-15,3 2 3 0,-1-3 8 16,2 4 11-16,-2-1-6 0,0 5 1 16,1 0-7-16,-2 1-4 0,-1 4-2 15,-4 3-1-15,-2 5-1 16,-7 2-4-16,-2 3 3 0,-4 0-1 15,-5 2 0-15,-3 2 9 0,-1 0-2 16,-4-1 5-16,-7-1 5 0,-4-1 3 16,-1-1-4-16,-3-3 0 0,-7-1-7 15,1-4-3-15,-3-2 3 16,0-4-6-16,5-1-2 0,-5-2 4 0,4-7-2 16,2-8-4-16,-4-6 1 15,7-6 0-15,-1-5-38 0,2-6 16 16,2-5 3-16,5-2-1 0,3 1 12 15,4 9 7-15,4 9 2 16,0 11 11-16,0 12 12 0,0 3-10 16,0 9-20-16,3 14-17 0,5 14 36 15,1 18 12-15,-3 15-8 0,0 12 8 16,-5 9 24-16,-1 9-15 0,-2 0-4 16,-3 6-8-16,2-2-10 0,2 0-9 15,1-5-1-15,0-9-3 16,0-6-54-16,-5-10-43 0,-2-8-79 15,-5-12-273-15</inkml:trace>
  <inkml:trace contextRef="#ctx0" brushRef="#br0" timeOffset="184184.9">14135 3262 72 0,'0'0'0'0,"0"0"403"0,0 0-305 0,0 0 34 16,0 0-30-16,0 0-19 15,-38-62 7-15,35 57-6 0,2 3-19 16,1 1-21-16,0-2-18 0,0 2-13 15,0 1-9-15,0 0-2 0,0 0-4 16,3 0-2-16,2 0 2 0,3 0 2 16,2 0 0-16,3 3-5 15,-1 2 5-15,4 4 0 0,-1 1 3 16,4 5-3-16,-1 2 0 0,0-1 5 16,2 1-3-16,-3-1-1 0,4-1 4 15,1-1-1-15,-3 1 0 0,1-1 2 16,-3-3-2-16,3-1 0 15,-2-2 5-15,1-2-4 0,1-2-3 16,-1 1 6-16,0-1-6 0,3-4-4 16,2 0 4-16,6-9 7 0,0-7-5 15,4-2 1-15,2-3 0 0,-4 3-5 16,-2 0 0-16,-4 2 5 0,-6 3-6 16,0 2 2-16,-1 0-2 15,-4 6-2-15,0-1 4 0,0 3-1 16,0-1 0-16,-2 1-2 0,2 0 2 15,1 0 0-15,0 0 0 0,1 2 0 16,0 1 0-16,0 0 0 0,1 0 4 16,0 0-4-16,5 4 0 15,-2 1 4-15,2 4-4 0,-1 1 13 16,0 2-3-16,2 5 2 0,-1-2-4 16,0-1 3-16,1 1-1 0,2-1-1 15,2-4-2-15,-1 1-2 0,3-4 1 16,-3-3-1-16,3-1 1 15,-3-3-1-15,3 0-2 0,3-4 3 16,0-4-4-16,0 2-1 0,-2-6 0 16,2 0 2-16,1-2 1 0,2 1-4 15,-1-3 0-15,1 1 3 0,2 0-3 16,2-1 0-16,-2 2 0 0,-1 3-2 16,-1 0 3-16,-1 5-2 15,-8 4-2-15,-1 1 4 0,-3 1-2 16,-3 4-2-16,-1 5 3 0,2 0 0 15,1 2 6-15,-1 0 1 0,4 0-5 16,-1-1 3-16,1-1 1 0,1 0-3 16,0-2-1-16,1-3 3 15,-1 3-2-15,2-4-2 0,-3 0 5 16,0 1-5-16,-2-2 1 0,-1 0-1 16,2-1-1-16,-3-1 0 0,1 0 5 15,5 0-5-15,0-6 0 0,3 1 5 16,0-6-3-16,1 0-3 15,1-4 2-15,3-2 3 0,2 0-5 16,-2 0 2-16,0 2 2 0,-2 3-4 16,-2 3 1-16,-1 1-1 0,-1 2-4 15,-1 4 8-15,-1 1-4 0,3 1-3 16,-2 1 6-16,2 2-4 0,1 3 1 16,2 2 1-16,0-2 1 15,0 4-1-15,1-3 0 0,1 3 1 16,-1-3 0-16,0-1 4 0,0-1 1 15,0-3 0-15,0-1 2 0,0-2-3 16,1 1-1-16,-1 0 0 0,0-4-3 16,1-1 2-16,3-3 0 15,1 2-3-15,1-6 0 0,2-1 0 16,-1 0 4-16,-2-5-5 0,-1 0 2 16,1 2 3-16,-1-2-4 0,2 6 0 15,-2 4-1-15,-3 2-4 0,-2 6 5 16,1 1 0-16,0 7-6 15,3 3 7-15,2 5 0 0,-1-2 0 16,2 2 7-16,2 2-1 0,0-3-1 16,4-1 3-16,-1-1-3 0,0-2-5 15,4-1 2-15,-1-5-3 0,-1-1 0 16,4-1 4-16,-3-4-6 0,1 1 4 16,0-5 0-16,-2-4 2 15,2 0-7-15,-5-5 6 0,4 0 0 16,1-1-4-16,-3 0 2 0,2 3 1 15,-2-4-4-15,-2 4 4 0,-1 5-3 16,-2 0-5-16,-1 7 9 0,-3 0-6 16,-1 7-2-16,0 0 6 15,-1 4-2-15,2-1 1 0,0 0 1 16,2 0 0-16,0 0-2 0,-1 3 2 16,1-5-2-16,-1 0 2 0,-2-1 2 15,3-3-3-15,-5-1 0 0,0-2 3 16,-1-1-3-16,-4 0 0 15,6-2 0-15,-2-5 3 0,8 1-3 16,-3-6 0-16,1 2 5 0,0 0-7 16,-5-2 3-16,1 6-2 0,-2-3-6 15,0 4 8-15,-1 4-2 0,-3 1-10 16,1 4 11-16,-1 6 0 0,-1 2-7 16,2 2 7-16,3 2 0 15,3-1 0-15,3 2 3 0,4-2 0 16,1-2-5-16,3-4 4 0,3-1 0 15,0-2-3-15,-1-5 1 0,3-1-1 16,-3-2-14-16,2-8 10 0,-1 2 5 16,4-2 0-16,-4 3 0 15,6 0 1-15,1 3-4 0,4 4 6 16,-1 0 7-16,-2 0 0 0,-1 5-1 16,-4-1-6-16,-1 1 0 0,-2-2 0 15,-7 3-4-15,-8 3-10 0,-5 3-44 16,-11 6-75-16,-14 3-275 15,-12 0-537-15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0T06:59:04.87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10099 4434 511 0,'0'0'0'0,"0"0"159"16,0 0-24-16,0 0-26 16,0 0-29-16,0 0-3 0,0 0-10 0,0 0-12 15,-24-59 0-15,24 58-12 16,0 1-13-16,0 0-10 0,0 0-8 16,-1 0-13-16,1 2-14 0,0 8 12 15,1 5 4-15,5 5-2 0,-2 6 2 16,1 7 4-16,-1-1-4 15,-1 5 2-15,-1 0-3 0,3 2 0 16,-2 4 0-16,0-1 3 0,2 0-5 16,0-1 4-16,-1 5-2 0,0-3 0 15,-2 3 0-15,-2 3 0 0,0 3-1 16,0 5 2-16,0 0 13 16,-2 2-4-16,0 2-2 0,-2 2 0 15,1 4-4-15,0-4 2 0,1 4-5 16,-2 1 0-16,2-2 2 0,2 1-3 15,0-3 0-15,-1 0 0 0,1 2 2 16,0-2-1-16,0 2 11 0,0 0 1 16,1-1-10-16,-2 3 9 15,0-1-9-15,1-2 0 0,0 5 2 16,0 1-3-16,-1 1 1 0,-1 4 1 16,-5 3-1-16,1 1-1 0,0 2 4 15,-2-1-1-15,2-1-1 16,-3-1 6-16,2 2-5 0,2 0 0 15,0 0 4-15,1 1-1 0,-1 4 3 16,-1 1 1-16,-3-4-6 0,6-1-3 16,-1-2 1-16,-2-7-3 0,5-3-2 15,1-8 2-15,-3-3 1 0,4-7-2 16,-1-4 0-16,0-3-1 0,4-7-1 16,3-1 4-16,-1-3 0 15,4 0-2-15,-3-2-2 0,3-2 2 16,0-2 0-16,-1-4 1 0,-1-2-1 15,4-3 0-15,-3-4 0 0,-1-6 0 16,-3-1-4-16,1-5 5 0,0-3-2 16,3 0-2-16,2-1 6 15,2-8-6-15,3-4 0 0,1 0 6 16,0-2-2-16,2 2-1 0,3 0 0 16,0 1 5-16,4 1-5 0,1 2 0 15,0 0 4-15,5 2-4 0,3 1 0 16,6 1 12-16,3-2-10 15,3 1 7-15,5-3-3 0,4 0-5 16,7-2 6-16,6 0-4 0,5-1-3 16,5-1 0-16,4-1 8 0,4-1-8 15,5 0 0-15,2 2 8 0,4-1-6 16,5 1 5-16,4-2-1 16,2 2-4-16,3 2 6 0,2 0-5 15,1 3-1-15,7 1 7 0,3-1-5 16,0-1-3-16,5 2 6 0,0-2-3 15,2 0-6-15,7 0 4 0,2 1 3 16,2-1-6-16,4 2 2 0,-3 3 1 16,0-1-6-16,2 2 8 15,-4 2 0-15,4 0-5 0,4 1-1 16,2-1 2-16,5 3 0 0,2 2 0 16,1-1 5-16,2 1-6 0,4 1 2 15,5 1 0-15,-2 2-2 16,7-1 2-16,-3 3 7 0,0-1-14 15,-2 2 9-15,3 3-2 0,-3-1-2 16,0 1 2-16,0 3 1 0,-2-1-4 16,0 2 4-16,-3 0 1 0,3 0-5 15,-1 1 4-15,2-1-2 0,-1 0 0 16,1 0 0-16,0 3 4 0,0-3-6 16,0 0 4-16,1 1 14 15,2-1-9-15,0 4 9 0,-1-3-8 16,-5-1-2-16,-3 1 3 0,1-3 0 15,-4-1-9-15,-3 0 0 0,-5-7 8 16,-3-2-7-16,-16-1 7 0,-9-6-8 16,-16 1 0-16,-13-4 0 15,-17-7-1-15,-17-1-49 0,-16-5-33 16,-20-8-56-16,-26-12-219 0,-26-9-803 16</inkml:trace>
  <inkml:trace contextRef="#ctx0" brushRef="#br0" timeOffset="1295.23">10167 4267 1001 0,'-4'-5'0'16,"2"1"139"-16,2-1-26 0,4 0-79 15,7 1-33-15,10 1-2 0,4-4 2 16,10 3 17-16,9-3-4 0,10-2 6 16,5 2-2-16,8-1 2 15,5 1-5-15,6 4 0 0,10 1-4 16,5 1 4-16,6 1-2 0,9-1-6 15,5 0 7-15,6-3 8 0,9 1-12 16,9-5 1-16,5-2-1 0,7-3 2 16,12-1-3-16,6-1-4 0,12 3-5 15,6-3 0-15,2 2 6 0,4 2-5 16,8-2 1-16,-1 2-2 16,11 0 0-16,-1 3 0 0,0 1 5 15,0 1-5-15,3 1 0 0,-1 3 17 16,5 1-13-16,-2 1 6 0,1 0-2 15,1 3-5-15,2-1 4 0,8 1-2 16,-4-1-5-16,5-2 0 16,1 1 13-16,-5-2-12 0,3 1 5 15,-1 1-3-15,-6-1-3 0,-1 1 0 16,-3 2 6-16,1-2-5 0,-7 0 4 16,-3 3-3-16,-7 0-3 0,-10 3 2 15,-4 0 2-15,-3 1-3 16,-8 2 0-16,-6-2 0 0,-6 3 0 15,-11-4 0-15,-5 1 1 0,-1 0-1 16,-8-1 0-16,-2 0 2 0,-7 2-4 16,-6-2 3-16,-9 1 0 0,-8 1-2 15,-13-1 2-15,-13 0-1 0,-9 3-4 16,-17-1 8-16,-7 0-5 16,-11 0-2-16,-8-1 3 0,-9-1 0 15,-3-2-4-15,-5 0 4 0,-3-1 0 16,-2 1-6-16,-2 1 6 0,-2 1 0 15,0 2-5-15,-3 2 7 0,-5 3-2 16,1 4 0-16,-3 3 0 16,-1 1 3-16,-1 8-5 0,-4 1 2 15,3 4 1-15,1 6-2 0,1 2 2 16,0 3-1-16,-1 4 0 0,0 1 4 16,-5 8-3-16,1-3-2 0,-5 5 2 15,1 2 0-15,2 3-1 16,-3 4 0-16,0 0 2 0,5 1-3 15,1 1 2-15,1 3 1 0,4 2-2 16,1 0 0-16,0 1 4 0,2-2-5 16,2 4 1-16,-1-3 0 0,-1 2 0 15,2-3 3-15,-1 4-4 0,1 1-2 16,1 3 6-16,-4 3 0 16,4 4-4-16,-1 3 2 0,4 2 1 15,1 1-2-15,0 1 0 0,2 2 2 16,3-1-2-16,-1 4 0 0,1-4 5 15,-2 1-5-15,-1 0 0 0,-2 2 3 16,0 1-1-16,-5-2 10 16,-5-2-3-16,-1 2 2 0,-5-2 7 15,0-2 0-15,-3-4-10 0,-2-3 7 16,1-5-7-16,-2-5-6 0,0-6 5 16,4-7-5-16,0-8-4 0,1-9-4 15,-5-5-31-15,-3-10-43 16,-7-12-43-16,-7-18-116 0,-13-12-693 15</inkml:trace>
  <inkml:trace contextRef="#ctx0" brushRef="#br0" timeOffset="5292.29">12910 6945 8 0,'0'0'0'0,"0"0"6"0,0 0 0 16,0 0-9-16</inkml:trace>
  <inkml:trace contextRef="#ctx0" brushRef="#br0" timeOffset="5728.01">12730 6920 48 0,'0'0'0'16,"0"0"506"-16,0 0-407 0,0 0 64 16,0 0-33-16,0 0-22 0,0 0-5 15,0 0-38-15,0 0-29 0,-48 5-16 16,48-5-18-16,7 0-4 16,9 0 3-16,4-2 16 0,5-3 2 15,6 0-4-15,0-4-1 0,3-2-7 16,3 2 1-16,3-4-1 0,-1-2-2 15,-1-2-5-15,-2 3 0 0,-5-2 0 16,-4 4-111-16,-4 0 20 16,-6-1-30-16,-6 0-57 0,-6 0-10 15,-5-1-16-15,-7-1-114 0</inkml:trace>
  <inkml:trace contextRef="#ctx0" brushRef="#br0" timeOffset="6019.8">12944 6570 53 0,'0'0'0'0,"0"0"429"15,0 0-299-15,0 0 16 0,0 0-22 16,0 0-67-16,0 0-37 0,0 0-2 16,0 0 34-16,-52 98 13 0,52-48-2 15,0 7-11-15,5 6 5 0,-2 8-5 16,-1 8-15-16,1 4-8 16,-2 2 2-16,1-7-16 0,3-8-8 15,-2-6-5-15,2-11 3 0,-1-7-4 16,0-8-2-16,-1-9 2 0,-1-6 2 15,-1-9-3-15,-1-6 0 0,1-5 5 16,-1 1-6-16,0-4 2 16,0 0 1-16,0 0 0 0,0 0-2 15,-3-5 0-15,-2-2-40 0,0-3 2 16,-2 0-21-16,3-2-68 0,0-7-31 16,1-4-32-16,-2-5-65 0,-1-6 5 15</inkml:trace>
  <inkml:trace contextRef="#ctx0" brushRef="#br0" timeOffset="6211.49">12871 7003 587 0,'0'0'0'0,"0"0"296"15,0 0-149-15,0 0-21 0,0 0-37 16,0 0-53-16,0 0-28 16,0 0 11-16,0 0 22 0,-48 60-6 15,29-27-1-15,-4 3-8 0,-2 0-12 16,0 2-8-16,0-4-2 0,-3 1-1 15,4-4-4-15,2 0-5 0,7-4-41 16,1-6-75-16,7-4-94 0,2-11-128 16,3-6-244-16</inkml:trace>
  <inkml:trace contextRef="#ctx0" brushRef="#br0" timeOffset="6380.04">12708 7229 1031 0,'0'0'0'0,"0"0"97"15,0 0 30-15,0 0-69 0,0 0-26 16,78-8-6-16,-53 8-12 0,5 0-8 16,4-3 0-16,4-1-12 0,3-2-36 15,1-3-76-15,-5-4-53 0,-3-1-81 16,-6-6-4-16,-5-3-14 16,-3-1 45-16</inkml:trace>
  <inkml:trace contextRef="#ctx0" brushRef="#br0" timeOffset="6534.42">13193 6964 48 0,'0'0'385'0,"0"0"-201"0,0 0-20 15,0 0 54-15,0 0-40 0,0 0-91 16,0 0-51-16,0 0 1 0,0 0 6 16,-46 49 1-16,36-10-17 15,1 3-6-15,3 0-8 0,4-1-3 16,0 0-7-16,2-1-4 0,0-5 2 16,3-4-2-16,1-5-96 0,2-6 7 15,1-2-69-15,-4-9-162 16,-1-9-103-16</inkml:trace>
  <inkml:trace contextRef="#ctx0" brushRef="#br0" timeOffset="6867.09">13125 7048 716 0,'0'0'0'0,"0"0"199"0,0-84-86 16,3 59 16-16,5-1-50 0,1 4-39 15,3 1 2-15,5 0-8 0,1 1-7 16,3 1-5-16,3 1-5 0,1 3-6 15,-4 0-4-15,1 3 2 0,-2 8-4 16,-6 2-5-16,0 2 0 0,-5 3 0 16,2 10-6-16,-1 7 5 15,-5 7 1-15,-4 8 0 0,-3 7 0 16,-6 7 5-16,-4 5-5 0,4 6 11 16,-2-4-8-16,3-3-3 0,6-6 0 15,1-5 0-15,1-3 0 16,6-4 4-16,5-4 0 0,-1-3 2 15,9-3 1-15,3-4 6 0,4-2 2 16,4-1-1-16,4-4-6 0,6-1-5 16,-2-6-2-16,5-3 3 0,1-1-8 15,-1-5-37-15,-3-1-45 0,-3-8-153 16,-10-10-226-16</inkml:trace>
  <inkml:trace contextRef="#ctx0" brushRef="#br0" timeOffset="7301.6">14725 6571 897 0,'0'0'0'0,"0"0"263"0,0 0-179 15,0 0-57-15,0 0 2 0,0 0 20 16,18 76-20-16,-10-48-21 0,1-1 0 16,-1 1-5-16,0-3-6 0,1-1-37 15,1-6-45-15,-1-4-92 16,-2-3-25-16,0-6-45 0,-4-5 5 15,-2 0-7-15</inkml:trace>
  <inkml:trace contextRef="#ctx0" brushRef="#br0" timeOffset="7532.1">14809 6771 23 0,'0'0'17'16,"0"0"317"-16,-38-67-211 0,22 44-28 15,4 3 38-15,2 2 3 0,5 3-28 16,0 0-27-16,5 2-18 0,0-1-11 16,6 0-21-16,10 2-17 15,7-1-4-15,6 2 3 0,5 2 11 16,-3 4-6-16,-4 3-3 0,-2 2-1 15,-4 0-3-15,-3 4 7 0,-5 4 1 16,-4 1-6-16,-5 3-5 0,-3 3-3 16,-2 2 2-16,-11 8 9 15,-8 2 0-15,-8 1-3 0,-3 4-5 16,1-1-5-16,2-2-6 0,2 0-14 16,-2-6-45-16,5-3-34 0,8-7-46 15,3-9-52-15,4-4-118 16,4-11-140-16</inkml:trace>
  <inkml:trace contextRef="#ctx0" brushRef="#br0" timeOffset="8012.68">14994 6632 574 0,'0'0'0'0,"0"0"243"0,0 0-88 15,0 0-33-15,0 68-65 0,0-53-1 16,0-2-21-16,0-2-27 0,0-3-6 15,3-2-2-15,1-3 0 0,2 1 0 16,-1-2-72-16,2-2 3 16,-3 0-14-16,1-5-8 0,0-2 45 15,-2-3 2-15,2 1 4 0,-3-4 37 16,1-8-5-16,-3 1 16 0,0-8 34 16,0-3 16-16,0 0 13 0,0 1-20 15,0 1 1-15,0 5 19 16,7 4-23-16,-1 2-4 0,3 3-4 15,5 0-17-15,1 8-12 0,0 1 1 16,-1 3-4-16,0 3-6 0,-3 7-4 16,-1 1 1-16,-1 7 1 0,-4-1-7 15,-3 4 9-15,-4 0 0 0,-7 2 0 16,-5-2 7-16,0 0-8 16,1-2 2-16,0 0-6 0,3-2-2 15,3-3-6-15,3-3 5 0,3-1-12 16,0-3-17-16,1-1 14 0,0 0-5 15,0 2-8-15,2 0 8 0,1 0 4 16,5-4-2-16,3 0 9 16,-1-1 9-16,1 0-5 0,1 0-9 15,0 0-5-15,1 0-12 0,-1 0 0 16,0 0-25-16,-1 0-25 0,-2 0-42 16,-4 0-25-16,-5 0-141 15</inkml:trace>
  <inkml:trace contextRef="#ctx0" brushRef="#br0" timeOffset="8192.44">14853 6946 745 0,'0'0'0'0,"0"0"189"0,0 0-12 16,0 0-104-16,0 0-63 16,0 0-1-16,0 0 37 0,0 0-10 15,0 0-18-15,69 8-8 0,-34-17-7 16,-1-4-6-16,0 1-75 0,-1-1-69 15,-3-2-98-15,-5 0-37 0,-10-1-93 16</inkml:trace>
  <inkml:trace contextRef="#ctx0" brushRef="#br0" timeOffset="8383.24">14992 6784 75 0,'0'0'0'16,"0"0"495"-16,-7 66-304 0,0-38 35 15,3 7-74-15,-3-1-48 0,-3 4-16 16,-2 0-20-16,-1-3-3 0,-2-3-20 16,3-1-31-16,0-4-7 0,0-4-6 15,3-4 4-15,0-3-10 0,0-5-69 16,4-1-20-16,-2-6-79 16,4-1-171-16,-4-3-71 0</inkml:trace>
  <inkml:trace contextRef="#ctx0" brushRef="#br0" timeOffset="8529.69">14897 7110 713 0,'0'0'0'16,"0"0"230"-16,0 0-64 0,0 0-30 16,0 0-59-16,0 0-23 15,66 21-12-15,-50-12-16 0,5-1-10 16,3 0-9-16,3-4-7 0,4 1 0 16,1-2 0-16,4-3-138 0,-3 0-38 15,-2-11-84-15,-7-4-295 0</inkml:trace>
  <inkml:trace contextRef="#ctx0" brushRef="#br0" timeOffset="8685.34">15302 6957 1041 0,'0'0'0'0,"0"0"277"15,0 0-169-15,0 0-45 0,0 0-38 16,0 0-22-16,0 0-6 0,0 0-4 16,0 0 11-16,16 22-1 15,-1-8-4-15,0 0-19 0,0 3-49 16,-1-1-22-16,-1 1-83 0,-5-2-113 15,-8-2-19-15,-3-3-47 0</inkml:trace>
  <inkml:trace contextRef="#ctx0" brushRef="#br0" timeOffset="9111.58">14712 7306 1071 0,'0'0'0'0,"0"0"179"16,0 0-48-16,-35 69-68 0,31-45-34 15,4-2-9-15,0-1-3 0,5-3-4 16,1 0-6-16,3-3-4 16,0 2-4-16,4 0-1 0,-3-3-32 15,0-4-9-15,-1-2 14 0,-4-4-48 16,-4-4-29-16,1 0 65 0,0-9 24 15,3-2 11-15,0-4-5 0,-1-6 14 16,2 3-1-16,1 0 2 16,-1-1 17-16,4 1 13 0,3-1-9 15,1 2 4-15,4 1 0 0,3 4-6 16,-1 2-4-16,-2 2 3 0,0 5 1 16,-5 0-6-16,-3 3-3 0,-1 0-4 15,-1 4-7-15,-1 6 3 0,-2 0 1 16,0 2 3-16,-5-1-3 15,0 3 4-15,-1 1 1 0,-7 2-3 16,1 0 0-16,-3 1-4 0,0 0-4 16,1 1-2-16,1-3-46 0,2-4-49 15,5-4-69-15,1-3-88 0,0-5-151 16</inkml:trace>
  <inkml:trace contextRef="#ctx0" brushRef="#br0" timeOffset="9460.85">15123 7408 1035 0,'0'0'0'0,"0"0"118"0,0 0-19 16,0 0-24-16,0 0-23 0,15 71-21 15,-14-53-15-15,4-5-9 0,-2 2-3 16,0-1-1-16,6-4-5 0,1 0-1 16,-2-6-16-16,-4-3-40 0,-1-1 13 15,-1-3 20-15,1-6 19 16,-1-3-6-16,-2-3-5 0,1-2 14 15,0-2 5-15,1-3 2 0,4-1 1 16,-2 1 10-16,5 3 9 0,2 2 17 16,4 3-7-16,6-2-4 0,3 0 0 15,6 5-6-15,1 2-2 0,1 8 7 16,-2 1-15-16,-6 9-11 16,-3 1 4-16,-6 5 11 0,-4 0-10 15,-7 0 3-15,-4 2 5 0,-9 0 11 16,-6 5 8-16,-11 1-14 0,-7 2-7 15,-1-2-6-15,-1-1-3 0,7-1-4 16,3-3 0-16,2-1-170 16,2-8-62-16,-2-7-656 0</inkml:trace>
  <inkml:trace contextRef="#ctx0" brushRef="#br0" timeOffset="12700.24">16574 6697 718 0,'0'0'0'0,"0"0"216"15,0 0-100-15,0 0-27 0,0 0-49 16,-66-49-28-16,48 55-5 0,-4 14-4 16,-6 10 8-16,2 12 2 0,0 9 6 15,-2 7 14-15,7 1 1 0,2 3 4 16,1-5-5-16,6-3-10 0,7-2-7 16,4-8 3-16,1-2 1 15,6-6-2-15,5-4-9 0,8-6-6 16,6-2-6-16,7-4 5 0,7-4-4 15,10-4-67-15,3-4-5 0,7-4-111 16,0-4-140-16,-9-13-289 16</inkml:trace>
  <inkml:trace contextRef="#ctx0" brushRef="#br0" timeOffset="12979.45">16962 6855 1036 0,'0'0'0'0,"0"0"153"16,0 0-100-16,0 0-41 0,0 0 35 15,-2 68-2-15,2-41-30 0,0 0-10 16,2 1-4-16,3 1 2 0,1 1-6 16,3-2-163-16,2 0-47 15,-2-6-11-15,-4-7-242 0</inkml:trace>
  <inkml:trace contextRef="#ctx0" brushRef="#br0" timeOffset="13266.3">16970 6935 687 0,'0'0'0'0,"0"0"191"16,-3-64-52-16,7 46-29 0,6 1-49 16,8 1-16-16,5-1-2 0,5 0-10 15,12 2-9-15,2-2-9 0,4 1-4 16,1 4 2-16,0 0-2 16,-3 5-6-16,-1 2 3 0,-4 3 4 15,-5 2 6-15,-3 0-11 0,-6 1 4 16,-2 7-10-16,-5 1 4 0,-2 5-2 15,-3 2-3-15,-2 3 0 0,-2 3 19 16,-2 2-7-16,-4 1-3 16,-3 5-4-16,0 0-4 0,-6 0 5 15,-1 2 0-15,-3-4-11 0,0-1-13 16,-4 0-34-16,2-1-51 0,-3-4-44 16,0-2-70-16,0-7-137 15,-6-5-37-15</inkml:trace>
  <inkml:trace contextRef="#ctx0" brushRef="#br0" timeOffset="13446.17">17091 7066 715 0,'0'0'0'0,"0"0"268"0,0 0-113 0,0 0-52 16,0 0-48-16,0 0-11 0,0 0-24 16,0 0-15-16,0 0-4 15,33-54 0-15,-1 41 1 0,4 2 0 16,1 2-4-16,2 0-2 0,-4 2-52 15,-3 3-88-15,-4 3-24 16,-7 1-54-16,-10 0-144 0</inkml:trace>
  <inkml:trace contextRef="#ctx0" brushRef="#br0" timeOffset="13634.55">17102 7152 788 0,'0'0'0'0,"0"0"224"16,0 0-78-16,0 0-71 15,0 0-67-15,0 0 10 0,0 0 46 16,59-12-26-16,-27 9-23 0,3 0-13 16,2-1-1-16,1 3 1 0,0 1-4 15,-2 0-80-15,-4-1 12 0,-4 1-9 16,-4-3-93-16,-5-1-7 0,-4-2-54 16,-8-5-115-16</inkml:trace>
  <inkml:trace contextRef="#ctx0" brushRef="#br0" timeOffset="13907.15">17367 6563 719 0,'0'0'0'0,"0"0"327"16,0 0-263-16,0 0-53 0,0 0 38 15,-30 98 2-15,22-46 27 0,-4 13-39 16,0 3-6-16,-2 10 7 15,1 1 3-15,3-5-32 0,5-4-1 16,2-9 6-16,3-11-9 0,4-9 0 16,6-8 1-16,3-3 2 0,5-9-7 15,2-1 0-15,1-3 0 0,3-8-1 16,2 1 2-16,2-6 2 16,5-3-9-16,4-1-9 0,0-1-40 15,3-6-59-15,-3-5-119 0,-5-5-188 16</inkml:trace>
  <inkml:trace contextRef="#ctx0" brushRef="#br0" timeOffset="14379.33">18287 6804 863 0,'0'0'0'16,"0"0"224"-16,0 0-144 0,0 0 8 16,0 0 4-16,33 87-13 0,-23-47-34 15,-4 0-18-15,0 4 3 16,-5 2-16-16,-1-2-2 0,0 5-2 15,-9-3-4-15,-5-1-2 0,-3 2 2 16,-4-6-4-16,-2-2 2 0,0-4-8 16,0-7-59-16,1-6-6 0,0-4-27 15,2-7-44-15,1-8-16 0,4-7-42 16,4-14 13-16,3-10-39 16,2-13-189-16</inkml:trace>
  <inkml:trace contextRef="#ctx0" brushRef="#br0" timeOffset="14690.28">18152 6897 579 0,'0'0'0'0,"0"0"392"0,0 0-268 16,31-73-49-16,-19 56-11 0,3 1-31 15,6-1-14-15,4 0-4 0,4 3 0 16,0-2-8-16,0 3-1 0,4 1-1 16,-5 3-2-16,1 2-5 0,-5 5 4 15,1-1 3-15,-2 3-6 16,-3 3 1-16,-3 6 0 0,-2 0 0 15,-3 7 0-15,1 5 0 0,-3 10 0 16,-4 8 32-16,-2 8-7 0,-4 6 7 16,-3 7 3-16,-2 4-14 0,-2-2-8 15,0-1 3-15,3-3-5 0,1-6-5 16,3-4 1-16,0-7-7 16,0-5 0-16,0-6 7 0,1-8-7 15,-1-4 0-15,0-5-57 0,0-4 6 16,0 0-54-16,-3-4-22 0,-3-3-30 15,-2-2-64-15,-2 0-45 16,-3-7-79-16</inkml:trace>
  <inkml:trace contextRef="#ctx0" brushRef="#br0" timeOffset="14862.19">18314 7170 581 0,'0'0'0'0,"0"0"362"15,0 0-187-15,0 0-39 16,-24-65-59-16,24 60-21 0,2-3-23 15,7 1-21-15,8-1-13 0,2 0-2 16,4 5 4-16,4 1-2 0,-2 1-128 16,0 1 7-16,0 5-47 0,-4 2-86 15,-2 4 17-15,-8-4 13 0,-7 3-65 16</inkml:trace>
  <inkml:trace contextRef="#ctx0" brushRef="#br0" timeOffset="14979.96">18479 7154 33 0,'0'0'18'15,"0"0"389"-15,-58 39-266 0,39-26 6 16,3-4 22-16,3 1-52 0,6-5-35 15,5-1-32-15,2-2-39 0,8-1-22 16,7-1 2-16,8-1 12 16,5-6 6-16,3-4-13 0,2 2-223 15,0-5 7-15,-1 1-143 0</inkml:trace>
  <inkml:trace contextRef="#ctx0" brushRef="#br0" timeOffset="15294.27">18842 6596 673 0,'0'0'0'0,"0"0"390"0,0 0-250 15,0 0-63-15,0 0-64 0,0 0-5 16,0 0-4-16,0 0 10 0,-65 57-3 15,50-31-7-15,5 1 3 0,3-1-5 16,5-3-1-16,1-5 8 0,1-2 1 16,0-2 10-16,4-1-3 15,1-3-6-15,3-1 1 0,-4-4-4 16,6 4-6-16,0-2 0 0,1 0 3 16,3 2-2-16,-1-3-6 0,6 2-44 15,-8-2-21-15,4-1-43 16,-4 0-42-16,-1-3-62 0,3-2-168 15</inkml:trace>
  <inkml:trace contextRef="#ctx0" brushRef="#br0" timeOffset="15743.88">19098 6681 771 0,'0'0'0'0,"0"0"210"0,0 0-93 15,0 0-60-15,0 0-50 16,0 0-6-16,0 0 7 0,-67 27-7 0,52-6 8 16,0 0-2-16,1 1 12 15,1-1 25-15,2-1 13 0,1-4-9 16,1-5-18-16,5 1-5 0,0-4 1 16,2-3-13-16,2 0-14 0,0-1 1 15,6 1 0-15,3-3-7 0,8 2 6 16,2-4-23-16,5 0-39 15,5-3-20-15,3-4-42 0,4 4-55 16,4-5 78-16,-6 0-96 0,-5-2 129 16,-8 0 38-16,-3 1-23 0,-6 2 72 15,-3 5 92-15,-7 2 43 0,-2 0 46 16,-5 0-53-16,-7 3-44 16,-3 4-36-16,-2 5-12 0,-2 3-10 15,-2 0-6-15,5-3-17 0,4-3-8 16,5-1-11-16,6-2-3 0,1-3-5 15,0-1-2-15,6 2 4 0,4-2-4 16,5-2-4-16,3 1 7 0,5-1-13 16,1-2-27-16,4-2-37 15,-5 0-28-15,0 0-44 0,-6 0-38 16,-10-2-24-16,-3 4-116 0</inkml:trace>
  <inkml:trace contextRef="#ctx0" brushRef="#br0" timeOffset="16240.09">19266 6902 32 0,'0'0'0'0,"0"0"572"0,-75 25-447 15,46-13 24-15,1-2-24 0,0 3-17 16,-2 4-30-16,3 0-11 0,-1 1-7 16,3 2-9-16,4 2-14 0,-1 1-6 15,4 3-9-15,2 3 1 0,5 1-5 16,0 2 5-16,1 3 6 0,3 0-3 16,1-1-8-16,0 1-11 15,5-2-5-15,0-4 1 0,1-1-1 16,1-2-4-16,4-3-49 0,0-2-3 15,2-8-31-15,-4-5-34 0,1-8-51 16,-3-1-78-16,2-9 143 0,-1-6-1 16,-2-4 6-16,0-2 84 15,-7 1 32-15,0-2 55 0,-2 3 49 16,3 2 14-16,0 2 13 0,4 2-25 16,0 3-18-16,2 1-11 15,0 3-36-15,0-3-24 0,10-3-10 16,5-1-9-16,4-2-3 0,10 0 1 15,3-1 0-15,3-2-4 0,6 3-6 16,2 2 8-16,-2 2-7 0,-4 6 2 16,-1 0-2-16,-5 5-1 0,-2 1-3 15,-4 7 2-15,-7 2-2 16,-3 4-1-16,-3 4 4 0,-5 4 15 16,-4 4-15-16,-3 1 8 0,-3 1-5 15,-4 0-1-15,-7 0 6 0,-3-3-4 16,-2-2-5-16,0-1 4 0,-2-3-2 15,0 2-6-15,5-3-31 0,0-3 1 16,1-1-22-16,5-1 15 16,0-2-16-16,-1 1-35 0,3-4-14 15,1-4-43-15,0-3-72 0,1 0-25 16,0-10-92-16</inkml:trace>
  <inkml:trace contextRef="#ctx0" brushRef="#br0" timeOffset="16467.09">19096 7231 384 0,'0'0'0'0,"0"0"472"0,0 0-293 0,0 0-35 16,0 0-79-16,0 0-13 15,0 0-2-15,0 0-28 0,0 0-29 16,-7 16 14-16,-12 7 27 0,-4 2-15 15,0 0-16-15,-1 1 5 0,-1-4-13 16,5 1-54-16,2-4-60 16,1-2-95-16,5-8-139 0,-1-7-76 15</inkml:trace>
  <inkml:trace contextRef="#ctx0" brushRef="#br0" timeOffset="16729.46">18992 7332 760 0,'0'0'0'0,"0"0"205"0,0 0-43 15,0 0-64-15,0 0-68 0,0 0-8 16,0 0-2-16,0 0-10 0,51-6-10 16,-33 6 0-16,-1 2-49 0,0 3-62 15,-5 2-36-15,-6 3 40 16,-6 4-124-16,-6 2 72 0,-6 4 85 16,-6 1 56-16,-3 2 32 0,3 0 79 15,2-5 107-15,3-5-54 0,5-1-2 16,4-8-2-16,0-1-47 0,2-2-30 15,2-1-13-15,1 0-32 0,9-3-15 16,9-4 10-16,5-1 1 16,4-3-19-16,3-1-95 0,1 2-74 15,-6-4-169-15,-3 1-411 0</inkml:trace>
  <inkml:trace contextRef="#ctx0" brushRef="#br0" timeOffset="17057.34">19745 6738 867 0,'0'0'0'0,"0"0"334"0,59 1-235 15,-29 16-47-15,6 12 13 0,9 10-10 16,2 10 8-16,1 10-13 16,0 8-23-16,-6 2-13 0,-4 1 3 15,-10-2-9-15,-7-4 3 0,-13-1 1 16,-8 0-1-16,-10-5 5 0,-13-4 5 16,-10-4-12-16,-8-4-1 0,-4-5 1 15,-3-5-4-15,2-9-10 16,-3-3-63-16,5-6-19 0,1-9-84 15,0-9-175-15,4-5-558 0</inkml:trace>
  <inkml:trace contextRef="#ctx0" brushRef="#br0" timeOffset="43452.37">7912 6404 311 0,'0'0'0'16,"0"0"301"-16,0 0-187 0,0 0-1 15,-54 0-43-15,48 0-17 0,3 0-3 16,2 0-7-16,0 0-6 0,0 0-11 16,1 0-8-16,0 0-10 0,0 0-1 15,0 0-5-15,0 0-4 16,0 0-6-16,1 0 6 0,7 0 4 16,3 1 37-16,6 0-5 0,1-1-9 15,-1 0-3-15,5 0-2 0,-2 0-15 16,5-2-4-16,3 1 23 0,1 1-6 15,4-1-7-15,-1 1-2 16,-1-2-4-16,-1 1-3 0,-1 1 8 16,2-1-5-16,0 0 5 0,-1 0 1 15,1-2-2-15,-3 1-2 0,1 0 5 16,-1 0-5-16,1 1-1 0,0 0 4 16,-2 0-5-16,1-2-4 15,-2 2 6-15,1 0-3 0,2 1-1 16,-4 0 3-16,0 0-1 0,-2-2-3 15,-2-1 4-15,3 1 0 0,-1-1 2 16,1 0 4-16,0-1-3 0,1 1-4 16,-1 0-5-16,0 0 0 0,0 0 0 15,3-2 10-15,1 1-10 16,4-1 0-16,-4 1 5 0,0 0-5 16,-2 3 0-16,-2-1 0 0,-1 2 2 15,-3-1-2-15,-2-1 0 0,-1 1 0 16,2 0 0-16,1 1 0 0,-1 0 6 15,2 0-6-15,-1 0 0 16,-3 0 6-16,3 0-7 0,1 0 2 16,2-3 1-16,-1 1-2 0,2 2 0 15,-2 0 0-15,2 0 0 0,-2 0 2 16,-1 0-4-16,-5 0 1 0,1 0 2 16,-5 0 0-16,-2 1-6 15,1 1 5-15,-2 0 0 0,0 2 0 16,1-4 1-16,-1 2 1 0,-1-2-3 15,-3 0 2-15,2 0 5 0,-2 0-9 16,1 0 6-16,-2 0 0 0,1 2-6 16,0-1 6-16,1 1-2 0,0-1-1 15,-3-1-1-15,3 0 0 16,1 4-4-16,1-2 7 0,2 2-1 16,-2-4-2-16,-2 0 2 0,3 0 2 15,0 0-4-15,0 0 2 0,-3 0 1 16,3 0-4-16,-3 0 4 0,1 0-4 15,3 0 3-15,0 0 0 16,-1 0 0-16,-1 0-2 0,1-1 2 16,0 1-2-16,0 0-1 0,-1-2 3 15,1 1 1-15,0 1-2 0,0 0 0 16,0 0 1-16,-5-3-1 16,-1 3 0-16,-1 0 3 0,1 0-3 15,1 0-2-15,-1-3 2 0,2 3 0 16,-1 0 0-16,-1-1 0 0,0 1-3 15,0 0 2-15,-2 0 1 0,0 0 0 16,2 0 0-16,2 0-1 0,0 0 0 16,4 0 1-16,-1 0 0 15,2 0 1-15,2 2 0 0,1-1-1 16,-2-1 0-16,3 1 0 0,-2-1 2 16,0 0-2-16,-2 0 0 0,-8 0 1 15,-1 0-2-15,-1 0 2 0,0 0-1 16,0 0 1-16,-3 0-1 0,-8 0 0 15,-5 0-34-15,-3 0-34 16,5 4-35-16,-4-1-141 0,7-3-216 16</inkml:trace>
  <inkml:trace contextRef="#ctx0" brushRef="#br0" timeOffset="44261.96">9733 6116 611 0,'0'0'0'0,"0"0"277"0,0 0-107 16,0 0-27-16,0 0-47 0,0 0-24 15,0 0-11-15,0 0-16 16,-60-48-15-16,57 47-8 0,2 1-6 16,1 0-10-16,0 0-11 0,0 0 2 15,6 3-7-15,0 2 1 0,9 4 13 16,0 1-3-16,6 0-2 0,4 0 2 16,-2 1 4-16,1-2-5 15,0 0 6-15,-2 0-8 0,0-1 2 16,-2 2 0-16,-1 1 0 0,-4-1 1 15,-2 2 0-15,-3-1-1 0,-2-3 0 16,-3 4-4-16,2-3 3 0,-4 0-1 16,-1-2 4-16,-1 0-2 15,1-1 1-15,1-1-1 0,-2 0 0 16,1 1 0-16,-1-3 1 0,1 1 0 16,-2 0-3-16,0 0 1 0,-3 4-3 15,-8 5 2-15,-3 2 4 0,-7 2 7 16,-7 1-7-16,-2 3 4 0,-3-1 3 15,1 0 4-15,1 1 2 16,7-3-7-16,4-3 1 0,4-1-3 16,4-4-3-16,3-1-3 0,4-3 0 15,0-4 3-15,2-1-3 0,3 2-29 16,-1 2-22-16,-2-1-45 0,-2 1-60 16,-4-5-171-16,0 0-448 15</inkml:trace>
  <inkml:trace contextRef="#ctx0" brushRef="#br0" timeOffset="56001.41">21046 6462 528 0,'0'0'0'15,"0"0"147"-15,0 0-6 0,0 0-35 16,0 0-44-16,0 0-14 0,0 0-20 16,0 0-9-16,-7-16-2 15,13 16-2-15,3-3-5 0,-1 3-2 16,2-1 1-16,5 0-5 0,0 1 2 15,5 0 4-15,6 0 5 0,1 0-2 16,7 0 5-16,2 0-2 0,4-1 7 16,6-4 0-16,1-2-5 15,6 1-2-15,2 0-4 0,-1 1 3 16,-3 1-5-16,2 1 1 0,-7-2-6 16,0 3-2-16,-2 0 4 0,0-2-4 15,-2 1 2-15,1 2 4 0,0-1-3 16,0-1-2-16,0 0 4 15,1-2-1-15,1 2-2 0,2-2 9 16,1 1-8-16,-2-2-3 0,1 3 6 16,-3 1-3-16,-4 2-4 0,2 0 1 15,-4 5-3-15,0 2 0 0,-2 2 4 16,0-2-3-16,0-2-1 16,3 3 0-16,-1-1 6 0,2 0-5 15,4 0 1-15,0-2 3 0,3 0-6 16,-1-1 2-16,5 0 2 0,-5-3-3 15,5 0 0-15,1-1 6 0,-2 2-7 16,3-1 2-16,-2-1 8 0,-2 0-7 16,-3 0 4-16,-1 2-6 15,-4-2 0-15,-3 2 7 0,-3-2-6 16,-4 0 2-16,-1 1 3 0,-2-1 2 16,-1 1-5-16,-1 2 5 0,-4-3-2 15,3 1-1-15,-7-1 2 0,-1 0-1 16,-1 0-3-16,-5 0 5 15,-3 1-4-15,-2-1-1 0,-5 0 3 16,1 2-4-16,-2-2-3 0,0 0 2 16,0 0 3-16,-3 0-5 0,3 0-16 15,0 0-36-15,0 0-52 0,0 2-58 16,0 1-89-16,1-3-70 16,3 0-117-16</inkml:trace>
  <inkml:trace contextRef="#ctx0" brushRef="#br0" timeOffset="56430.41">23812 6315 286 0,'0'0'0'0,"0"0"330"15,0 0-173-15,0 0 11 0,0 0-63 16,0 0-10-16,0 0 0 16,0 0-37-16,0 0-15 0,-34-48-17 15,34 48-19-15,6 0-10 0,7 0 2 16,4 0 2-16,2 4 3 0,5 3-5 15,1 6 2-15,1-2-2 0,1 4-1 16,-3 1 3-16,-5-2-1 0,-3 1 0 16,-5-3-1-16,-5 1 1 15,-6-2 0-15,0 4 1 0,-11 0 13 16,-4 4 8-16,-8 4 11 0,-7-5-6 16,-1 0-5-16,-2-2-5 0,5-4-13 15,6 0-4-15,6-2 0 0,6-1 0 16,2 1-66-16,4-1-49 15,2-3-112-15,-2-6-268 0</inkml:trace>
  <inkml:trace contextRef="#ctx0" brushRef="#br0" timeOffset="66852.42">3653 1326 510 0,'0'0'0'16,"0"0"215"-16,0 0-55 0,0 0-63 15,0 0-26-15,0 0 4 0,0 0-16 16,0 0-21-16,-16 0-16 16,20 0-14-16,8-3-9 0,4-6 2 15,11-4 45-15,8-1-14 0,2-3-6 16,4 0 3-16,-4 0-16 0,-1 0-11 15,-2 0 2-15,-3 4-2 0,-3 0-4 16,-4 4-5-16,-5 1-35 0,-1 2-68 16,-5 5-52-16,-2 1-63 15,-11 0-100-15,-2 3-52 0</inkml:trace>
  <inkml:trace contextRef="#ctx0" brushRef="#br0" timeOffset="67071.33">3717 1314 668 0,'0'0'0'16,"0"0"164"-16,0 0-73 0,0 0-57 16,0 0 1-16,0 0 46 0,-24 75 2 15,30-49-23-15,2 4-6 16,0 5-10-16,0 0-18 0,0 7-10 0,-3-1-8 16,2 0-1-16,-3-5-5 15,-1-1 0-15,1-6-1 0,-1-4-2 16,1-5-36-16,0-3-11 0,-2-4-50 15,2-2-27-15,2-6-57 0,-3-2-96 16,-2-3 3-16</inkml:trace>
  <inkml:trace contextRef="#ctx0" brushRef="#br0" timeOffset="67355.25">3875 1343 725 0,'0'0'0'0,"0"0"270"15,0 0-118-15,0 0-57 0,0 0-73 16,0 0-22-16,0 0 0 0,0 0 0 15,0 0 24-15,-4 36-15 0,11-19-6 16,-1 0 2-16,0 0-7 16,-1 3-66-16,-1-2-63 0,-3 5-72 15,-1-5-153-15,-9-3-147 0</inkml:trace>
  <inkml:trace contextRef="#ctx0" brushRef="#br0" timeOffset="67642.48">3741 1568 747 0,'0'0'0'16,"0"0"231"-16,0 0-103 0,0 0-85 16,0 0-23-16,0 0 13 0,36-59-2 15,-19 44-16-15,2 2-8 0,1 1-2 16,-1 3 0-16,2 4-5 16,-1 0 0-16,0 0 6 0,-3 2-7 15,-2-4 2-15,-7 2 13 0,0 3-7 16,-2-2-2-16,-4 4-4 0,1 4-2 15,1-1-4-15,-1 4 5 0,-1-6 0 16,0 5 5-16,-1 0-1 16,-1-2-2-16,0 7 4 0,0-4-4 15,-1 5 2-15,-1 4 2 0,1-4-1 16,-3-1-10-16,1 3-41 0,0-1-47 16,1 2-63-16,-2 0-30 0,-7-3-97 15</inkml:trace>
  <inkml:trace contextRef="#ctx0" brushRef="#br0" timeOffset="67814.66">3799 1674 703 0,'0'0'0'0,"0"0"218"16,0 0-108-16,0 0-60 16,0 0-34-16,0 0 10 0,0 0-4 15,49-63-15-15,-30 53-7 0,0 0 0 16,1-1-62-16,-2 4-62 0,-4 3-48 15,-3 3-4-15,-1-3-5 0,-7 4-94 16</inkml:trace>
  <inkml:trace contextRef="#ctx0" brushRef="#br0" timeOffset="68109.36">3918 1598 478 0,'0'0'0'0,"0"0"148"16,0 0-10-16,0 0-57 15,0 0-40-15,0 0-18 0,-15 78-17 16,15-59-5-16,0 4-2 0,0-2-58 16,0 3-36-16,-1 1-29 0,1-5 85 15,0-4-113-15,0-6-69 16,0-3 99-16,0-5 82 0,0-1 33 16,0-1 14-16,0 0 240 0,0 0-74 15,0 1-45-15,0-1-4 0,0 0-11 16,0 0-51-16,0 0-18 0,3 0-10 15,4 0-20-15,2-3 28 0,4-2-2 16,1-3-27-16,5-3-8 16,1-2-10-16,6-3-78 0,0-4-17 15,1-4-71-15,-1-5-36 0,-4-3-51 16</inkml:trace>
  <inkml:trace contextRef="#ctx0" brushRef="#br0" timeOffset="68293.56">4171 1227 826 0,'0'0'0'0,"0"0"262"0,0 0-224 16,0 0-24-16,0 0 15 0,0 0 25 15,-42 81 0-15,35-53-12 16,-1 6-12-16,-1-1-13 0,4 5-4 16,-1 1-10-16,4-2 2 0,-2 6-10 15,-2 0-88-15,-3 1-62 0,1-7-122 16,2-7-43-16,-1-10-147 0</inkml:trace>
  <inkml:trace contextRef="#ctx0" brushRef="#br0" timeOffset="68575.7">4071 1598 731 0,'0'0'0'16,"0"0"249"-16,0 0-86 0,0 0-57 16,0 0-50-16,8-65-17 0,-2 58 0 15,4 2-26-15,5 0-11 16,5-2-1-16,5 2-1 0,5 2 0 15,-2-4 1-15,1 0-1 0,-2 3-77 16,-4-8 16-16,-4 11-26 0,-5-1 22 16,-4-2-5-16,-7 4 6 0,-1 0 15 15,-4 3 32-15,-11 3-11 16,1-1 34-16,-3 4 13 0,2-4 45 16,3 6-6-16,-1 1-14 0,4-5-8 15,0 8-15-15,4-10-9 0,3-2-10 16,0 4-2-16,6-2 0 0,2 0-6 15,-1 3-18-15,2-2-55 0,1-2-61 16,-2-1-54-16,-1-3-154 16</inkml:trace>
  <inkml:trace contextRef="#ctx0" brushRef="#br0" timeOffset="69002.03">3870 1923 783 0,'0'0'0'0,"0"0"198"15,-9 71-77-15,8-46-70 0,1-2-43 16,2-2-5-16,4-3-3 16,4 0 0-16,-2-2-45 0,5-3-40 15,-1-7-40-15,1-5-55 0,-2-1-62 16,-2-1 190-16,-3-6-232 0,0-4 168 15,-1-4 110-15,1-4 12 0,2 0 320 16,-2-2-186-16,5 2 3 0,0 0 17 16,2-1-45-16,8-1-24 15,4-1-6-15,7-2-26 0,2 2-18 16,2 0-5-16,2 1-14 0,0-2-2 16,-2 5-4-16,1-1 0 0,-2 3 8 15,-2 5 4-15,-3 2-16 16,-7 8-3-16,-6 1-1 0,-4 3-3 15,-4 4-2-15,-3 2-3 0,-3 5 0 16,-3 1 7-16,-5 2-3 0,-5 6 6 16,0-3-7-16,-4 1-6 0,2 3-41 15,-7-2-13-15,4-3-65 16,-3-2-12-16,0-5-75 0,0-4-134 16,-3-3-154-16</inkml:trace>
  <inkml:trace contextRef="#ctx0" brushRef="#br0" timeOffset="69149.17">3994 1987 768 0,'0'0'0'0,"0"0"29"16,0 0-31-16,0 0-46 0,0 0-93 15,0 0-167-15</inkml:trace>
  <inkml:trace contextRef="#ctx0" brushRef="#br0" timeOffset="69498.38">4273 1895 637 0,'0'0'0'16,"0"0"203"-16,0 0-62 0,0 0-54 15,0 0-28-15,-77 78-2 0,56-54-7 16,-5 2-25-16,-5 1-14 0,-2 2-9 15,-4 1 0-15,-5-2-1 0,4 0-2 16,-4 0-38-16,4-4 28 16,6-4 8-16,5-5 4 0,8-7 0 15,6-1 6-15,5-3 20 0,5-1 5 16,3-3 14-16,0 0-24 0,4 0-20 16,15-7-4-16,9-4 4 0,13-6 44 15,9-1-34-15,12 1-2 0,3 0-8 16,8 3 2-16,4 1 4 15,2 1-1-15,-2 1 2 0,-2 1 12 16,-1 0 4-16,-12 4-16 0,-6 1-3 16,-9 2-5-16,-9 3 0 0,-12 0 0 15,-11 0-2-15,-5 0-69 16,-8 3-37-16,-4 1-89 0,-12-4-203 16</inkml:trace>
  <inkml:trace contextRef="#ctx0" brushRef="#br0" timeOffset="70092.27">5195 1082 825 0,'0'0'0'0,"0"0"150"0,0 0-70 15,0 0-30-15,0 0-35 16,0 0-11-16,0 0 0 0,18 67 1 15,-13-57-10-15,4-4-100 0,-2 3 35 16,-3-5-16-16,2-2-21 0,-3 1-4 16,-1-4 57-16,-1-1 43 0,-1-2 22 15,0-2 87-15,-2 5 12 16,-1-3-18-16,2 2 1 0,-2 2 5 16,3-1-28-16,-1 1-16 0,0 0-16 15,1 0-19-15,0 0-12 0,7-6-8 16,5 3 2-16,-1 2 16 0,5-4-14 15,1 2 0-15,-1-2-2 0,1 0-1 16,-2 2 0-16,-3 1-115 16,-2 2-94-16,-5 5-32 0,-5-5 9 15</inkml:trace>
  <inkml:trace contextRef="#ctx0" brushRef="#br0" timeOffset="70294.37">5070 1378 755 0,'0'0'0'0,"0"0"312"0,0 0-226 16,0 0-40-16,0 0-9 0,75-57 3 16,-48 35-8-16,3 4-9 0,2 7-8 15,1-4-10-15,-2 4-3 16,6-3-1-16,-8 4-2 0,1 0-38 16,-6 6-39-16,-7 3-41 0,-7-3-50 15,-5 4 15-15,-4 0-13 0,-2 4 8 16,-10 1-34-16,-3-2-69 0</inkml:trace>
  <inkml:trace contextRef="#ctx0" brushRef="#br0" timeOffset="70443.12">5358 1238 35 0,'0'0'75'0,"0"0"250"16,0 0-217-16,0 0 9 0,-51 58 3 15,47-37-12-15,3 7-29 0,1-2-18 16,3 5 0-16,4-2-23 0,-1 0-8 16,3 3-7-16,1-8 13 0,2 0-10 15,-1-7-21-15,1-1-3 16,1-4-4-16,-2-2-84 0,-1-1 14 15,-2-9-93-15,-3 0-19 0,1-10 9 16,-5-4-99-16</inkml:trace>
  <inkml:trace contextRef="#ctx0" brushRef="#br0" timeOffset="70676.32">5360 1449 8 0,'0'0'0'0,"0"0"430"16,0 0-317-16,0 0 40 0,0 0 4 15,-68-44-53-15,56 47-42 0,-4 9-26 16,0-1 15-16,-5 6-2 0,0 4-8 15,-2-3-14-15,3 4-3 0,5-1-6 16,5-10-13-16,7-1-3 0,2-6-4 16,1-4 2-16,0 0 0 15,4 0-27-15,13-2 24 0,6-7 6 16,4-2-6-16,4-1-24 0,-1 0-19 16,0 5-57-16,-1 3-9 0,-4 2-6 15,-2 2-13-15,-4-2 6 16,-3-1 21-16,-4-1 85 0,-4-3-97 15,-3-6-77-15</inkml:trace>
  <inkml:trace contextRef="#ctx0" brushRef="#br0" timeOffset="71080.58">5462 1316 560 0,'0'0'0'0,"0"0"337"0,0 0-127 16,-8-61-85-16,10 45-66 0,7 0-21 15,3-1-23-15,4 4-9 0,0 0-4 16,-2 4-2-16,5-2 0 0,-4 4 0 15,4 1-1-15,0 1-3 0,-2 3 0 16,2 2 2-16,-6 0-1 0,1 4-6 16,-3 5 3-16,-1 3 1 15,-3 6-2-15,-6 2 9 0,-1 3 0 16,-7 4-2-16,-2-4 0 0,2-3 11 16,-2 1-9-16,-3 0 1 0,0 1-6 15,-1 1-108-15,-2-4 1 16,-3-6-56-16,0-4 19 0,1-3 19 15,0-3-56-15,6-3 111 0,0-1 61 16,4-10 13-16,-1 3 33 0,-1-3 24 16,5-4 37-16,0 5 52 0,1-3-19 15,3 8-8-15,0-2-13 16,2 1-40-16,9 2-28 0,7 1-4 16,4 3-7-16,-2 0-11 0,6 0-5 15,5 0-4-15,2-4-4 0,3-3-1 16,0 0 1-16,-1 2-1 0,-1-2-6 15,0-2-35-15,-4 4-42 0,-5-3-56 16,-9 2-33-16,-10 2-107 16,-6-4-214-16</inkml:trace>
  <inkml:trace contextRef="#ctx0" brushRef="#br0" timeOffset="71266.25">5396 1642 921 0,'0'0'0'16,"-15"70"316"-16,11-37-211 0,2-3-80 16,2 0-10-16,0-6-2 0,5-1-10 15,3-1-4-15,2 0-2 16,2-3-4-16,0-2-50 0,-2-6-71 16,-2-4-62-16,-7-7-179 0,-1-2-274 15</inkml:trace>
  <inkml:trace contextRef="#ctx0" brushRef="#br0" timeOffset="71520.42">5368 1796 822 0,'0'0'0'0,"0"0"187"0,0 0-46 15,17-73-81-15,1 50-46 0,6-2 4 16,2 1 12-16,6-1-4 0,3 0 1 16,-1 2 6-16,3 3-3 0,-3 6-11 15,-2 3 2-15,-3 8-11 0,-5 3-7 16,-3 7-5-16,-4 9 4 15,-4 7 11-15,1 5 7 0,-7 10 0 16,-1 3-3-16,-4 3-7 0,-2 2 0 16,-1-5-6-16,-4 1-3 0,0-2 5 15,-2-3-10-15,3-6-31 16,-5-3-5-16,0-5-18 0,-3-6-62 16,-1-4-39-16,-2-5-62 0,-4-5-111 15,-4-3-37-15</inkml:trace>
  <inkml:trace contextRef="#ctx0" brushRef="#br0" timeOffset="71721.06">5373 1854 977 0,'0'0'0'0,"0"0"283"16,0 0-213-16,0 0-49 0,0 0-15 16,0 0 3-16,0 0-7 0,0 0 3 15,0 0-8-15,80-53 6 16,-50 43-6-16,-2 1-60 0,1 2-25 15,-5 4-47-15,-5 1-27 0,-3 1 39 16,-4 1 9-16,-4 0 4 0,-5 4 23 16,-3 3-4-16,-5-3-39 0,-4 2-125 15</inkml:trace>
  <inkml:trace contextRef="#ctx0" brushRef="#br0" timeOffset="72002.2">5454 1914 623 0,'0'0'0'15,"0"0"253"-15,0 0-124 0,0 0-66 16,0 0-68-16,0 0 10 16,0 0 21-16,0 0-11 0,0 0-11 15,66-27-5-15,-48 21 2 0,-3-1 2 16,6 2-4-16,0 1-64 0,-5 1-44 16,-1 3-4-16,-7 0-42 0,-6 5 16 15,-2 5-5-15,-5 3-36 16,-5 4 4-16,-4 1 144 0,-5 1 64 15,3 1 130-15,-4 0 16 0,3-2-5 16,2-3-9-16,5-4 4 0,7-4-43 16,1-3-32-16,2-1-32 0,0-1-36 15,4 2-17-15,8-4-2 16,8 0 1-16,5 0-14 0,8-11-213 16,4-10-245-16</inkml:trace>
  <inkml:trace contextRef="#ctx0" brushRef="#br0" timeOffset="72393.17">6595 1360 1020 0,'0'0'0'0,"0"0"340"0,0 0-239 16,0 0-57-16,0 0-30 0,0 0-14 15,0 0 0-15,0 0 7 0,50-19-2 16,-13 11 3-16,1 2-3 0,8-2-4 15,3-2 3-15,4 1 0 0,2 1-3 16,-1-3 4-16,-6 3-5 16,-3-1 0-16,-9-4 0 0,-3 6-1 15,-5-2-12-15,-2 3-3 0,-4 0-18 16,0 0-32-16,-5 3-24 0,-7 0-56 16,-4 3-78-16,-6 0-41 0,-10 0 27 15</inkml:trace>
  <inkml:trace contextRef="#ctx0" brushRef="#br0" timeOffset="72747.38">6755 1526 879 0,'0'0'0'0,"0"0"212"15,0 0-138-15,0 0-55 0,0 0-27 16,0 0 3-16,0 0-7 0,0 0 12 15,0 0 0-15,43-21 0 0,-23 10 3 16,3 1-3-16,0-3 0 16,-5-2-32-16,-3 10 12 0,-4 3 10 15,-2 2 4-15,-5 0-9 0,-4 7-1 16,0 10 16-16,-11 8 0 0,-4 9 27 16,-1 4 5-16,0 3-6 0,2-1 5 15,3-6 13-15,4-3 0 0,5-8-11 16,-3-4-2-16,5-6-11 15,0-4-7-15,0-7-6 0,3-1 0 16,3-1-8-16,5-1-1 0,6-10 4 16,6-6 0-16,2-7-50 0,2-7-26 15,0-2-45-15,0-7-94 16,-2-8-12-16,-4-3-39 0,-3-9-128 16</inkml:trace>
  <inkml:trace contextRef="#ctx0" brushRef="#br0" timeOffset="72947.82">7109 1130 767 0,'0'0'0'15,"0"0"380"-15,0 0-287 0,0 0-89 16,0 0 14-16,0 0 10 16,-18 84 16-16,19-40-15 0,10 0 4 15,2 12 26-15,8 11-23 0,0-1 17 16,4 5-6-16,3 0-13 0,-1-5-15 16,2-2-13-16,-1-9 0 0,-2-2-1 15,3-4-7-15,-5-7 4 0,-1-8-3 16,-4-13-29-16,-4-12-28 15,-2-9 1-15,-3-12-31 0,-3-18-38 16,-3-16-168-16,-4-12-345 0</inkml:trace>
  <inkml:trace contextRef="#ctx0" brushRef="#br0" timeOffset="73060.52">7341 1183 1070 0,'0'0'0'0,"0"0"259"15,0 0-225-15,0 0-55 0,0 0 13 16,0 0 10-16,51 72-4 0,-28-40-39 15,-2 2-127-15,-2-4-222 0</inkml:trace>
  <inkml:trace contextRef="#ctx0" brushRef="#br0" timeOffset="73785.11">8405 958 380 0,'0'0'0'15,"0"0"265"-15,0 0-94 0,0 0-11 16,0 0-48-16,0 0-10 16,0 0-10-16,0 0-41 0,0 0-28 15,-2-23-13-15,-8 31 3 0,-5 2-10 16,1-1-3-16,-5 5 0 0,-1-2 6 16,-1 2-5-16,-4 0 2 0,1 1-5 15,3-1-9-15,4-4 5 0,2-1 3 16,7-2-3-16,2 0 7 0,3 1-2 15,2-1-10-15,0 3 10 16,1 4-1-16,1 3-2 16,4 2 8-16,2 3 7 0,-1-2 0 0,1 8 3 15,-2 2-5-15,0-2-6 16,0 3 5-16,1-7-8 0,4-2 0 16,0-2 0-16,1-4-86 0,1-1-74 15,-3 0 2-15,0-6 18 0,-4-9-257 16,1 0-65-16</inkml:trace>
  <inkml:trace contextRef="#ctx0" brushRef="#br0" timeOffset="73950.17">8223 1247 736 0,'0'0'0'0,"0"0"294"16,0 0-127-16,0 0-74 0,0 0-32 16,0 0-10-16,0 0-20 0,0 0-15 15,-4-38-6-15,25 30 1 0,3 0-8 16,7 0-4-16,-1-4 2 15,0 3-2-15,3 2-199 0,-1 2-7 16,-9-1-127-16,-5 0-272 0</inkml:trace>
  <inkml:trace contextRef="#ctx0" brushRef="#br0" timeOffset="74086.81">8290 1280 876 0,'0'0'0'0,"0"0"264"0,0 0-91 16,0 0-122-16,0 0-55 0,0 0-8 15,0 0 24-15,0 0-10 0,69-10-3 16,-42 5-71-16,-3 3-77 16,-3 1-140-16,-4 1-109 0</inkml:trace>
  <inkml:trace contextRef="#ctx0" brushRef="#br0" timeOffset="74304.39">8555 1005 1023 0,'0'0'0'0,"0"0"227"0,0 0-127 16,0 0-74-16,0 0-33 0,0 0-3 16,0 0 12-16,0 0-4 15,-33 50 4-15,23-28-4 0,0 0-115 16,-1 3-13-16,0 2-81 0,0-7-160 15,0-2-94-15</inkml:trace>
  <inkml:trace contextRef="#ctx0" brushRef="#br0" timeOffset="74459.03">8436 1198 6 0,'0'0'1'15,"0"0"142"-15,0 0 140 0,0 0-147 16,0 0 61-16,0 0-40 0,0 0-24 16,0 0-6-16,0 0-35 0,3-47-30 15,-3 47-29-15,0 0-27 16,4 0-12-16,6 0-12 0,5 2 23 15,6 1-6-15,3 0-40 0,2 1-28 16,1-4-40-16,-1 0-103 0,-1-3-42 16,-6 1-82-16</inkml:trace>
  <inkml:trace contextRef="#ctx0" brushRef="#br0" timeOffset="74599.5">8587 1212 36 0,'0'0'0'0,"0"0"448"16,0 0-355-16,0 0 30 0,0 0-13 15,0 0-65-15,0 0-37 0,0 0-6 16,-37 60-4-16,39-58-5 0,2 0-45 16,2-2-33-16,1 0-53 15,2-4-118-15</inkml:trace>
  <inkml:trace contextRef="#ctx0" brushRef="#br0" timeOffset="74880.48">8651 970 732 0,'0'0'0'0,"0"0"236"0,0 0-143 16,0 0-59-16,0 0-6 0,0 0 8 15,71-55-7-15,-54 53-3 0,0 2-10 16,1 0-6-16,-2 3-6 0,-1 8-3 15,-3 3 5-15,1 4-3 0,-5 3-1 16,-1 2 8-16,-3 3-4 16,-4 1-3-16,-3-1 3 0,-4 2 1 15,-1 0-14-15,4 5-128 0,-6-2 33 16,0-2-7-16,1 0-268 0,-6-8 295 16,-5-8-135-16</inkml:trace>
  <inkml:trace contextRef="#ctx0" brushRef="#br0" timeOffset="75022.47">8656 1195 668 0,'0'0'0'0,"0"0"275"0,-10-69-141 16,10 52-40-16,0 9-52 0,3 0-25 15,4 2-12-15,0 5-10 0,5-2-4 16,1 3-50-16,-2 3-101 16,3 4-31-16,-6 3-28 0,-1-1-52 15,-1 0 15-15</inkml:trace>
  <inkml:trace contextRef="#ctx0" brushRef="#br0" timeOffset="75114.73">8656 1195 41 0,'82'-36'193'0,"-82"41"48"15,-2 1-126-15,-1-3 28 0,3 0 10 16,-1-2-72-16,1-1-43 16,0 0-46-16,0 0 16 0,0 1-16 15,0 3-102-15,0 2 6 0,6-5-41 16,-3-1-106-16</inkml:trace>
  <inkml:trace contextRef="#ctx0" brushRef="#br0" timeOffset="75886.73">8140 1395 918 0,'0'0'0'0,"0"0"194"0,0 0-103 15,0 0-32-15,-21 66-42 0,21-47-12 16,0 4-3-16,1-2 0 15,6-5-4-15,4-1-50 0,2-6-15 16,2-3-13-16,2-1-48 0,0-5 12 16,1-7 2-16,-1-3 54 0,4-7 62 15,3-3 15-15,6-2 159 16,2-4-104-16,4-1-25 0,1 2 16 16,4 3-2-16,3 3-12 0,-1 3-2 15,3 1-8-15,-4 1-1 0,0-2-11 16,-5 5 0-16,-2 1-11 0,-5 7-3 15,-3 3 13-15,-2 0-21 0,-8 0-8 16,0 0 6-16,-5 3-1 16,-5 0-2-16,-5 2-67 0,-2 2-23 15,-9 5 15-15,-12 2-17 0,0 5-34 16,-8-4 20-16,-2 2 19 0,-2 5 31 16,-1-7-17-16,2 0 47 0,5-6 30 15,3-2 15-15,5-1 40 16,2-1 36-16,6-1 5 0,4-4-13 15,2 1-1-15,5 2-12 0,0-3-50 16,0 6-28-16,1 3-27 0,4 8 37 16,5 11 3-16,-3 1 6 0,4 3 0 15,-1 4 1-15,2 4 5 16,-1-2 11-16,2 1 86 0,-4-6-90 16,-3-1-14-16,-2-5-3 0,-4-8-1 15,0-3 1-15,0-6-6 0,-3-4-1 16,-8-2 11-16,-7-4-5 0,-4 0-6 15,0-4 3-15,1-5-4 0,4 1 0 16,4-2 0-16,7 2 8 16,4 0 9-16,2-1-14 0,7-4-12 15,8 0 0-15,7-7 10 0,6 4-8 16,4-5-52-16,0 2-30 0,2-1-80 16,-6-7-194-16,-3-2-226 0</inkml:trace>
  <inkml:trace contextRef="#ctx0" brushRef="#br0" timeOffset="76619.36">9361 1068 859 0,'0'0'0'0,"0"0"343"16,0 0-224-16,0 0-65 0,0 0-35 15,0 0-16-15,0 0-6 16,0 0 6-16,35-63 2 0,-13 54-8 16,2 1 4-16,-4 5-1 0,1 2 0 15,-4 1-6-15,1 6 3 0,-2 0-7 16,0 10 4-16,-2 5 0 0,-4 8-2 15,0 5 12-15,1 8-5 16,-4 3 2-16,0 2 17 0,-1 1-13 16,-1-7 0-16,4 0 4 0,-5-5-7 15,3-9-2-15,-4-4 0 0,0-10 4 16,2-9-4-16,-5 4 0 0,0-8 11 16,0 2-3-16,-2-2 6 0,-2-3 2 15,-3 2-10-15,1-4-5 16,-4 3 0-16,2 2-2 0,2 0-3 15,-3 0 4-15,-1 1-4 0,2-1 4 16,0 0 0-16,-5-2-22 0,3-1 7 16,-2-2-5-16,-2 0-9 0,0-4 10 15,-1-2-1-15,-2 0 1 16,0-4 14-16,2-2 1 0,0 1-4 16,4-1 9-16,5 8 1 0,-1 3 14 15,6 5 16-15,0-2-7 0,-4 3-13 16,-1 5-7-16,-4 5 0 0,0 9 4 15,2-2 9-15,5-3-11 0,2-3-9 16,1-3 3-16,7 1-2 16,4-8-7-16,3 4-8 0,8-5-27 15,3-8-34-15,6-2-59 0,1-10-80 16,-1 2-137-16,1-7-163 0</inkml:trace>
  <inkml:trace contextRef="#ctx0" brushRef="#br0" timeOffset="77080.97">9732 1080 1012 0,'0'0'0'0,"0"0"230"0,0 0-135 16,0 0-58-16,0 0-37 0,16-59 0 15,3 50 0-15,4 0-6 16,-1 2 8-16,3 3-4 0,4-1-3 16,-3 5 7-16,5 0-4 0,-5 1-5 15,-1 7 3-15,-3 2-9 0,-3 6-4 16,-5 2 9-16,-3 6 1 0,-8 4-1 15,-3 1 13-15,0 3-5 16,-3 2 0-16,-4 2 0 0,3 3 6 16,-2-5-7-16,1-3 2 0,2-9-3 15,0-11-6-15,-3 3 13 0,-1-9 0 16,3-1-2-16,-6 0 15 0,4-4-2 16,-1-3-10-16,-1 0-1 0,2-4-4 15,-1-3-1-15,1 6 0 16,-3-1 0-16,-1-2-29 0,0 0-10 15,-1-4-17-15,-2-2-30 0,-2-2 8 16,-3-5 17-16,-3-3-20 0,2 0 31 16,-1-1 41-16,3 3 11 0,3 5 9 15,4-2 19-15,5 5 48 16,1 6 3-16,3 1-17 0,-1 3-12 16,2 3-23-16,0 0-25 0,0 0-8 15,5 5-32-15,3-3 33 0,3 0-10 16,1 1-18-16,-1-1-15 0,0 2-12 15,3 1 12-15,0-4 6 0,1 3-6 16,-1-4-29-16,4 0-104 16,-5 0-179-16</inkml:trace>
  <inkml:trace contextRef="#ctx0" brushRef="#br0" timeOffset="77565.52">9738 1306 1063 0,'0'0'0'0,"0"0"217"0,0 0-177 16,0 0-51-16,0 0-7 0,0 0-83 15,0 0-43-15,77-58-103 0,-47 44-186 16</inkml:trace>
  <inkml:trace contextRef="#ctx0" brushRef="#br0" timeOffset="77892.63">9743 1321 669 0,'0'0'0'0,"0"0"139"0,0 0-46 16,-66 45-54-16,49-34-32 0,1 7-3 15,5 6 6-15,0-6 4 0,4 8 17 16,4-1 10-16,2-3-12 16,1 3 12-16,2-2-3 0,4 2-7 15,2-3-3-15,0-3-15 0,3 1-7 16,0-4-4-16,1 1-4 0,-1-2-111 16,1-5-87-16,-4-7-65 0,-4-3-90 15</inkml:trace>
  <inkml:trace contextRef="#ctx0" brushRef="#br0" timeOffset="78114.55">9673 1580 867 0,'0'0'0'0,"0"0"253"0,0 0-174 15,0 0-57-15,0 0-8 0,64-74-3 16,-34 60-5-16,3 3 0 16,-1 1 5-16,-1 5 3 0,-2 1-7 15,-4 4-3-15,-2 9-2 0,-5 6 0 16,-1 2 6-16,-6 2 2 0,-1 5 14 15,-4 1 7-15,-6 2-2 0,0 3-6 16,-1-1-11-16,-5 1-7 16,-2-3-4-16,0-1-2 0,-1-1-47 15,-4-6-80-15,-2 0-47 0,-5-6-106 16,0-6-280-16</inkml:trace>
  <inkml:trace contextRef="#ctx0" brushRef="#br0" timeOffset="78315.57">9632 1662 815 0,'0'0'0'0,"0"0"301"15,0 0-144-15,0 0-86 0,0 0-66 16,0 0-3-16,0 0-1 16,77-40 6-16,-51 33-6 0,3 2 0 15,-4 3 1-15,-1 2-3 0,-4 0-35 16,-5 6-32-16,-3 2-34 0,-6 3-49 15,-6 2-8-15,-4 1-62 0,-11 3-68 16</inkml:trace>
  <inkml:trace contextRef="#ctx0" brushRef="#br0" timeOffset="78428.27">9675 1809 533 0,'0'0'0'0,"0"0"381"0,0 0-212 16,0 0-44-16,0 0-97 0,0 0-33 15,0 0 10-15,62 1 81 16,-32-6-76-16,-3-2-20 0,1-2-230 15,-7-6-70-15</inkml:trace>
  <inkml:trace contextRef="#ctx0" brushRef="#br0" timeOffset="79414.03">11535 1067 755 0,'0'0'0'0,"0"0"297"0,0 0-163 15,-22-62-43-15,11 56-35 0,-2 6-1 16,-8 4-33-16,-1 12-15 0,-10 14-2 15,-7 9 13-15,3 9 0 0,1 4 0 16,5-3 2-16,7 4-10 16,7-4-1-16,9-1 4 0,7-4-7 15,3-7-6-15,14 0 0 0,4-3 7 16,7-4-5-16,8 2 3 0,5-9-1 16,3 4-4-16,1-4 0 0,4-4-74 15,-3 2-54-15,3-2 60 16,-8-5-344-16,-5-2-231 0</inkml:trace>
  <inkml:trace contextRef="#ctx0" brushRef="#br0" timeOffset="82192.53">12444 1174 535 0,'4'-5'0'0,"3"-4"175"0,0 0 0 16,0-3-70-16,-3 2-30 15,0 1 18-15,-2 0-4 0,-2 3-18 16,0 1-20-16,0-1-24 0,-7 3-7 16,-3 0-15-16,-5-2-9 0,-4-1 2 15,-5 6-5-15,-8 1 6 16,-3 6-3-16,0 4-11 0,1-1-1 15,2 4 2-15,8 0-2 0,0 0 9 16,3-3 2-16,4-1 3 0,2-2 3 16,8-3-2-16,1 1-6 15,6 0 3-15,0-1-6 0,0 1 1 16,4 5 10-16,4-3-2 0,3 6-3 16,5 3 5-16,2 0 1 0,5 3-3 15,3 1 2-15,1 2-1 0,0-1 0 16,2 5-1-16,-1-3 1 0,-4-8 0 15,-4 2 0-15,-3-5 1 16,-8 0-2-16,-1-5 2 0,-5-2 0 16,-2-5-1-16,-1-1 0 0,-6 0 73 15,-10 0-23-15,-7 1-34 0,-6 2-7 16,-2-3-4-16,4 0 1 0,-1 0-3 16,1-2-2-16,6-1 0 15,4 0 0-15,6-4-2 0,5 4 1 0,3 2-1 16,2 0-45-16,1 1-15 15,13-7-60-15,9-3-118 0,8-4-44 16,8-4-152-16</inkml:trace>
  <inkml:trace contextRef="#ctx0" brushRef="#br0" timeOffset="82642.72">12794 1193 909 0,'0'0'0'0,"0"0"261"0,0 0-154 16,0 0-39-16,0 0-21 0,-58-44-11 16,51 43-13-16,2-1-16 0,-1 5-9 15,-2 11-4-15,-4 4 9 0,0 9 1 16,1 0-2-16,0 4 7 0,5-1-4 16,3 1 5-16,3-3 2 15,0-4-3-15,7-5-5 0,0-3-3 0,2-5 1 16,2-2-1-16,2 0 1 15,3-7 2-15,-3 1-8 0,4-3-15 16,-1-6-4-16,1-3-5 0,-1-5 4 16,-1 0-3-16,1-6-5 15,-4 1 16-15,-5-2 8 0,-2-1 2 16,-4-2 7-16,-1-3 0 0,0-3-2 16,0-2 2-16,0 6 3 0,0 4-1 15,0 6 10-15,0 6 4 0,0 4 3 16,0 5 5-16,0 1-10 0,0 0-21 15,0 7-6-15,2 9 15 16,-1 7 11-16,-1 12 6 0,1-1 0 16,-1 0-3-16,0 2-4 0,4-1-6 15,1-12-6-15,1 3 3 0,4-8-3 16,0-2-2-16,4-4-73 0,2-6-16 16,3-6-113-16,0-9-129 0,-1-7-354 15</inkml:trace>
  <inkml:trace contextRef="#ctx0" brushRef="#br0" timeOffset="82976.38">13162 1252 491 0,'0'0'0'0,"0"0"216"15,0 0-62-15,0 0-33 0,-10-67 3 16,9 62-13-16,0-2-12 16,-2 7-22-16,3 0-42 0,0 10-38 15,-2 9-2-15,-2 10 10 0,-5 17 35 16,-1 7-19-16,1 5 3 0,2 5-8 16,-1-2-7-16,-1 4 0 15,2-2-5-15,2-4-5 0,4-10 2 0,1-8 4 16,0-10-8-16,0-7-3 15,0-8-13-15,0-6-21 0,0-4-8 16,0-5-21-16,0-1-33 0,-1-4 9 16,-2-7-80-16,2-7-146 15,1-5 18-15,0-5-79 0</inkml:trace>
  <inkml:trace contextRef="#ctx0" brushRef="#br0" timeOffset="83231.39">13024 1335 98 0,'0'0'0'0,"0"0"541"0,-3-82-334 15,7 59-66-15,4 6-46 16,7-5-10-16,3 4-20 0,6 3-14 16,3-3-20-16,5 7-5 0,-1 4-10 15,0 6-8-15,-2 1-4 0,1 1-2 16,1 4 0-16,-1 3 2 0,-5-1-1 16,-6 8-3-16,-6-1 0 0,-8-1 12 15,-5 2 4-15,-4 0 9 16,-13 5-3-16,-8-1 0 0,-5 2-5 15,-6-3-10-15,-1 3-6 0,-1-1 4 16,6-4-4-16,4-1-2 0,6-7-34 16,10-4-35-16,2 3-71 15,6-7-27-15,4-2-77 0,0-3-121 16</inkml:trace>
  <inkml:trace contextRef="#ctx0" brushRef="#br0" timeOffset="84802.74">13506 1230 449 0,'0'0'0'0,"0"0"341"16,0 0-205-16,0 0-34 0,0 0-26 15,0 0-50-15,0 0-11 0,0 0 10 16,28 0 5-16,-8 0-9 0,2 4-11 15,3 1-3-15,4-2-4 16,-2-1 0-16,2-2 0 0,-2-2-1 16,-3-3-4-16,-3 2-23 0,-2-5 10 15,-6-1 2-15,-3-2 15 0,-6 0 3 16,-2 1-4-16,-2 1 6 0,-3 3-4 16,-6-2-1-16,-4-6 7 0,0 1-1 15,-2-7-7-15,-4 11 1 16,0 3-4-16,-1 4-1 0,0 4 3 15,0 0 0-15,-2 7 0 0,2 2 0 16,-2 6 14-16,1 3-1 0,3 2 9 16,0 2 7-16,2-3 8 15,4 1-6-15,2 6-2 0,4-8 5 16,6 3-10-16,0-3-8 0,4-5-4 16,4 2-3-16,3 2-6 0,5-3 2 15,6-2-3-15,4 0 0 0,5-3-4 16,2-4-62-16,1-4-74 0,0-5-217 15,0-12-276-15</inkml:trace>
  <inkml:trace contextRef="#ctx0" brushRef="#br0" timeOffset="85461.73">13981 1173 21 0,'0'0'0'16,"0"0"454"-16,0 0-322 0,0 0 13 15,0 0-20-15,0 0-11 0,0 0-14 16,0 0-10-16,0 0-6 0,-24-33-36 16,24 31-23-16,0 2-22 0,2 6-6 15,3 7-1-15,3 1 18 16,0 9 12-16,-4 2 8 0,3 0-7 16,0 7-4-16,-2 0-7 0,0-1-6 15,-2 2-3-15,0-3-5 0,-2-8-4 16,-1-8 4-16,0-3 3 0,0-9-6 15,0 0 2-15,0-2 7 0,0 0 0 16,-4-1 6-16,-3-3-7 0,1-5-3 16,0-3-1-16,5-7-1 15,1-2-4-15,0-8 4 0,9-3 1 16,2-4-5-16,4 0 1 0,1 6 2 16,3 5-1-16,-4 7 0 15,1 1-2-15,-3 5 2 0,-3 7-1 16,-1 2-1-16,-1 3-4 0,0 0 6 15,1 0 0-15,-1 0-4 0,3 0 6 16,1 4-4-16,4 3-109 0,-3-5-110 16,-1-2-235-16</inkml:trace>
  <inkml:trace contextRef="#ctx0" brushRef="#br0" timeOffset="86009.22">14416 1169 613 0,'0'0'0'0,"0"0"322"0,0 0-139 15,0 0-76-15,0 0-43 16,0 0-54-16,0 0-20 0,0 0 16 0,0 0 11 16,29 51 26-16,-24-11-2 15,0-4-10-15,-2 3-10 0,6-7-11 16,-3-3-1-16,0-9-4 0,0-5 1 16,-3-5 1-16,0-9 0 15,-2-1 0-15,2 0 3 0,4-7 23 16,-2-1 1-16,3-9-17 0,2-4-6 15,0 2-3-15,-3-6-7 0,-1 1 4 16,2 2-4-16,-3-5-1 0,1 4 0 16,4 4-31-16,-2 2-27 0,3 6-10 15,4 4-32-15,2 5-71 16,5 2-16-16,-1 0-30 0,0 0-99 16,-3 0 62-16,-1-1 62 0</inkml:trace>
  <inkml:trace contextRef="#ctx0" brushRef="#br0" timeOffset="86127.39">14750 1187 3 0,'4'-2'120'0,"0"0"222"16,-3 2-129-16,-1 0-6 0,0 0-26 15,0 0-89-15,2 8-34 0,-1 3 21 16,1 6 3-16,4 0-30 16,-4 0-20-16,1-1-15 0,-1 6-12 15,3-3-5-15,0 2 0 0,1 2-56 16,1-7-87-16,-3-7-108 0,-2-9-124 16</inkml:trace>
  <inkml:trace contextRef="#ctx0" brushRef="#br0" timeOffset="86298.49">14774 1002 854 0,'0'0'0'16,"0"0"368"-16,0 0-265 0,0 0-54 16,0 0-31-16,0 0-22 0,0 0-8 15,0 0 5-15,0 0-32 0,39 12-73 16,-18 6-49-16,-3 1-68 0,-5-3-265 15</inkml:trace>
  <inkml:trace contextRef="#ctx0" brushRef="#br0" timeOffset="86736.39">15225 1086 777 0,'0'0'0'0,"0"0"321"0,0 0-168 16,0 0-58-16,0 0-24 16,0 0-20-16,-10-59-19 0,2 56-21 15,-4 3-10-15,-5 0-2 0,-5 8-10 16,-6 2 14-16,3 1-2 0,2 3-2 15,2 3 1-15,5-5-2 16,5 4-7-16,5-2 5 0,4-2-5 16,2 3-1-16,8-3 8 0,6 0 4 15,-1-1-4-15,6 1 3 0,0-1-3 16,0 1-16-16,1 0 3 0,-2-1-3 16,0 3-3-16,-1 2 13 0,-5 0-1 15,-4 4 4-15,-4-7 2 16,-4-1 0-16,0-6 0 0,-4 2 6 15,-3-3 37-15,-4 1 2 0,-5 3-5 16,-2-6-14-16,0 4-10 0,-1-5-8 16,-2-2-3-16,2-4-4 15,-1-4-70-15,6 4-55 0,0 1-237 16,2-2-256-16</inkml:trace>
  <inkml:trace contextRef="#ctx0" brushRef="#br0" timeOffset="87343.12">15364 1188 866 0,'0'0'0'0,"0"0"232"16,0 0-152-16,0 0-64 15,0 0 15-15,0 0 16 0,66 14-9 16,-36-11-13-16,5-1-13 0,0-2-8 16,1 0-4-16,0-6 0 15,-3-1 3-15,-4 1-4 0,-4-2-22 0,-2 2 9 16,-3-6 0-16,-6-1 15 15,-4 2 0-15,-10-1-2 0,0 3 1 16,-12 0 0-16,-7-3-15 0,-4 4 13 16,-5 0-1-16,-4 5-1 0,-1 3 3 15,0 6 1-15,1 9 0 16,5-1 16-16,1 2 1 0,7 0 8 16,1 3 8-16,3 1 2 0,5-1 2 15,1 0-10-15,6-4-10 0,3-2-7 16,0 3 1-16,9 3-7 0,5-1-4 15,8-1 0-15,5-2 7 16,5-8-9-16,2 1-70 0,0-4-61 16,0-1-142-16,-3 2-123 0,-2-3-239 15</inkml:trace>
  <inkml:trace contextRef="#ctx0" brushRef="#br0" timeOffset="87842.12">16059 1205 295 0,'0'0'0'0,"0"0"503"0,0 0-324 16,0 0-22-16,0 0-45 0,0 0-27 15,-21-60-25-15,14 51-12 16,-3 1-15-16,2 1-18 0,-1 1-8 16,0 1 1-16,-1 3-6 0,1 0-4 15,-2 4 1-15,0 3 1 0,3 5-11 16,-5 11 14-16,4-1-2 0,0 7-1 15,0 1 0-15,5-2 14 16,3-2-12-16,1-2 6 0,5 0-4 16,7-7-2-16,1 0 1 0,4-4 1 15,2-10 0-15,2 0 1 0,1-1-1 16,5-8-2-16,-2-7-4 0,0-5-11 16,2-2 0-16,-1-5 5 15,1-2-1-15,-3-5-2 0,3-7 4 16,-4-2 2-16,1-5-8 0,-2-4 7 15,-6 0 2-15,2-6-4 0,-7 1 7 16,-2 1-1-16,-4 7-1 0,-3 14 6 16,-2 16 13-16,0 12 14 15,-3 7-6-15,-3 11-29 0,-4 17-9 16,-5 9 21-16,-1 11 11 0,3 9-2 16,6-3 11-16,6 0 1 0,1-5-9 15,2-5 4-15,6-5-8 0,0-5-7 16,1-2 1-16,3-9-6 0,-1 0-3 15,1-6 0-15,-3-3 7 16,0 2-9-16,-5 0-29 0,6-1-35 16,-3 2-46-16,-2-6-113 0,-2-6-267 15</inkml:trace>
  <inkml:trace contextRef="#ctx0" brushRef="#br0" timeOffset="89486.56">17470 798 490 0,'0'0'0'0,"0"0"247"0,0 0-91 15,0 0-48-15,0 0-8 0,-6-53-4 16,6 53-48-16,0 1-40 0,2 12-16 15,2 9-2-15,-4 9 40 16,0 6 5-16,-7 3-1 0,-6 5-13 16,-2 1-9-16,1 1-4 0,-2-1-4 15,5-7-5-15,4-6 2 0,1-7 3 16,5-8-6-16,-1-7 4 0,2-3 0 16,0-4-3-16,0-4 0 0,0 0 0 15,3 1 0-15,4-1 2 16,4 3 11-16,5-1 12 0,4-2 2 15,1 5-9-15,1-5-5 0,0 0 0 16,0 4-4-16,1 0-2 0,-1 0-1 16,1-2-3-16,4-2-4 0,-2 0-29 15,4 0-69-15,-1-9-173 16,-4 0-237-16</inkml:trace>
  <inkml:trace contextRef="#ctx0" brushRef="#br0" timeOffset="89920.42">17844 1071 902 0,'0'0'0'16,"0"0"207"-16,0 0-160 0,0 0-65 16,0 0 34-16,0 0 14 0,85-4-12 15,-56 3-14-15,-1 1 0 16,1 0-1-16,-4 0-6 0,1 1-1 15,-4 0-8-15,0 0-17 0,0-1-3 16,-4 0 9-16,-2-3-9 0,-5-1 14 16,-3-2-11-16,-1 1-1 0,-3 1 21 15,-2-5 12-15,-2 0-2 16,-7-1 1-16,-7-4 0 0,-5 1-2 16,-4 0 0-16,0 0 13 0,-5 2 10 15,3 4 12-15,0 3 8 0,0 4 6 16,3 4-5-16,-1 1-18 0,5 4 9 15,-2 5-2-15,6 3-6 16,-4 3 8-16,-2 4-11 0,3-3 20 16,-1 3-6-16,3 3-12 0,4-6-4 15,5 1-8-15,6-3-5 0,2-7-7 16,10 4-4-16,4-7 4 0,5-1 2 16,8 1-5-16,5-6 2 15,4 0-2-15,1-3-103 0,0 0-2 16,-3-3-104-16,-2-2-180 0,-3-5-120 15</inkml:trace>
  <inkml:trace contextRef="#ctx0" brushRef="#br0" timeOffset="90371.31">18670 1106 1153 0,'0'0'0'0,"0"0"47"0,0 0 53 16,0 0-57-16,-56-65-6 16,43 52 22-16,-7-1-21 0,6 3-20 15,-5 0-10-15,8 5-1 0,0-1-6 16,0 5-2-16,1 1-5 0,-5 1 2 16,-1 9-4-16,-2 3 9 0,1 5-2 15,-1 2-5-15,3 5 6 16,-1 4 0-16,3 0 0 0,1 3 0 15,3-8 20-15,6-3-17 0,0-2 3 16,3-5-7-16,3-1-3 0,4 0 5 16,4-2-2-16,5-4-8 0,3-6 7 15,4-4-15-15,4-6-12 16,2-4 3-16,-2 0-5 0,-5-2-10 16,-4 0 27-16,-2 2 16 0,-6-3 2 15,-5 4 1-15,3-1-2 0,-8 1 18 16,1 8 13-16,-1-1 6 0,0 6-9 15,0 0-21-15,0 2-13 16,0 7-7-16,0 2 12 0,0 1 2 16,6 0-1-16,1 3-1 0,4 0-1 15,4 0-2-15,3-1-109 0,-1-8-62 16,1-1-208-16,-4-2-223 0</inkml:trace>
  <inkml:trace contextRef="#ctx0" brushRef="#br0" timeOffset="90786.46">18864 1020 738 0,'0'0'0'15,"0"0"291"-15,0 0-163 0,0 0-33 16,0 0-8-16,0 0-26 0,0 0-37 15,0 0-28-15,0 0-16 16,-2-7 27-16,5 33 17 0,-2 5 0 16,-1 2-1-16,0 1 0 0,0-2-6 15,1-3-10-15,1-6 2 0,1-2-7 16,-1-5-3-16,-1-4 2 0,-1-8 5 16,0-1-7-16,0 0 2 0,0-3 20 15,-1-2 2-15,-5-3 11 16,0-8-27-16,0 0-5 0,0-3 2 15,-1-1-4-15,4-5 0 0,3-3 0 16,0-4 7-16,6-4-8 0,8 3 1 16,6 1-2-16,4 5-4 0,5 4 4 15,3 6-3-15,-1 6-2 16,-2 4 7-16,-3 3 0 0,-5 1-28 16,-3 0-5-16,-1 3-14 0,-1 3-34 15,-3 1-15-15,-1 0-87 0,-8 0-162 16,-4-4-105-16</inkml:trace>
  <inkml:trace contextRef="#ctx0" brushRef="#br0" timeOffset="91736.43">19324 1040 624 0,'0'0'0'0,"0"0"327"15,0 0-168-15,0 0-92 0,0 0-58 16,0 0-12-16,0 0 6 0,0 0 99 16,-7 63-61-16,7-43-10 0,0 3-17 15,0-2-4-15,0-3-4 16,1-1-1-16,0-6-4 0,1-4-1 16,0 0 0-16,-2-4 7 0,0-2-6 15,0 1 3-15,0-2 0 0,0 0 5 16,0 0 3-16,0-4-6 0,0 4 0 15,-2-6-4-15,-1-4-4 16,3-3-3-16,0-5 3 0,1 5-3 16,6 0-1-16,0 2 0 0,6-3-5 15,3 0 5-15,5-1 10 0,2 4-5 16,1 2-1-16,-1 2 4 0,-4 3-1 16,-4 0-1-16,-4 2-3 0,-2 2 3 15,0 0 0-15,-6 4 0 16,1 7 4-16,0 0 7 0,-2 6 7 15,0-1-2-15,-1-4-6 0,0 5 1 16,-1-3-6-16,1 2-5 0,1 3 0 16,4-3 7-16,-4 2-9 15,2-2-86-15,-1-2-46 0,-3-6-178 16,0-6-177-16</inkml:trace>
  <inkml:trace contextRef="#ctx0" brushRef="#br0" timeOffset="91894.31">19788 1126 899 0,'0'0'0'0,"0"0"144"0,0 0-43 15,0 0-98-15,0 0-6 0,0 0 3 16,0 0 14-16,0 0-5 0,0 0-5 16,14 67-8-16,-13-52-291 15,-1-4-48-15</inkml:trace>
  <inkml:trace contextRef="#ctx0" brushRef="#br0" timeOffset="92110.43">19779 891 1139 0,'0'0'0'0,"0"0"169"0,0 0-95 15,0 0-75-15,0 0-12 16,0 0-7-16,0 0 4 0,0 0 17 16,0 0-2-16,49 46-74 0,-32-33-54 15,-1-3-57-15,1 1-89 0,-2-7-58 16</inkml:trace>
  <inkml:trace contextRef="#ctx0" brushRef="#br0" timeOffset="92398.45">19952 975 39 0,'0'0'402'0,"0"0"-304"16,0 0 46-16,0 0 37 0,0 0-72 15,28 67-23-15,-24-47-3 0,-4 0-10 16,1-1-26-16,0-1-7 0,1 0-22 16,2-6-12-16,-2-2-3 15,1 0 4-15,1-8-4 0,-1 0-5 16,1 0 3-16,5-2-2 0,0-2 1 16,4-6 0-16,1-4 0 0,1 0-11 15,0-1 10-15,-2 1-1 0,0-3 0 16,0 5 3-16,6 3-2 0,0 1-3 15,-3 4 6-15,-2 2 9 0,-5 0-2 16,-1 2 4-16,-3 5-3 16,0-1 3-16,0-1 7 0,-1 2-7 15,-1 0 1-15,0-2-6 0,-2 0-6 16,5 3-1-16,-2 0-2 0,0 2-82 16,6 2-106-16,2-4-42 0,6 1-125 15,4-8-148-15</inkml:trace>
  <inkml:trace contextRef="#ctx0" brushRef="#br0" timeOffset="92810.5">20534 1158 831 0,'0'0'0'16,"0"0"373"-16,0 0-241 0,0 0-77 15,26-70-8-15,-26 57 4 16,0 3 0-16,-2 2-2 0,-4 0-11 16,0 6-11-16,-3 1-11 0,-3 1-25 15,-6 2 5-15,0 6-4 0,0 1 0 16,-2 1 13-16,7 0-6 0,3-1-24 15,7 0-9-15,1 4-10 16,2-3-7-16,0-2-6 0,0-1-31 16,6-2-61-16,5 0 35 0,3 0 29 15,-1-1-4-15,-1 5 37 0,-2 3 40 16,1 7-2-16,-3 9 28 0,-1 4 109 16,-1 8-14-16,-2 4-9 15,-1 4 11-15,0 6-6 0,0 3-40 16,-3-1-33-16,0-5 3 0,-6-6-1 15,-1-11-3-15,-1-4-7 0,-6-9 1 16,-5-5-5-16,-3-5-1 0,-4-5-2 16,0-6-3-16,3-7-5 0,0-6 9 15,0-10-2-15,8-4-9 16,0-2 2-16,8-8-6 0,7-1-4 16,3 2 0-16,16 0 0 0,5 3-7 15,11-2 7-15,4 1-16 0,0 11-47 16,1 0-19-16,-2 11-33 0,-3 6-112 15,0-9-178-15,-1 4-297 0</inkml:trace>
  <inkml:trace contextRef="#ctx0" brushRef="#br0" timeOffset="93136.61">21483 767 1415 0,'0'0'0'0,"0"0"0"16,65 30 19-16,-33-2-12 0,2 10-7 15,-4 5 0-15,1 8 66 16,3 8-21-16,-1 9 1 0,-4 1-12 16,-8 4-24-16,-14-3 0 0,-7-5-6 15,-16-5-2-15,-5-5 2 0,-8-8-2 16,-11-4 2-16,-7-3-8 0,-13 0-63 16,-12-10-83-16,-9-5-263 0</inkml:trace>
  <inkml:trace contextRef="#ctx0" brushRef="#br0" timeOffset="134871.6">5962 5485 141 0,'0'0'0'0,"0"0"365"16,0 0-261-16,-26-70 15 15,19 59-23-15,2 2-3 0,0 2 7 16,3 4-24-16,0-1-13 0,2 3-16 16,-2 1-18-16,2-2-20 0,0 2-12 15,0 2-4-15,2 11-4 0,3 4 7 16,2 6 6-16,1 7 1 15,-2 3-2-15,1 9 1 0,-2 3 2 16,2 3-6-16,-4 4 4 0,-2 3 1 16,-1 3 3-16,0 2 0 0,0 0 1 15,0 2 0-15,0-1 1 0,-1-1 1 16,1 0 3-16,0-3 1 16,-1 0-3-16,1-3 5 0,0-3-4 15,2-4-1-15,3-2 4 0,-1-2 1 16,-1 1-3-16,1 0 3 0,-1 3-1 15,-2-2-5-15,-1 2 2 0,0-1 0 16,0 0-2-16,0 0 5 16,-2-4-2-16,0-2-1 0,0-3 1 15,-1-3 2-15,2-6-3 0,-2-3-3 16,2 0 1-16,1 0-2 0,0-1-2 16,0 2 6-16,0 1-2 0,0-1 1 15,2 1-1-15,-2 1-4 0,2-2-2 16,-2 2 2-16,0-6-4 15,0 2 0-15,0-2 4 0,0-5-5 16,-2-3 0-16,1-3 0 0,0-9 4 16,1 0-5-16,0-2-29 0,0 0-20 15,0 0-38-15,4-2-19 0,6-5-48 16,5-5-81-16,2-6-116 0</inkml:trace>
  <inkml:trace contextRef="#ctx0" brushRef="#br0" timeOffset="135900.57">5920 5644 866 0,'0'0'0'15,"0"0"111"-15,0 0 7 0,0 0-79 16,26-71-26-16,1 50 11 0,7-2 14 15,7 4-8-15,6 1-6 0,6 3-4 16,7 3-9-16,6 0-8 16,6 5 5-16,6 1-5 0,3-1-3 15,4 2 0-15,-1-2 3 0,-3 1-3 16,-2 1 0-16,-3-2 1 0,-5 2-3 16,-10 0 4-16,-9-1-2 0,-6 5-2 15,-5 1 4-15,-7 0-1 0,-7 1-4 16,-2 4 3-16,-7-3 0 15,-7 3-10-15,-2 0 6 0,-6 2-3 16,-2-5-2-16,-1 2 8 0,0-1 1 16,0-2 0-16,0 3 0 0,0-2 7 15,0-1-5-15,0 0 2 0,-1-1-1 16,0 3-4-16,1 4 0 16,0 4 1-16,-1 2 0 0,1 3 0 15,0 3 0-15,0 0 2 0,0 3-1 16,1 5 2-16,1 1-4 0,2 6 2 15,2 5 5-15,0 2-6 0,0 3 0 16,1 3 6-16,1-2-6 16,-2 3 0-16,-1 0 3 0,1-2-2 15,0 3 5-15,2 0-1 0,-1 3-4 16,1 4 8-16,-1 1-5 0,0 2-3 16,1 1 3-16,-4 0-4 0,1-1 0 15,-1-3 0-15,0-2 2 0,-1-3-3 16,-1-4 2-16,1-3 3 15,-3 0-5-15,0-1 2 0,0 2 8 16,0 0-4-16,-5 2-2 0,3 2-1 16,0-1-3-16,-1 3 2 0,3 1 3 15,-1-1-4-15,1 1-1 0,0-7 1 16,-1-6 0-16,1-8-9 0,0-9 9 16,-2-5 0-16,1-6 0 15,1-3 2-15,0-1-2 0,0 0 0 16,-1-4 1-16,0 1-1 0,1-2 1 15,-1 0-1-15,0-1 4 0,-1-1 0 16,1 0 5-16,0 0 12 16,-2 0 3-16,-2 0-5 0,1 2-4 15,-4-1 2-15,-1-1-3 0,-2 0-2 16,-2 0-3-16,-5-3 1 0,3 1-11 16,-8 0 2-16,-2-2 4 0,-3 3-5 15,-5-3 0-15,-3 1 9 0,-7-1-11 16,-7 1 4-16,-5 0 1 15,-6 0 3-15,-5 0 1 0,-7 1-6 16,-8 2 0-16,2 0 5 0,-1 3 0 16,9 2 3-16,12-1 16 0,9-4-8 15,12 0-12-15,10 0 0 0,9-4-4 16,4-2-2-16,10-1-40 16,2-6-22-16,3-2-70 0,14-3-36 15,5-5-134-15,-1-2-335 0</inkml:trace>
  <inkml:trace contextRef="#ctx0" brushRef="#br0" timeOffset="141712.5">6886 6120 439 0,'0'0'0'0,"0"0"247"0,0 0-123 16,0 0-36-16,0 0 19 0,0 0-18 15,0 0-36-15,62 44-40 16,-55-35-11-16,-3 2-2 0,2 1 0 16,-1-4-278-16,0-2-1 0</inkml:trace>
  <inkml:trace contextRef="#ctx0" brushRef="#br0" timeOffset="173823.34">6037 7488 65 0,'0'0'0'16,"0"0"509"-16,0 0-398 0,0 0 18 16,0 0-49-16,0 0-18 0,0 0 1 15,0 0-28-15,-5-24-16 0,11 23-17 16,4-1 0-16,6-3 2 0,5 3 2 16,4-5 13-16,5 2 10 0,1 1 2 15,2-5-4-15,-2 4-5 16,0 1-9-16,0-2-8 0,-4 2-2 15,1 2-4-15,-2 2-16 0,-4 0-93 16,-5 0-179-16,-7-1-155 0</inkml:trace>
  <inkml:trace contextRef="#ctx0" brushRef="#br0" timeOffset="196219.5">6288 6407 7 0,'0'0'0'0,"0"0"131"0,0 0-73 16,0 0-15-16,0 0 11 0,0 0-11 16,0 0-16-16,0 0-10 0,-2-25-25 15,2 20 16-15,0-3 199 0,0 0-146 16,-3-1 13-16,0 2 16 16,1 0-11-16,1 2-17 0,-3-1 13 15,0 0-1-15,0 2-27 0,-2 0-15 16,1 2-12-16,-2 2-9 0,1 0-13 15,-4 7-6-15,-2 2 7 0,-3 2-2 16,1 4 3-16,1 2 0 16,0 2 3-16,3 6-4 0,-1 2 2 15,1 1 13-15,4 5 1 0,-2-3 10 16,3-1-3-16,1 2 4 0,3-4-3 16,1-1-9-16,0-7-1 0,0-1 3 15,5-5-8-15,3 0-8 16,3-3 0-16,6-2 5 0,-1-5-3 15,5-3 3-15,4-3-4 0,5-10 0 16,3-4-2-16,0-3-30 0,2 1-65 16,-1-1-51-16,-3-2-100 0,-5 4-276 15</inkml:trace>
  <inkml:trace contextRef="#ctx0" brushRef="#br0" timeOffset="197085.51">6569 6457 315 0,'0'0'0'0,"0"0"264"16,0 0-146-16,0 0-19 0,0 0-19 16,0 0-15-16,0 0 4 0,0 0-16 15,-14-62-11-15,14 54-9 16,-2 0-10-16,0 1-3 0,1 1-9 15,-1 2-7-15,-3-2 1 0,1 1-6 16,1 1 2-16,-1-1 0 0,1 1-1 16,1 0 2-16,0 2-1 0,-2-2 0 15,0 3-1-15,3 0 0 0,-3-1 0 16,2 2-3-16,-1-3 0 16,1 3-7-16,-2 0-2 0,-3 6 0 15,0 2 10-15,-1 6-8 0,1-1 3 16,2 4 0-16,-1 1 2 0,2 2 3 15,3 5 3-15,-2 0-1 0,0-2 0 16,2 1 0-16,1-3 1 16,0 0-1-16,0-3 0 0,0-2-1 15,1 0 2-15,7-2-2 0,-1-3-2 16,-2-2 2-16,2-3 0 0,1-5-1 16,-1-1 2-16,3 0 0 0,3 0-16 15,-3-4-3-15,1-5-16 16,1-4 3-16,-4-5-3 0,3 2 11 15,2-2 10-15,-4-2 1 0,-1 1 1 16,2 0 15-16,-9-3-1 0,4 4 0 16,-3 0 2-16,-2 1 14 0,0 5 26 15,0 3 15-15,0 3-1 0,0 3 15 16,0 3-15-16,0 0-23 16,0 0-28-16,1 9-7 0,2 3 0 15,1 10 73-15,-2 1-29 0,1 3-10 16,-1-2-5-16,2-4-16 0,2-2-9 15,0-2-6-15,2 0 3 0,9-4-2 16,0-2-69-16,5-4-69 16,2-5-164-16,-3-2-365 0</inkml:trace>
  <inkml:trace contextRef="#ctx0" brushRef="#br0" timeOffset="197574.12">6753 6356 579 0,'0'0'0'0,"0"0"322"15,0 0-156-15,0 0-58 0,0 0-10 16,0 0-33-16,0 0-25 0,0 0-23 16,0 0-14-16,-22 3-6 0,36-1-2 15,9-1 12-15,6-1 2 0,3 0 0 16,2-8 2-16,1-2-3 16,2-1-2-16,0 0-5 0,-5 3 0 15,2 1 2-15,-5-2-1 0,-4 1 0 16,-3 0-4-16,-8 1-1 0,-2 4-24 15,-6-2-38-15,-3 4-32 0,-2-2-72 16,-1 2-113-16,-6 0-153 16</inkml:trace>
  <inkml:trace contextRef="#ctx0" brushRef="#br0" timeOffset="198441.47">6946 5875 493 0,'0'0'0'0,"0"0"354"16,0 0-228-16,0 0-14 0,0 0-10 15,0 0-21-15,0 0-26 0,0 0-22 16,0 0-22-16,-24-16-12 0,20 24 2 16,-1 1 0-16,3 3-2 0,1 0-2 15,0 2 4-15,1 1-1 0,0 2 0 16,2 1 1-16,0 2-1 16,3-1 2-16,-2 2-2 0,-1 0 4 15,-2-2-3-15,0 0 1 0,0 1-1 16,0 1-2-16,0 0 2 0,0-1 1 15,0-2-4-15,2-1 0 0,-1-1 3 16,-1 0 0-16,2 1-1 16,-2-2 0-16,0-2 9 0,0-2-7 15,0-1-2-15,0 2 0 0,0 2 2 16,0 0 0-16,0 0-4 0,0 1 4 16,0-2 29-16,0-2-29 0,1 1 0 15,-1-1-1-15,3-2-2 16,-2 2 2-16,0 1 1 0,-1 1-2 15,0 0 0-15,0 1 7 0,0 3-6 16,0 0 0-16,-1-1-2 0,0 0 1 16,0-3 3-16,1-2-2 0,0-1-1 15,0 0 0-15,0-3 0 0,0 0 0 16,0-3 0-16,0-1 0 16,0-1 0-16,1 3-4 0,1-4 4 15,1 3 0-15,0-1-1 0,1 0 1 16,0 0 0-16,1 0 0 0,-1-1 1 15,-2 1-1-15,2 0 4 0,0 2-2 16,-1-3 0-16,0 1-2 16,-2-1 0-16,2 0 0 0,-2 0 0 15,2 3 1-15,0-3-1 0,1 1 0 16,-1-3-3-16,1 0 0 0,2 0-2 16,2-2 8-16,2-1-1 0,0-3 3 15,2 0-3-15,-3 0-3 16,2 1-2-16,0 1 6 0,-2-1-4 15,0 2 0-15,4-4-63 0,-2-1-165 16,-3-5-241-16</inkml:trace>
  <inkml:trace contextRef="#ctx0" brushRef="#br0" timeOffset="205774.45">24864 6342 398 0,'0'-4'0'0,"0"-1"215"0,2-1-118 16,0-3-32-16,1 1 4 0,0-2 10 15,-3 2 7-15,0-2-22 0,0 2-24 16,0 1 1-16,-4-3-14 16,-1 2-7-16,-1 1-12 0,-1-1-2 15,-2 2-4-15,-3 2-4 0,-2 4-5 16,-6 0 0-16,0 10-1 0,-4 9 6 16,-2 5 2-16,-3 7 0 0,4 4-3 15,1 1 4-15,2 0 0 16,4 0 4-16,5-6 4 0,6-4 4 15,1-2 3-15,6-4-7 0,3-4 0 16,5-4 4-16,5 1-1 0,6-8 6 16,2 0 6-16,9-2-3 0,4-3-3 15,5-3-10-15,1-3-5 0,1-2 0 16,-5 1-3-16,-1-2 0 16,-6 2-58-16,-5-1-27 0,-3 3-59 15,-7 1-101-15,-2-1-48 0</inkml:trace>
  <inkml:trace contextRef="#ctx0" brushRef="#br0" timeOffset="206314.7">25363 6427 551 0,'0'0'0'0,"0"0"181"0,0 0-108 0,0 0-10 16,0 0 1-16,8-70 2 16,-8 57-13-16,-4-4-21 0,0 1-10 15,-1 2 2-15,-2-3-7 0,1 1-8 16,0 2-3-16,0 6-1 0,0 2 6 15,-2 2-5-15,0 4-8 0,-1 0-8 16,-6 6-5-16,-2 6 15 16,-3 9 0-16,-3 3 3 0,-2 6-1 15,1-2-2-15,1 4 0 0,2-1 0 16,4-2 1-16,6-3-1 0,5-4-2 16,4-3 0-16,2-4-1 15,0-3 4-15,6-2-2 0,3-2-2 16,4-6-1-16,2-1-14 0,3-3-33 15,4-6-1-15,-3-2-23 0,1-5-2 16,-1 1 29-16,-5-1 29 0,-3 0 15 16,0 2 6-16,-2 4 0 0,-3 2 34 15,-4 5 24-15,-1 1 14 0,-1 1 1 16,0 0-35-16,1 3-22 16,1 7 12-16,5 3 17 0,-3-1-13 15,2 1-14-15,1-2-7 0,2 0-9 16,1 2-4-16,4 0 0 0,3-2 0 15,0-1-130-15,3-4-139 0,-5-3-177 16</inkml:trace>
  <inkml:trace contextRef="#ctx0" brushRef="#br0" timeOffset="206544.61">25564 6325 898 0,'0'0'0'15,"0"0"235"-15,0 0-128 0,0 0-55 16,0 0-24-16,0 0 4 0,0 0 4 16,84-48-19-16,-52 45-11 0,2 2-1 15,1 1 2-15,1 0-1 0,-2 0-4 16,-2 5 1-16,-2 1-3 16,-3 0 0-16,1 0 1 0,-5-2-1 15,0 4-68-15,-5-2-28 0,0 0-29 16,-7 0-178-16,-9-5-96 0</inkml:trace>
  <inkml:trace contextRef="#ctx0" brushRef="#br0" timeOffset="206803.64">25994 5842 698 0,'0'0'0'0,"0"0"214"16,0 0-195-16,-33 67 33 15,12-23 44-15,-4 10-28 0,-3 11 12 16,-7 15-21-16,-1 7-4 0,-3 7 13 16,0-3-28-16,11-9-9 0,5-7-5 15,9-13-7-15,9-9 0 16,5-10-5-16,2-9 2 0,9-5-8 16,6-5-2-16,5-5 4 0,6-3-5 15,3-6-2-15,6-6 3 0,6-2-2 16,2-2-6-16,5-2-67 0,2-1-74 15,-7-7-378-15</inkml:trace>
  <inkml:trace contextRef="#ctx0" brushRef="#br0" timeOffset="-207904.51">10153 10122 806 0,'0'0'0'0,"0"0"132"15,-39-60-18-15,32 48-6 16,0 4-31-16,2-1-15 0,2 8-17 16,-2 0-13-16,2 1-14 0,1 0-8 15,0 11-11-15,-3 4-2 0,1 11 3 16,2 11 0-16,-1 11 0 0,2 5 1 16,1 4 4-16,0 8-6 0,0 6 2 15,6 5 2-15,-4 6 4 16,0 1 6-16,-1 3-2 0,-1 5 3 15,0 2 0-15,-4 8 0 0,-5 5-6 16,-3-1 0-16,1 3-2 0,0 0-2 16,-5-1 5-16,4-1-2 0,-3-1 1 15,3 0 5-15,3-2-9 16,-5 3-2-16,2-1 6 0,0 1-4 16,2-3-3-16,5-2 6 0,0 0-4 15,1-8-1-15,-2-4 6 0,2-2-4 16,0-7-1-16,4-2 4 15,0-6-5-15,0-7-4 0,3-2 4 16,7-6-2-16,-3 2 0 0,1 1 0 16,0-1 3-16,-3 0-5 0,4-3 4 15,1-2-2-15,2-7 0 0,4-5-2 16,2-7 0-16,-1-9-3 0,1-8 5 16,0-8 0-16,0-5-12 15,4-5 10-15,-1-6-4 0,5-7 4 16,1-5 4-16,0-1 4 0,5 1-6 15,-1-1 0-15,1 6 5 0,-1 1-5 16,3 5-2-16,3 5 2 0,0 0 0 16,6 2 0-16,1 0 2 15,4 0-3-15,6 0 2 0,3-1 1 16,6-2-2-16,11-2 0 0,5-4 1 16,6-2-1-16,10-5 0 0,3-1 0 15,6-3 0-15,6-2 0 0,4 4 2 16,5 0-1-16,4-1 8 0,3 1-5 15,5 2-3-15,11 4 6 0,6 2-3 16,3 3 0-16,4 0 0 16,4-3 0-16,2 2-3 0,10-2 5 15,4 2-3-15,9-1-6 0,9 1 6 16,-1 0 0-16,4 2-3 0,6-3 11 16,1 3-10-16,3 3 2 15,1 0 5-15,-3 2-1 0,-2 1-1 16,1 6 4-16,0 3-5 0,3 4-3 15,-3-1 2-15,0-2 0 0,3 4-8 16,-2-5 8-16,7 3-4 0,4-1 0 16,-1-2 0-16,5 2 3 15,-1-1-2-15,1 3 2 0,5 2 0 16,-3-1 7-16,-6 1 7 0,-2-1-3 16,-6 0-5-16,-3 0 3 0,-10 0-2 15,-16 0-3-15,-20-3 3 0,-12 0-7 16,-15 1-4-16,-9-2 2 0,-12-4 4 15,-11-4-6-15,-14-2-25 16,-10-6-25-16,-16-10-35 0,-15-4-11 16,-19-10-64-16,-16-9-198 0,-21-6-283 15</inkml:trace>
  <inkml:trace contextRef="#ctx0" brushRef="#br0" timeOffset="-206775.17">10497 10011 917 0,'0'0'0'0,"0"0"116"16,0 0-19-16,0 0-76 0,0 0-7 15,87-71-3-15,-32 55 9 0,9 4-2 16,9 3-1-16,11 0-1 0,9 5 2 15,4-3-3-15,11 0-5 16,4 2-3-16,4-2 1 0,10 1 3 16,4-2 4-16,6 0-5 0,5-1 1 15,9-1 0-15,10 0-5 0,10 0-1 16,6-1 8-16,3-2 11 0,6 1-20 16,5 1 0-16,7 2-2 15,8-2 3-15,5 4-2 0,1 1-1 16,4 0 2-16,7 3 0 0,6 0-3 15,8 3 3-15,0-1 2 0,3-2-2 16,6 1 4-16,1 0 4 0,3 0 0 16,1 2 1-16,-5 0-6 0,-3 7-1 15,2 1-2-15,-7 4 4 0,-1 1-7 16,-2 2 2-16,-4 1-3 16,2 1 0-16,-6-2 0 0,0 2 3 15,-5-2-3-15,1 2 2 0,-2 1-2 16,-6-5 0-16,-8 2 3 0,-8-1-5 15,-10 3 1-15,-15 2 2 16,-14 0 0-16,-17 3-2 0,-18-2 2 16,-16 1 6-16,-15 1-4 0,-10 1 0 15,-13 2-3-15,-10 2 0 0,-6 1 0 16,-10-2 0-16,-8-1-1 0,-5 4 2 16,-7-1-2-16,-4 4-4 15,-6 3 6-15,-5 1-2 0,-4 8-4 16,-3 2 8-16,-2 4-3 0,-3 1 0 15,-7 3 0-15,-1 3 1 0,-1 2-2 16,-2 3 2-16,-5 0 2 0,3 1-3 16,-2 4 0-16,0 1 7 15,-1 2-4-15,-1 2 1 0,-1 0 2 0,2 1-4 16,-1 6 4-16,2-1-3 16,4 6-3-16,3 2 0 0,0 1 9 15,-1 1-9-15,3 2 0 0,1 3 9 16,-2-1-10-16,1 2 2 0,0-6 5 15,3-4-8-15,-1-2 4 16,2 2 2-16,-2-2-3 0,-1 0 7 16,-2 1-7-16,3-1-2 0,-1 2 2 15,0-2 3-15,5-1-5 0,0-3 2 16,3-4 0-16,0-4-1 0,2-7 0 16,1-11 0-16,2-9 0 0,0-10 0 15,-2-9 3-15,1-8-4 16,-2-8 2-16,0-3 1 0,-2-5-3 15,0 0 2-15,0 0 4 0,0 0-5 16,-2 0-25-16,-6 0 6 0,-6 0-30 16,-10 0-30-16,-7 0-97 15,-14 1-366-15</inkml:trace>
  <inkml:trace contextRef="#ctx0" brushRef="#br0" timeOffset="-206069.89">12794 12005 969 0,'0'0'0'0,"0"0"168"0,0 0-53 15,0 0-59-15,0 0-46 0,0 0-3 16,0 0 10-16,62-7 7 0,-26-1-6 16,6-4-8-16,4 0-8 0,5-4 0 15,-1 1-4-15,-4 4-55 16,-3-1-58-16,-5-1-80 0,-6 2-96 15,-7-2-105-15</inkml:trace>
  <inkml:trace contextRef="#ctx0" brushRef="#br0" timeOffset="-205770.79">13037 11548 643 0,'0'0'0'0,"0"0"125"16,0 0-41-16,0 0 8 15,-3 72-32-15,7-28-3 0,3 8 17 16,1 7-11-16,-1 11 14 0,0 9-17 16,-3 2-5-16,1 0-15 0,-4-5-13 15,3-5-10-15,-1-6-9 0,2-10-3 16,-1-7-2-16,1-7-4 16,0-5 2-16,-1-8 3 0,-1-5-5 15,-3-5 2-15,1-5 1 0,-1-3-2 16,0-4 0-16,0-3-2 0,0 0-15 15,-1-2 0-15,-6 0-13 0,-1-1-20 16,0-4-7-16,-2-5-16 0,-1-9-80 16,1-6-35-16,-1-10 11 0,-3-9-117 15,-1-5 30-15</inkml:trace>
  <inkml:trace contextRef="#ctx0" brushRef="#br0" timeOffset="-205547.28">12973 12131 589 0,'0'0'0'0,"0"0"195"16,0 0-27-16,0 0-34 0,0 0-50 15,0 0-33-15,0 0-27 0,0 0-19 16,-62 4-5-16,35 22 0 16,-1 6 1-16,-2 2-23 0,1 0-16 15,6-6-19-15,5-1 10 0,10-9 42 16,3-9 6-16,5-2-2 0,0-6-6 16,5-1 7-16,5 0 0 0,7 0 80 15,3 0-52-15,6 0-16 16,4 0-6-16,4 0-4 0,3 0-4 15,3 1-32-15,-1 4-37 0,1-4-89 16,-2 2-93-16,-2-3-167 0</inkml:trace>
  <inkml:trace contextRef="#ctx0" brushRef="#br0" timeOffset="-205362.99">13439 12004 1083 0,'0'0'0'0,"0"0"72"0,0 0 47 0,-20 65-57 16,10-38-32-16,4 3-21 16,1-2-6-16,0-2-2 0,4 2-2 15,1-4-46-15,0-2-38 0,1-2-28 16,5-4-74-16,-2-7-74 0,-1-5-30 16,-3-4-86-16</inkml:trace>
  <inkml:trace contextRef="#ctx0" brushRef="#br0" timeOffset="-205070.59">13355 12148 604 0,'0'0'0'0,"-25"-72"141"16,20 35-47-16,1 4-7 0,4 5-6 16,4 4-3-16,3 4-13 0,8 1-6 15,2 2-26-15,6-1-6 16,5 1 2-16,5 2-8 0,3 3-7 16,0 3 0-16,-3 4 0 0,-3 5-8 15,-7 0-8-15,-5 12 4 0,-5 7-1 16,-3 8-2-16,-5 10 2 0,-5 11 4 15,-3 9 1-15,-9 8 12 16,-3 4 10-16,-1 0 2 0,1-5 10 16,1-5-3-16,5-8-3 0,3-8-2 15,1-7-10-15,5-4-10 0,4-8-3 16,5-5-6-16,5-4-1 0,2-4-1 16,3-5 0-16,2-2-1 0,5-5 0 15,3 0 0-15,7-7-76 16,1-5-5-16,4-1-55 0,0-1-164 15,-1 3-92-15</inkml:trace>
  <inkml:trace contextRef="#ctx0" brushRef="#br0" timeOffset="-204425.65">14946 11700 890 0,'0'0'0'16,"0"0"156"-16,0 0-60 0,0 0 0 15,0 0-45-15,5 60-25 0,0-42-8 16,1 4-12-16,1-1-3 16,3-1-1-16,2-1-4 0,-1-2-26 15,-1-3-27-15,0-6-32 0,-6-4-2 16,-2-4 10-16,0 0 48 0,-2-8 56 16,0-6-19-16,-6-3-4 15,-1-4 19-15,1-4 19 0,2-1 5 16,0 2-27-16,3 0 8 0,1 2 17 15,3 2-6-15,7 0-20 0,5 2-11 16,3 3 0-16,2 3-2 0,3 5 0 16,-2 3 1-16,-1 4-2 0,-2 0 0 15,-2 7 0-15,-4 7-2 16,-5 2 1-16,-2 3 2 0,-4 3 3 16,-1 2 7-16,-5 2 3 0,-4-1-3 15,-8 2-4-15,3-5-4 0,-5 3-5 16,4-5-2-16,0 0-7 0,1-6-43 15,7-3-71-15,1-3-63 0,6-8-68 16,6-1-248-16</inkml:trace>
  <inkml:trace contextRef="#ctx0" brushRef="#br0" timeOffset="-204071.46">15330 11702 718 0,'0'0'0'16,"0"0"119"-16,0 0 7 0,0 0-8 15,0 0-51-15,0 0-19 0,0 0-2 16,0 0-20-16,26 74-17 0,-26-57-9 16,3-2 0-16,-2 1 0 0,0-4-63 15,0-3-18-15,0-3-53 0,-1-6-6 16,0 0 66-16,1-5 71 16,0-5-12-16,3-4 7 0,0-3 11 15,0-2 6-15,4-4 10 0,-4 0 24 16,2 1 38-16,-3-2-7 15,4 3-33-15,-1 5 2 0,1 6 7 16,0 3 0-16,-3 5 2 0,-2 2-25 16,4 0-21-16,-3 1-8 0,0 7 4 15,2 0 7-15,-4 3-3 0,-1 3 4 16,0-4-4-16,0 3-3 16,-1-1 2-16,-3-2-3 0,3 0-2 15,1-1 0-15,1 1-40 0,6-1-32 16,-1 2-31-16,2-4-21 0,-2 1-173 15,-3-1-33-15</inkml:trace>
  <inkml:trace contextRef="#ctx0" brushRef="#br0" timeOffset="-203857.59">15057 12139 810 0,'0'0'0'0,"0"0"271"0,0 0-187 15,0 0-46-15,0 0-12 16,0 0 14-16,0 0 0 0,66 39-17 16,-32-50-17-16,4 2-10 0,4-5 8 15,-4 2-8-15,3 2-52 0,-6-2-21 16,-4-2-34-16,-5 2-29 0,-4-5-16 16,-9 1-115-16,-3 2-175 0</inkml:trace>
  <inkml:trace contextRef="#ctx0" brushRef="#br0" timeOffset="-203691.88">15285 11970 670 0,'0'0'0'0,"0"0"109"0,0 0 84 15,0 0-40-15,-55 81-63 0,44-59-30 16,-2 8-5-16,-4-8-7 16,0 4-3-16,-1 5-19 0,2-4-15 15,2 5-11-15,1-7 0 0,1-4-61 16,4 0-70-16,3-4-97 0,5-3-108 15,0-6-287-15</inkml:trace>
  <inkml:trace contextRef="#ctx0" brushRef="#br0" timeOffset="-203569.22">15223 12278 879 0,'0'0'0'0,"0"0"281"0,0 0-199 16,0 0-34-16,59 1-23 15,-42 3-18-15,3-1-3 0,4-3-8 16,3 0-43-16,0-8-54 0,3-4-142 15,-2 0-103-15</inkml:trace>
  <inkml:trace contextRef="#ctx0" brushRef="#br0" timeOffset="-203419.6">15598 12060 1113 0,'0'0'0'16,"0"0"78"-16,0 0-23 0,0 0 15 15,0 0-6-15,0 0-47 0,0 0-12 16,0 0-4-16,37 62 1 0,-25-51-4 15,2 0-71-15,1 2-23 16,-2-2-59-16,-4 0-222 0,-7 1-178 16</inkml:trace>
  <inkml:trace contextRef="#ctx0" brushRef="#br0" timeOffset="-203196.09">15081 12445 1052 0,'0'0'0'0,"0"0"70"0,0 0 86 15,0 0-75-15,-58 63-51 0,54-39-17 16,0-1-3-16,2 2 1 16,2-1-11-16,0-2 0 0,8 0 0 15,-1-3-108-15,2-2-5 0,2-5-54 16,-1-4-121-16,0-4-33 0,-2-4-105 15</inkml:trace>
  <inkml:trace contextRef="#ctx0" brushRef="#br0" timeOffset="-203012.54">15148 12544 710 0,'0'0'0'16,"0"0"162"-16,0 0-26 0,0 0-47 16,0 0-29-16,59-64-27 15,-51 64-16-15,-4 0-12 0,2 0-7 16,0 5 4-16,-1 1 3 0,-3 3-6 15,-1 1 2-15,-1-2 5 0,0 5-5 16,-3-4 5-16,-6 5-2 0,2 1-5 16,0 1-41-16,-2 0-51 0,0-2-40 15,5-1-9-15,2-4-176 16</inkml:trace>
  <inkml:trace contextRef="#ctx0" brushRef="#br0" timeOffset="-202643.04">15489 12475 1047 0,'0'0'0'0,"0"0"140"0,0 0-36 15,0 0-25-15,11 71-25 0,-11-51-21 16,0-1-10-16,0-2-13 0,0-1 5 16,0-5-12-16,1-4-4 15,0-4 1-15,1-2 0 0,-1-1-54 16,-1 0 39-16,0-2 10 0,0-7-11 15,0-4-15-15,0-5 7 0,0 2 8 16,4-1 10-16,1 0-2 0,6 3 3 16,4 1 3-16,-2 3 4 15,5-2 6-15,0 3 3 0,2 1 12 16,2 5-4-16,-1 3 1 0,-3 1 0 16,-1 8 2-16,-5 1-4 0,-7 1-10 15,1 3 4-15,-6 2 6 0,-2 2-4 16,-8 2 4-16,-3 3-1 0,-4-3 0 15,-3-2-10-15,3-1-2 16,-2-4-4-16,2-3-2 0,0 1-57 16,3-5-8-16,2 0-44 0,2-5-57 15,3 0-183-15,2-10-371 0</inkml:trace>
  <inkml:trace contextRef="#ctx0" brushRef="#br0" timeOffset="-200864.81">8195 12006 684 0,'0'0'0'0,"0"0"296"0,0 0-142 15,0 0-54-15,-64-20-26 16,62 17-23-16,1 3-14 0,1 0-21 15,0 0-13-15,0 0-6 0,8 0-22 16,6 3 27-16,7 4 2 0,8 0 12 16,11-6 8-16,6 1-2 0,11-2 5 15,10-7 1-15,6-6-8 16,10 0-4-16,2 1 0 0,4 0-7 16,2 2 1-16,-2 3-1 0,-2 2-3 15,-6 2 1-15,-4 0 1 0,-7 3-2 16,-8 0-2-16,-7 0 4 0,-12 0-4 15,-8 6-3-15,-10 0 3 0,-7-1-3 16,-6-1-1-16,-5 0 0 16,-3-1 2-16,-2-1-2 0,-1-2-18 15,2 2-26-15,-3 0-37 0,0 1-9 16,0 1-37-16,0-1-149 0,0-3-72 16,-2-3-225-16</inkml:trace>
  <inkml:trace contextRef="#ctx0" brushRef="#br0" timeOffset="-200654.63">9382 11755 843 0,'0'0'0'16,"0"0"293"-16,0 0-187 0,0 0-75 15,0 0-24-15,0 0 9 0,68-4 6 16,-45 13-6-16,1 5-4 16,0 1 0-16,-1 4 5 0,-3 0-6 15,-5 2-2-15,-3 3 6 0,-4 1 0 16,-6-1-5-16,-2 3 9 0,-6 2-4 15,-9-1-6-15,-1 4-3 16,-3-1-5-16,-3-3-2 0,1 2-62 16,-5-3-52-16,1-2-163 0,-1-6-190 15</inkml:trace>
  <inkml:trace contextRef="#ctx0" brushRef="#br0" timeOffset="-199103.28">6133 11165 707 0,'0'0'0'16,"0"0"288"-16,0 0-150 0,0 0-79 16,0 0-36-16,0 0-4 0,-11 62-5 15,9-14 10-15,0 13 2 16,2 13 2-16,0 10 1 0,0 8-8 16,3 8-3-16,6 8-1 0,0 10 2 15,1-2 1-15,2 4 0 0,1 0 1 16,1 0-2-16,-2-9 3 0,0-8-10 15,-3-13-2-15,1-15 0 16,-1-10-3-16,-2-14 4 0,1-7 2 16,-4-9-6-16,1-7-4 0,0-6 2 15,-1-6-6-15,-2-8 2 0,-1-2-2 16,-1-5-29-16,0-1-34 0,3 0-18 16,1-9-37-16,2-9-147 15,2-11-173-15</inkml:trace>
  <inkml:trace contextRef="#ctx0" brushRef="#br0" timeOffset="-198296.16">6288 11245 862 0,'0'0'0'16,"0"0"260"-16,0 0-98 0,0 0-76 15,0 0-34-15,0 0-25 0,0 0-16 16,0 0-17-16,24-18 7 0,17 18 21 16,14 0-2-16,9-5-5 0,14 0-2 15,6-3-8-15,3 2-1 16,6 4 0-16,-5 1-3 0,-4 5-2 15,-6 4 2-15,-7 2 1 0,-11 1-3 16,-10 0 0-16,-8-1 1 0,-8 3 0 16,-4 0-3-16,-7 0 2 15,-1 4-2-15,-1-1 1 0,-1-2 2 16,2 0 0-16,0 1-7 0,-3-1 5 16,-4-2-9-16,-4-2 7 0,-5-1-3 15,-3-4-1-15,-2 0 9 0,-1 3-2 16,-2 1 2-16,-4 4 0 0,0 2 3 15,0 3-5-15,-1 3 2 16,2 2 0-16,1 5 0 0,4 4 3 16,0 4-1-16,0 4-2 0,5 2 2 15,2 3-2-15,3 0 1 0,0 1 4 16,2 5-5-16,0 4 4 0,2 7 2 16,1 3 1-16,0 8 6 15,-1 5-3-15,1 1-4 0,-3-1-1 16,-1-2-1-16,-1-3-4 0,-3-2-2 15,2-2 2-15,-2-3 3 0,-2-6-4 16,-1-2 0-16,-2-7 0 0,0-8 0 16,-2-6 0-16,-1-9 4 15,-3-4-1-15,-2-7-1 0,-2-4 0 16,2-1-1-16,-3-3 3 0,0-2-2 16,-2 1 1-16,2-1 2 0,-1 2 0 15,-3-1 1-15,1 0 0 0,-4-2 1 16,-1 1-1-16,-3-1 4 0,0 1-2 15,-1-1-1-15,-3-1-1 16,-2-3-3-16,-4-1 3 0,-3-1-1 16,-6-3-2-16,-2-2-3 0,-3-1 0 15,-2 1 3-15,-6 4-5 0,-3 1 4 16,-4 1-1-16,-5 5-1 0,6 0 0 16,-1-3 10-16,6-1-5 15,5-2 1-15,5 0-4 0,4-5-4 16,4-3 4-16,3-2-4 0,4 3-47 15,8-2-8-15,5 0-32 0,11-5-86 16,4-2-188-16,2-7-319 0</inkml:trace>
  <inkml:trace contextRef="#ctx0" brushRef="#br0" timeOffset="-197037.06">6537 12257 467 0,'0'0'0'0,"0"0"179"15,0 0-33-15,0 0-41 0,0 0-22 16,0 0 1-16,0 0 0 0,0 0-16 16,-18-60-15-16,12 47-20 0,-3-3-7 15,-1 2-9-15,0-2-4 0,-2 3-5 16,4-1-7-16,-6-2 4 0,1 3-4 15,3 3-1-15,-3-4 0 16,4 6 2-16,5 2-2 0,-4 2 0 16,3 4 0-16,2 0-5 0,-1 0 4 15,0 0-5-15,-1 9-1 0,0-1 2 16,-4 6 0-16,3 2 2 0,-2 1 4 16,2 5-2-16,6 5-3 15,0 3 4-15,0 1 0 0,7 1-3 16,-1-3 5-16,1-1-2 0,4-1 0 15,-1-4 0-15,2-3 6 0,-3-7-7 16,0-5 2-16,1-2 0 0,0-6-4 16,2 0 5-16,2-6 0 0,0-1-4 15,1-7 4-15,0-4-1 16,1-4-1-16,-3-7-3 0,0-1 3 16,7 1-52-16,-5-6 42 0,2 0-2 15,-3-2-1-15,-6-4 8 0,-3 4 5 16,-5-2 0-16,0 0 0 15,-8-1 5-15,-6-2-4 0,2 4 4 16,0 4-2-16,4 6-1 0,1 6 18 16,1 5 1-16,4 7 4 0,1 4-8 15,1 5-6-15,0 1-12 0,0 10-6 16,5 8 2-16,2 8-2 0,0 11 11 16,-2 7-1-16,3 7-3 15,-3 5 0-15,-1 0 19 0,-2 2 2 16,2-4-3-16,3-8-8 0,3-5-10 15,1-7 0-15,-3-8 2 0,5-5-26 16,-1-4-38-16,5-3-64 0,1-5-181 16,3-6-118-16</inkml:trace>
  <inkml:trace contextRef="#ctx0" brushRef="#br0" timeOffset="-196695.99">6837 12168 777 0,'0'0'0'15,"0"0"231"-15,0 0-99 0,0 0-90 16,0 0-21-16,-54 71 19 0,48-42 8 16,3 1-8-16,2-2-1 15,1-4-13-15,1-6-15 0,7-6-10 16,2-5-2-16,5-4-2 0,1-3 0 15,1-10 6-15,3-5-3 0,-4-9-4 16,0 2-10-16,-2-6-2 0,-3 1-3 16,-5 1 4-16,-4 0 8 15,-2 4 4-15,-4-1 6 0,-10 3 1 16,-3 1-5-16,-2 4 2 0,-3 4 2 16,5 5-5-16,0 6 0 0,2 4-1 15,8 8-21-15,-2 4-23 0,5 3-56 16,4 5-76-16,1-4-26 0,6-2-71 15</inkml:trace>
  <inkml:trace contextRef="#ctx0" brushRef="#br0" timeOffset="-196092.98">7083 12147 601 0,'0'0'0'0,"0"0"207"0,0 0-13 16,0 0-71-16,3-68-36 0,-7 60-5 15,-3-4-23-15,-1 4-18 16,-1-4-9-16,0 2-4 0,-1 2-7 16,4 1-8-16,-1 3-3 0,3 0-5 15,0 3-5-15,0 1 0 0,1 0 0 16,0 9-9-16,-3 6 7 0,2 9 1 15,-1 1-2-15,-2 2 5 16,3-1-1-16,1-2-2 0,2 0 1 16,1-5-1-16,1-2-5 0,4-3 3 15,2-5-12-15,2-1-27 0,4-7-3 16,0-2-11-16,4-10-23 16,-2-6-24-16,2 0-30 0,-3 1-23 15,-2 2 66-15,-6 0 58 0,0 1 30 16,-3 9 4-16,-2 1 33 0,-1 3 76 15,0 1-8-15,0 4-47 0,0 2-27 16,0 7 23-16,2 7-1 0,0 8-5 16,2 4-18-16,3 6 4 0,1 7 17 15,2 2 4-15,3 9-12 16,0 2 8-16,0 2-4 0,-1 3-8 16,-1-3-7-16,-4 0-2 0,2-8-10 15,-4-12-13-15,-3-5 2 0,-2-10-3 16,-2-8-1-16,-8-5 9 0,-5-4-2 15,-6-7 0-15,-4-2 1 16,-3-4 0-16,-1-8-4 0,1-6 5 16,4-1-5-16,6-1-5 0,7-2 5 15,6 4 0-15,4-1-6 0,1-1 0 16,12 0-2-16,3 0-9 16,7 1 1-16,2-1-42 0,2 2-38 15,5 0-12-15,-1 0-71 0,-2 2-291 16</inkml:trace>
  <inkml:trace contextRef="#ctx0" brushRef="#br0" timeOffset="-192003.47">21478 11947 751 0,'0'0'0'0,"0"0"99"16,0 0 4-16,0 0 1 0,0 0-31 15,0 0-65-15,0 0-16 16,0 0 2-16,9-24 25 0,20 25 2 16,8 0 6-16,6 0-2 0,4-1 1 15,3 0 9-15,5-1-9 0,4-2 0 16,6-1-4-16,2 2 2 15,4-2-5-15,3 0-3 0,3 0-1 16,3-1-3-16,4 3-4 0,3 0 3 16,1 2-7-16,-3 0-1 0,1 0 0 15,-3 1 0-15,-7 0-2 0,-3 0 2 16,-5 0 1-16,-4-1-1 0,-4 0 5 16,-3-1 4-16,-5 1 1 15,-3 0 0-15,-3 0-2 0,-7 0-3 16,-2 0 4-16,-5 0-8 0,-2 2-1 15,-5 1 2-15,-5 0-3 0,-5-1-4 16,-3 1 4-16,-3-2-3 0,-6 2-3 16,-2 1-6-16,-1 5-35 0,-2-3-40 15,-6 6-28-15,-3-5-75 16,1 0-207-16,-3-6-209 0</inkml:trace>
  <inkml:trace contextRef="#ctx0" brushRef="#br0" timeOffset="-191737.17">23382 11717 746 0,'0'0'0'0,"0"0"275"0,0 0-141 16,0 0-95-16,0 0-34 0,79-10 3 16,-49 15 10-16,1 3-1 15,-2 4-1-15,-2 1-3 0,-1 4 6 16,-1 4-4-16,-8 1-5 0,-3 0 5 15,-8-1 4-15,-6 2-3 0,-1-3-1 16,-11 1 2-16,-11 1 4 0,0-2 4 16,-7 2-5-16,3-4-11 0,0 0-7 15,0-2 1-15,4 0-2 16,4 1-2-16,3 0-130 0,5 0-42 16,7-1-211-16,3-4-224 0</inkml:trace>
  <inkml:trace contextRef="#ctx0" brushRef="#br0" timeOffset="-190485.09">24505 11944 417 0,'0'0'0'16,"0"0"217"-16,0 0-62 0,0 0-39 15,0 0-20-15,0 0-34 0,-1-62-7 16,3 49-11-16,-1-2-3 0,-1-2-6 15,0 2-7-15,-2-2-8 16,-2-1-8-16,-3 3-6 0,-1-3-1 16,0 0-1-16,-4 1-5 0,0 0 2 15,-1 2 1-15,0 2-2 0,2 3 0 16,-3 2 0-16,3 5-9 0,-2 3 8 16,-1 1 0-16,-1 11-2 15,-3 7 0-15,-4 10 2 0,1 7-3 16,-2 6 6-16,0 6-2 0,5-1 0 15,1-2-1-15,4-1 2 0,3-2 0 16,5-6 3-16,5-5 3 0,1-8-4 16,8-5 4-16,5-4-2 0,2-4-2 15,5-2 3-15,3-5-1 16,4-3-2-16,3-13 4 0,2-3-3 16,1-6-3-16,1-4 2 0,2-4-1 15,2-5-4-15,-2 1 4 0,0-3-1 16,-3-3-5-16,-3-3 3 0,-3 1 0 15,-7-5-2-15,-5-1 5 16,-5-4-1-16,-5-4-2 0,-2-3 1 16,-5-2 3-16,1 1-5 0,0 6 4 15,-5 7 1-15,2 9-4 0,-3 12 2 16,1 8 20-16,4 7-8 0,-1 7 5 16,1 4-6-16,-1 5-14 15,-4 16-7-15,-3 11 9 0,-2 15 0 16,0 10 0-16,-2 5 15 0,5 3 6 15,0 2 10-15,2-1-2 0,3-4-3 16,-3-7-2-16,6-4-8 0,0-5-4 16,1-7-2-16,10-3-8 0,1-2-4 15,5-3 4-15,-2-9-4 16,3-3-91-16,-1-5-2 0,4-7-39 16,8 3-165-16,-4-9-76 0</inkml:trace>
  <inkml:trace contextRef="#ctx0" brushRef="#br0" timeOffset="-190146.4">24953 11914 909 0,'0'0'0'0,"0"0"294"0,0 0-159 0,0 0-60 16,0 0-35-16,0 0-25 15,0 0-15-15,0 0 0 0,-43 33 10 16,31 3 13-16,3 0-6 0,5-4-5 15,4-1-5-15,5-5-3 0,11-4-6 16,1-5 2-16,5-6 0 0,2-8-4 16,2-3 5-16,0-11-2 0,0-6-16 15,3-4 5-15,-4-5-1 16,-5-2 3-16,-5-2 10 0,-4-1 0 16,-10 0 2-16,-1 0 0 0,-11-1-4 15,-3 2-1-15,-6 3 4 0,2 7-2 16,2 6-4-16,-2 9 5 0,6 3 0 15,4 2-35-15,-2 10-14 16,2 2-37-16,3 7-29 0,1 4-18 16,4-1-47-16,9 2-56 0,7-4-25 15,2-4-121-15</inkml:trace>
  <inkml:trace contextRef="#ctx0" brushRef="#br0" timeOffset="-189491.33">25462 12013 598 0,'0'0'0'0,"0"0"234"16,0 0-63-16,48-65-44 0,-41 47-6 16,-2 0-29-16,-4 1-28 15,-1 0-6-15,0 0-14 0,0 1-15 16,-1 0-13-16,-7 2-1 0,2 3-9 16,-2 1-1-16,0 3-2 0,-1 3-1 15,-2 4-4-15,-4 0 0 0,-2 7 2 16,-3 7-6-16,3 4 5 0,-2 5 1 15,5 1 0-15,0 3-2 16,6-2 2-16,2-3 0 0,5 1-3 16,1-3 1-16,6-5-6 0,5-3 7 15,5-4-11-15,5-6-16 0,3-2 2 16,1-4-10-16,2-8-14 0,-2-1 12 16,-2-2 27-16,-3 0-7 15,-3-1 8-15,-6 2 10 0,-2 1 0 16,-6 2 0-16,-3 2 9 0,0 3 15 15,0 5 0-15,-5 1-14 0,-2 0-10 16,0 3 0-16,-1 4 4 0,-3 6-6 16,3 3 4-16,0 5 4 15,2 5-4-15,-1 6 2 0,4 6 4 16,2 3 6-16,1 7 22 0,1 5-4 16,2-1-4-16,5 7 2 0,0 3-1 15,-2 1 1-15,4 4-2 0,-2 0-2 16,-4-1-19-16,-2-1 3 0,-2-7-4 15,0-8-1-15,-2-8-1 16,-9-12-2-16,-1-6-1 0,-8-9 10 16,-4-5-1-16,-7-7-3 0,-5-3 3 15,1-8-2-15,-1-6 3 0,3-8 7 16,2-5-5-16,5-7-8 0,6-6 6 16,7-3-7-16,10-3-8 15,3 3 2-15,15 2 1 0,6 4-5 16,10 8 12-16,2 4-4 0,2 7-4 15,2 7 4-15,-3 4-4 0,0 4-5 16,0 3 9-16,-2 2-4 0,-6 7-2 16,-2 1 2-16,-7 2-4 15,-3-3-35-15,-4 4-4 0,-3-2-20 16,-2 3-37-16,-5 0-28 0,0 0-83 16,-13-2-289-16</inkml:trace>
  <inkml:trace contextRef="#ctx0" brushRef="#br0" timeOffset="-172240.43">5646 2767 295 0,'0'0'0'0,"0"0"207"15,0 0-69-15,-49 60-77 0,37-49-1 16,1-3 3-16,3-2-8 0,0-2-10 16,3-2-2-16,-1-1-2 0,2 0-4 15,1 1-7-15,-1-1-7 0,-1-1-1 16,-2 0-7-16,0-1-5 16,-1-1-1-16,-2 2-2 0,-4 0 2 15,0 0 2-15,-8 0 0 0,0 0 0 16,-3 5 6-16,-4-1-3 0,2 0-4 15,-8-2-4-15,-1 0 1 0,1-1-7 16,0 3 0-16,0-3 9 16,-1 0-9-16,-2-1 0 0,-2 0 3 15,-2 0-2-15,1 0 1 0,-4 0 1 16,0-2-1-16,-5 1 1 0,2-2-1 16,2 0-2-16,-2 1 0 0,2 2 3 15,-2-1-3-15,-1 1 0 16,-1 0 3-16,-3 0-3 0,-4 0 0 15,2 0 0-15,-1 0 0 0,-1 1 1 16,1-1 0-16,2 0-2 0,0-3 2 16,0-3-1-16,-1 1 0 0,0 0 0 15,2-2 0-15,-2 1 0 0,0 0 0 16,-3-2 2-16,1 0-1 16,3-4 0-16,-2 0 3 0,-1-2 3 15,-2-2 2-15,0-2-4 0,0-2 1 16,1-2 2-16,-1-3-8 0,-2-5 0 15,1-4-1-15,1-5 2 0,3-1-2 16,2-7 1-16,6 3 0 16,7 0-4-16,3 1 7 0,5 2 0 15,4 3-3-15,2-2 0 0,4 1 2 16,6 0-10-16,4-7 7 0,4-1-3 16,6-7-4-16,3-4 8 0,1 0 0 15,6-3-24-15,-1-1 26 16,1-4-1-16,-3-2-2 0,-2 2 2 15,-2 7 2-15,2 10-4 0,0 1 2 16,2 5 1-16,4 0-3 0,4-1 1 16,3-1 0-16,3 6 0 0,3-5-2 15,4 0 2-15,3 4-2 16,4 1 2-16,2 1-2 0,6 3-1 16,0 2 5-16,3-1-4 0,3 5-2 15,1 1 6-15,1 2-4 0,1 4 0 16,4-3 2-16,1 1 0 0,5 2-4 15,-1-3 6-15,1 1-3 0,1 1-1 16,2-4 4-16,1 3-3 16,4-3 0-16,2 0 2 0,1-2-1 15,3 3-1-15,1-2 2 0,-2 0 0 16,4 2-2-16,0 3 1 0,5-2 2 16,0 2-3-16,-1 1 2 0,0 1 0 15,-2 3 2-15,1 1-2 16,-4 1 1-16,0 2-1 0,-1 3 4 15,-1 2-2-15,-3 1 0 0,4 1-2 16,3 1 2-16,-4 0-4 0,4 1 2 16,-4 4 4-16,0 1-6 0,-2 5 2 15,-3 3 1-15,-2 2-2 0,-5 3 5 16,-4-1-1-16,-3 4 1 16,-4-2 1-16,-1 2-2 0,-1 0-3 15,2-1 5-15,1-1-3 0,-3 0-1 16,3-1 0-16,-2-3-1 0,1 3-2 15,1-2 2-15,-3 0 2 0,4 3-4 16,-3-1 2-16,-3-1 1 0,4 1 1 16,-3-2 0-16,2 1-2 15,0 0-1-15,-1-1 0 0,-3-2 7 16,-2 1-8-16,-2 0 1 0,-1 1 0 16,-3 1 0-16,-3 2 0 0,-5 1 1 15,-1 0-1-15,-3 1 0 0,3-1 0 16,-2 1 0-16,1 1 1 15,0-1 2-15,3-3-5 0,-1 2 4 16,0-3-4-16,0 1 2 0,-1-1 2 16,-2 1-1-16,0-2-2 0,0 1 2 15,-3 1-1-15,-2-1 0 16,-4 1-1-16,-2 1 1 0,-5 3 0 16,0 0-1-16,0 1 3 0,-2 0-2 15,1-4 0-15,0 6 1 0,1-4-1 16,3 2 0-16,-1 2 4 0,2-2-5 15,4-3 1-15,-1 3 0 0,3-1 0 16,-1-3 0-16,-1 2 1 0,-1 3-1 16,-3-1 0-16,-3 0 0 15,1 1 0-15,-4 0-1 0,0 2 1 16,-4 5 0-16,4 0-1 0,-4 0 3 16,1 1-2-16,2 0 0 0,-4 4 4 15,2-2-4-15,2 1-2 16,-1 1 3-16,2 0-2 0,-3 3 2 15,-3-2-1-15,-2 4-2 0,0 3 4 16,-1-1-1-16,-5 2-1 0,-2 0 0 16,-1-3 3-16,-3 1-5 0,0 1 4 15,0-1 0-15,-1 1-4 16,-3 3 4-16,0 0 0 0,-2-1-2 16,0-1 0-16,-1-2 3 0,1-1-4 15,-1-1 2-15,-3-1 1 0,-3 1-3 16,-1 0 2-16,-2-2 3 0,-1 0-5 15,0 1 2-15,-2-3 4 0,1 1-3 16,-3 0 0-16,1-5 0 0,-1 2-4 16,1-2 4-16,-3-1-2 15,1 1 0-15,-3-3 0 0,-3 2 3 16,3-1-6-16,-3 0 6 0,1-3-1 16,1 0-2-16,-2 0 0 0,-3-3 2 15,3 1-3-15,-4 1 2 0,0-3 1 16,-1 3-4-16,-3 1 4 15,0-3-1-15,3 1-2 0,1-3 2 16,-1-1 2-16,2-1-4 0,-4-2 2 16,0-2 1-16,-1 1-3 0,1 0 2 15,-3 1 5-15,-2-2-3 16,-4 0 0-16,1 2 2 0,-2-1 0 16,-1 1 6-16,1-2-1 0,-1 3 1 15,-1-2-4-15,-2 1-1 0,3 0-5 16,-1 0 7-16,3-1-3 0,-1-2 0 15,1-1 6-15,2-1-5 0,7-5-5 16,3 2 7-16,7-6-3 16,3 0-4-16,2 0 6 0,3-6-7 15,1 2 0-15,4 1 0 0,4 1-1 16,3 1-44-16,1 1-65 0,1 5-123 16,-5 0-477-16</inkml:trace>
  <inkml:trace contextRef="#ctx0" brushRef="#br0" timeOffset="-162529.21">26052 924 152 0,'0'0'0'0,"0"0"51"0,0 0-27 16,0 0-17-16,0 0-5 0,0 0 6 16,0 0-1-16,-36-46 130 0,31 36-60 15,3 2-3-15,0 0 27 16,2-1-9-16,0-1-14 0,0 0 9 16,0 1 0-16,0 1-12 0,0 1 1 15,-1 2-19-15,1 2-8 0,0 0-4 16,0 3-17-16,0 0-10 0,0 0-12 15,0 0-8-15,0 0-4 0,0 6-9 16,0 3 18-16,3 6 0 16,-3 5 2-16,1 5-2 0,0 0 1 15,-1 4-1-15,1 3 3 0,-1 6 0 16,0 3 7-16,-3 2 6 0,-1 2 1 16,-2-3-1-16,2 7 0 0,-3-1 3 15,1 2-2-15,-2 1 2 16,2 6-3-16,-1 3 0 0,-2 9-1 15,-2 5-2-15,2-1 5 0,1 2-5 16,-1-1-4-16,3-3-6 0,2-3 3 16,2-7-7-16,2-8-2 0,0-9 0 15,2-8 7-15,2-4-5 16,5-8 2-16,-6-4-1 0,3-3 0 16,-3-5-1-16,-1-3-1 0,2 0-2 15,-2-4 2-15,0-2 2 0,-2 0-3 16,0-3 0-16,0 0 0 0,0 0-21 15,0 0-2-15,0-4-10 0,0-4-37 16,0-5-16-16,2-5-21 16,5-3-109-16,-1-3-56 0,2-2-117 15</inkml:trace>
  <inkml:trace contextRef="#ctx0" brushRef="#br0" timeOffset="-161512.86">25960 1001 905 0,'0'0'0'0,"0"0"170"15,0 0-65-15,0 0-54 0,3-67-26 16,15 50 6-16,-1 1 3 0,7 0-4 15,5-1-8-15,2 1-8 0,3 1-1 16,2 2-4-16,7 3-5 16,0 1-1-16,8 0 0 0,3 3-2 15,2 0 0-15,3 3 0 0,1-2 0 16,1 0-1-16,1 0 0 0,0 3 1 16,2 0-1-16,-4 1 0 0,2 0 1 15,-3 0 0-15,-2 1 2 0,0-1-3 16,-3 1 0-16,-3 1 0 15,-3 1 0-15,-8 1 0 0,-3 0 0 16,-8 1 0-16,-5 1-2 0,-4-1 3 16,-6 0-2-16,0 2-1 0,-6-1 4 15,2-1-3-15,-3 2 2 16,2-1 0-16,-2 4 0 0,-1 0 1 16,3 5 2-16,0 2 2 0,1-2 2 15,0 4 1-15,2 2-3 0,1 0-3 16,0 3 4-16,2 3-1 0,-4 4-1 15,2 1-1-15,-2 2 0 0,-1-1 2 16,1 1 7-16,-2 5 3 16,1 0-5-16,-3 4-4 0,1-2-2 15,0-1-2-15,-1-1 3 0,2-2 0 16,-5 3 1-16,1 2-2 0,-3 3-1 16,-1 6-1-16,1-2 1 0,-2 2-2 15,0 0-1-15,0 0 1 16,0-1-2-16,-2-2 0 0,0 0 0 15,-1-2 0-15,3-2 0 0,0-4 0 16,-3-2 0-16,1-4 2 0,0-1-1 16,-2 0-2-16,-1-1 1 0,0-2 0 15,1 0 2-15,-1-2-3 16,-1-1 2-16,2-1-1 0,-1-6 0 16,0-1 0-16,2-5 1 0,-2-1-1 15,2-2 0-15,-3-2 3 0,-2 1-1 16,2-1 0-16,0-3 0 0,0 2 1 15,2-4-1-15,-2 0 0 0,1 0 0 16,1-1 5-16,-2 0-5 16,1 1 2-16,-1-1 3 0,-5-2 2 15,2 0 2-15,-6-1-3 0,-4-4 0 16,-1-1-5-16,0 0 5 0,0-1-3 16,0 3-5-16,2-1 0 0,-2 2 3 15,0 0-4-15,2 0 2 16,-2 2-2-16,2 1 0 0,1 0 2 15,0 0-1-15,-4 0 0 0,2 0 0 16,-5 2 1-16,-2-2-1 0,-4 0 0 16,-6 0 4-16,-1 0-3 0,-8 0 1 15,-4 0-1-15,-5 0-2 16,-4 1-1-16,-5 2 2 0,-4 2 1 16,-2 2 1-16,-2 1 4 0,-2 0 4 15,2 0-1-15,3 0 5 0,7-5 5 16,6-1 7-16,3-2-10 0,13 0-5 15,5-2-7-15,7-2 1 0,10-2-5 16,5-2 0-16,4 1-28 16,8-2-39-16,0-3-24 0,10-3-37 15,10-4-99-15,4-5-203 0,0-3-406 16</inkml:trace>
  <inkml:trace contextRef="#ctx0" brushRef="#br0" timeOffset="-160723.97">26443 1432 670 0,'0'0'0'0,"0"0"331"16,0 0-221-16,0 0-27 0,0 0-2 15,-2-60-28-15,-3 55-16 0,-4 1-5 16,-2 3-17-16,-5 3-8 0,-2 10-8 15,-4 4 2-15,1 6 3 0,5 2-5 16,1 2 2-16,4 1 1 16,6 1-2-16,2-8 4 0,3-1 0 15,0-2-4-15,3-3 0 0,8 1-4 16,1-4 2-16,10-2-2 0,2-3-29 16,7-2-60-16,4 1-64 0,1-3-92 15,-2 1-244-15</inkml:trace>
  <inkml:trace contextRef="#ctx0" brushRef="#br0" timeOffset="-160256.4">26744 1424 561 0,'0'0'0'16,"0"0"240"-16,0 0-158 0,0 0-6 15,0 0 2-15,0 0-18 0,0 0-7 16,0 0-6-16,-46-57-12 0,40 52-8 16,-1 4-2-16,-1 1-7 15,2 0-7-15,-4 6-9 0,-1 5 0 0,0-1-1 16,1 5 0-16,-1 1 3 15,2 2 3-15,3-2-1 0,0 4 7 16,3-1-3-16,0-2-4 0,3 0-6 16,0-8 0-16,3 0-8 0,2-7 5 15,5 3-6-15,4-5-25 16,3 0-6-16,3-6-10 0,-2-5-32 16,3-3 24-16,-6 0 31 0,-1-1 14 15,-5 1 15-15,-2 3 2 0,0 1-1 16,-5 3 2-16,0 4 28 0,-1 0 25 15,-1 2-12-15,0 1-22 0,0 0-22 16,3 2-4-16,0 6-4 16,0-4 6-16,3 6 10 0,-2 2-8 15,1-2-4-15,2 0-204 0,0-2-34 16,0-4-277-16</inkml:trace>
  <inkml:trace contextRef="#ctx0" brushRef="#br0" timeOffset="-160001.48">26847 1344 891 0,'0'0'0'15,"0"0"311"-15,0 0-251 0,0 0-30 16,0 0-3-16,0 0-8 0,0 0-5 15,0 0 0-15,0 0-8 0,61-17-5 16,-48 24 3-16,3-6-3 16,-1-1-2-16,3 3-60 0,-2-2-7 15,-1 1-42-15,-2 0 8 0,1-2-80 16,-4 1-88-16,-3-1-6 0</inkml:trace>
  <inkml:trace contextRef="#ctx0" brushRef="#br0" timeOffset="-159761.1">27029 1062 741 0,'0'0'0'0,"0"0"253"0,0 0-247 16,0 0 18-16,-24 62 25 16,12-26 3-16,2 3 7 0,-2 6-2 15,0-1 5-15,1 1 2 0,1 2-9 16,5-8-18-16,1-5-16 0,4-7-10 15,0-9-3-15,5-7-6 0,2-3-4 16,0-4-3-16,3-3-1 16,3-1-21-16,4-5-27 0,4-6-11 15,5 0-127-15,-1 0-65 0,-3 0-63 16</inkml:trace>
  <inkml:trace contextRef="#ctx0" brushRef="#br0" timeOffset="-159427.15">27295 1446 1031 0,'0'0'0'0,"0"0"297"16,0 0-248-16,0 0 25 0,-16 77-9 15,14-43-21-15,0 0-15 16,2-1-10-16,0-1-17 0,-1-1 3 15,1 1-10-15,0-2-85 0,0-1-83 16,-4-4-260-16</inkml:trace>
  <inkml:trace contextRef="#ctx0" brushRef="#br0" timeOffset="-156402.09">28881 1818 369 0,'0'0'0'16,"0"0"543"-16,0 0-420 0,0 0 7 16,0 0-18-16,0 0-38 0,0 0-6 15,0 0-2-15,73 3-18 0,-59 9-10 16,-3 2-11-16,-2 3-8 15,-5 0-5-15,-4 2-8 0,0 2 0 16,-16 9-1-16,-15 5-7 0,-16 6-42 16,-18 5-69-16,-12-4-164 15,-9-6-356-15</inkml:trace>
  <inkml:trace contextRef="#ctx0" brushRef="#br0" timeOffset="-155474.03">30208 1541 396 0,'11'-20'0'0,"3"-3"269"15,-6-2-157-15,0 1-6 16,-2-1-17-16,-6 2-33 0,0 6-6 16,-4 0-7-16,-7-1-16 0,-5 6 5 15,-1 0 5-15,-4 8-4 0,-4 6-6 16,-5 14-11-16,-3 8-9 0,-3 12-3 15,-1 8 2-15,4 4 6 0,5 1 10 16,8-6 2-16,13-5-5 16,7-4-8-16,1-7-6 0,12-5-3 15,8-4-1-15,4-5 3 0,9-7 1 16,11-2 0-16,4-4 2 0,9-5-12 16,3-4-78-16,0-1-70 15,-2-2-153-15,-8-2-357 0</inkml:trace>
  <inkml:trace contextRef="#ctx0" brushRef="#br0" timeOffset="-155028.68">30723 1503 728 0,'0'0'0'16,"0"0"312"-16,0 0-210 0,-12-68-34 15,5 50-24-15,-1 8-2 0,-2-3 0 16,0 3-4-16,3 5-14 16,-7-2-15-16,2 7 0 0,0-1-6 15,-1 1-6-15,-1 0 2 0,-3 6 1 16,3 6 0-16,-6 1-5 0,5 6 4 16,-1 3-1-16,1 2 4 0,2 1 4 15,3-2-4-15,2 2 4 16,2-7-3-16,5-2-4 0,1-1 0 15,0-3 1-15,2-2 0 0,7-1-28 16,3-3-14-16,3-4-17 0,5-2 0 16,2 0-19-16,2-8-24 0,-2-2 24 15,-3-2 10-15,-2 0 36 0,-3-1 19 16,-1-2 18-16,-2 2-3 16,-5 1 22-16,2 3 40 0,-5 5 23 15,-1 3-17-15,0 1-31 0,0 0-25 16,0 7-4-16,0 1 9 0,0 4-2 15,1 4-5-15,4-1-8 16,1 0-3-16,5 1-2 0,0-2-165 16,3-3-45-16,2-4-48 0,1-3-237 15</inkml:trace>
  <inkml:trace contextRef="#ctx0" brushRef="#br0" timeOffset="-154816.22">30944 1456 882 0,'0'0'0'16,"0"0"246"-16,0 0-172 0,0 0-46 16,0 0 19-16,0 0 9 0,0 0-13 15,0 0-3-15,77-36-6 16,-52 33-17-16,1-1-9 0,3-1-9 16,3 5 2-16,-3 0 4 0,0 0-5 15,-2 1-67-15,-4-1 8 0,-4 1-38 16,-2 2-41-16,-5-3-76 0,-3 0-64 15,0-1-101-15</inkml:trace>
  <inkml:trace contextRef="#ctx0" brushRef="#br0" timeOffset="-154595.25">31240 1074 630 0,'0'0'0'16,"0"0"173"-16,-47 77-59 0,21-28-24 15,-5 6 19-15,0 11 39 0,-2 1-58 16,4 5-31-16,5-4-15 0,6-4-19 16,8-8-10-16,10-11-9 0,0-7 0 15,12-7-4-15,4-5-4 16,5-5 4-16,7-3-2 0,9-3-3 16,7-8-4-16,10-5-48 0,3-2-38 15,1-13-67-15,-2-4-209 0</inkml:trace>
  <inkml:trace contextRef="#ctx0" brushRef="#br0" timeOffset="-153917.02">32668 670 832 0,'0'0'0'0,"0"0"257"0,0 0-193 15,0 0-45-15,78 24 5 16,-42-9 12-16,3 3-1 0,-2 3-2 16,2 8-2-16,1-1-2 0,-2 5 2 15,0 3-6-15,-5 6-2 0,-3 7 5 16,-4-2-9-16,-5 5-6 0,-7-1-7 15,-6 8 0-15,-6 11-1 0,-2 4-2 16,-6 11-1-16,-6 4-1 16,-9-1 0-16,-4 1 0 0,-5-6 2 15,-5-9-5-15,-5-1 4 0,-7-2 7 16,-5-6-4-16,-3-3 3 0,-2-8 0 16,-4-6 3-16,0-7 1 15,4-6-4-15,9-7-5 0,5-4 1 16,8-5-2-16,3-3-4 0,2-5-3 15,3-2-21-15,8-4-43 0,4-4-20 16,4-1-49-16,6-8-232 0,-4-10-300 16</inkml:trace>
  <inkml:trace contextRef="#ctx0" brushRef="#br0" timeOffset="-153162.12">24931 881 516 0,'0'0'0'0,"0"0"336"16,24-66-233-16,-24 48-25 0,0 2 13 15,-9 4-12-15,-4 4-31 0,-9 1-16 16,-7 7-6-16,-6 1-17 0,-7 13-7 15,0 6 8-15,-1 7-5 0,3 9-3 16,4 3 4-16,4 9 1 16,1 4 8-16,2 7 18 0,4 6 1 15,1 2 5-15,4 6-2 0,7 0-2 16,3 2 5-16,7 7-7 0,3-5-3 16,5-4-7-16,10 0-3 15,2-10-7-15,7-6-2 0,6-3-3 0,3-4-2 16,3-4-3-16,1-5-1 15,2-5 0-15,-1-5-4 0,5-5-5 16,3-1-53-16,1-6-71 0,4-2-86 16,-10-8-407-16</inkml:trace>
  <inkml:trace contextRef="#ctx0" brushRef="#br0" timeOffset="-143140.28">29857 2318 77 0,'0'0'0'0,"0"0"121"15,0 0-103-15,0 0 2 0,0 0 188 16,0 0-155-16,0 0 4 0,0 0 17 15,34-38-18-15,-26 28-11 16,5-2-14-16,3 0-19 0,3-2-8 16,4-1-1-16,2 0-3 0,-1-2 0 15,-1 1 2-15,-2 4-2 0,-8 3 0 16,-3 2 0-16,-3 4 0 0,-4 2-5 16,0-1-4-16,0 2 0 15,1 9 3-15,-1-1 3 0,-1 8 1 16,1 0 4-16,0-1 7 0,0 0-2 15,1-3 0-15,3-2 4 0,1-1-1 16,3-2 2-16,0-2 3 0,5-4 3 16,3-1 6-16,2 0-3 0,0-5-13 15,-2-3-4-15,2 1-2 16,-4-2 0-16,-2 1 0 0,-1 1-2 16,0 3 0-16,2-1 0 0,1 2-1 15,2 0 1-15,0 0 0 0,-2 3 0 16,1 0-2-16,-3 0 2 0,-1 7-4 15,3 1 6-15,1-1-1 16,3 2 1-16,6-1 3 0,1-1 1 16,-1-1 2-16,1-1-1 0,-2-3-2 15,1-1-3-15,-2-1 1 0,2-1 0 16,4-5-3-16,2-3 0 0,4 1 3 16,-1-2-4-16,2 4 2 15,-3 1-1-15,-1 3 0 0,-2 2-2 16,-2 9 1-16,-2 3 2 0,-1 4 18 15,-2 0 13-15,1-2 15 0,-1 2-9 16,-1-2-7-16,-4-3-13 0,-5 0-12 16,-3-2-1-16,-6 2-4 15,-6 4-2-15,-9 3-258 0,-23-3-422 16</inkml:trace>
  <inkml:trace contextRef="#ctx0" brushRef="#br0" timeOffset="-140189.02">26136 3758 109 0,'0'0'0'0,"0"0"-10"16,0 0 18-16,0 0 273 0,0 0-204 16,0 0-31-16,0 0 25 15,0 0-20-15,0 0-38 0,0 0-12 16,0 0-2-16,0 0-73 0,0 0-33 15,0 0-47-15,0 1-105 0</inkml:trace>
  <inkml:trace contextRef="#ctx0" brushRef="#br0" timeOffset="-139827.28">26136 3758 154 0,'-2'8'0'0,"2"-8"401"0,0 0-239 16,0-2-42-16,0 1-38 0,0-2-17 16,-1 1-19-16,1 0 8 0,-1 1-9 15,-2-3-16-15,3 2-9 0,-2 1-3 16,-2-1-3-16,3 2 1 0,0-4 1 15,-2 2-6-15,0 0-4 0,0-2 1 16,-1-2 1-16,1 1-3 16,-2-1 3-16,0-1 3 0,0 1 5 15,-1 1 1-15,-3 1-3 0,-2 1-2 16,1 0-5-16,-1 2-1 16,-1 1-4-16,-2 0-3 0,-1 3 2 15,-1 3 0-15,-1 4-2 0,1 3 1 16,0 1 0-16,2 2-3 0,0 3 5 15,2 3-1-15,-1 4 2 0,1 0 7 16,2 4 0-16,0 0 5 0,5-1 2 16,-1-1-2-16,4 0-3 15,2-4-2-15,0-2-1 0,2-4-7 16,9-4-3-16,7 0 1 0,5-4 0 16,9-3 0-16,6-6 0 0,6-1 0 15,5-3 0-15,3-9 0 0,1-1-114 16,-4-5-74-16,-9-4-230 0</inkml:trace>
  <inkml:trace contextRef="#ctx0" brushRef="#br0" timeOffset="-139174.33">26547 3866 563 0,'0'0'0'0,"0"0"204"16,0 0-50-16,1-67-62 15,-1 52-15-15,0-1-6 0,-1 3-23 16,0 3-14-16,-4 2 3 0,3 3-8 15,-1 1-13-15,-3 0-7 0,2 2-4 16,-4 2-3-16,-1 0-4 0,-3 3-1 16,-1 4 3-16,0 6 0 15,-2 6-1-15,2 4 1 0,-1 6 1 16,1 0-1-16,2 1 1 0,1-3-1 16,2-1 13-16,3-5 0 0,2 0-2 15,3-3-4-15,2-5-2 0,4 2-6 16,6-4 1-16,2-3 0 0,5-5 0 15,4-3-7-15,3-1-17 16,0-9-16-16,-4-1 6 0,-3-4 14 16,-6-1 16-16,-1-2 8 0,-5 0 4 15,-3-1-2-15,-1 1 9 0,-1 5 21 16,1 5 9-16,-1 5-3 0,-2 3-3 16,0 0-19-16,0 0-20 15,0 0 0-15,2 5-20 0,3 2 17 16,1 4 5-16,4 1-4 0,3 2-70 15,1-2-24-15,6-2-113 0,0-5-74 16,-3-5-248-16</inkml:trace>
  <inkml:trace contextRef="#ctx0" brushRef="#br0" timeOffset="-138950">26788 3771 943 0,'0'0'0'0,"0"0"323"0,0 0-225 16,0 0-67-16,0 0-22 0,0 0-5 16,0 0-8-16,0 0 8 0,0 0 16 15,62-15-9-15,-41 12-3 0,-1 0-5 16,0-1-3-16,-2 4 0 0,0-3 2 16,-3 3-7-16,1 0-24 15,-1 0-28-15,-3 0-47 0,-1 0-45 16,-1 0-42-16,-5 0-92 0,-5 0-37 15</inkml:trace>
  <inkml:trace contextRef="#ctx0" brushRef="#br0" timeOffset="-138726.52">26959 3376 816 0,'0'0'0'0,"0"0"157"0,0 0-125 16,-47 77 35-16,25-28 20 0,-3 9 1 15,-2 6-16-15,5 0-6 16,0 0-2-16,7-4-22 0,7-7-10 16,7-6-8-16,1-9-14 0,12-4-6 15,4-6-5-15,6-4 2 0,5-5-2 16,6-4-9-16,3-7-33 0,5-7-39 16,2-1-72-16,-4-5-61 15,-5-5-117-15</inkml:trace>
  <inkml:trace contextRef="#ctx0" brushRef="#br0" timeOffset="-138305.78">27251 3956 883 0,'0'0'0'0,"0"0"301"0,0 0-204 16,0 0-46-16,0 0-24 0,0 0-7 15,0 0-3-15,0 0-4 0,62-26-1 16,-46 26-3-16,2 0-2 0,-3 4-5 16,-1-1-3-16,-2 1 2 15,-1 3-2-15,-2 0 1 0,-5 1 0 16,-3 1 2-16,-1 1-2 0,-5 0 0 15,-11 4 7-15,-2 1-4 0,-6 5 3 16,-1-1-2-16,1-1-5 16,4-3 2-16,4-3 4 0,8-7-5 15,4-2 0-15,4 0 4 0,0-1-6 16,2 4 2-16,6-2 0 0,3 1 0 16,3 4 21-16,6-3-11 0,2 1-3 15,3 2-1-15,-1-1-5 0,2 2 1 16,-3-2 1-16,1-1-6 0,0-2-111 15,-1-3-27-15,-3-2-162 0,-6-4-380 16</inkml:trace>
  <inkml:trace contextRef="#ctx0" brushRef="#br0" timeOffset="-137217.83">25705 3211 491 0,'0'0'0'0,"0"0"209"0,0 0-54 16,0 0-78-16,0 0-51 0,0 0-27 15,0 0 2-15,-47 64 6 0,38-15 28 16,-2 15 19-16,4 4 2 0,0 9-8 15,4 4-12-15,2-3-15 16,1-1 1-16,0-5 8 0,0-1-9 16,0 0-6-16,0 2-2 0,-2-1-2 15,-5-1 0-15,-3-3-3 0,4-6-1 16,1-3-2-16,5-6 3 0,0-4-5 16,0-8-1-16,6-5 3 0,0-2-5 15,5-4 0-15,0-2 3 16,6-3-4-16,-2-4-2 0,5-4 4 15,-2-4-2-15,2-3 0 0,1-3 1 16,-3-1 4-16,0-4-5 16,2 1 2-16,2 1 8 0,-2-1-8 15,3 4 2-15,0 1-2 0,5 4-2 16,3 2 2-16,5 2 0 0,5-3-1 16,3-2 5-16,9-3-2 0,7-3 4 15,6-5 6-15,10 0-2 0,6 0 2 16,11-3-2-16,7-2-4 0,10-1-5 15,4 2 1-15,4 3 0 0,2 1 0 16,1 0-1-16,-5 1 1 16,-9 1-1-16,-14-2 0 0,-17 0-1 15,-11 0 0-15,-15 0 3 0,-14-2 0 16,-10 1-6-16,-9-4 4 0,-12 3 1 16,-1-5-1-16,-4-3-4 15,-7-5-84-15,-7-5-117 0,-14-7-229 16</inkml:trace>
  <inkml:trace contextRef="#ctx0" brushRef="#br0" timeOffset="-136453.93">26121 3018 429 0,'0'0'0'16,"-57"-44"350"-16,36 27-175 0,4 4-23 15,3 0-48-15,11 8-31 0,3 4-27 16,0-1-28-16,5 2-28 0,12 1-15 16,16 1 34-16,14 3-2 15,15 3-1-15,9-1-1 0,10 2 2 16,8 3 8-16,4 0-9 0,6 3 7 16,6-1 0-16,8 1-3 0,6 1-7 15,4 2 0-15,-4-2-1 0,-6 0-2 16,-9-1 0-16,-11 0 1 15,-12-1-3-15,-12-1 4 0,-13-1-1 0,-8-2-2 16,-9-3 1-16,-6 2 1 16,-8-5-2-16,-7-1 2 0,-3 2 1 15,-4-3-2-15,-5 5-2 0,1 0 1 16,-3-3 0-16,1 5 2 0,-3-3 3 16,1 0-4-16,1 1 5 0,-3-3-2 15,1 0 4-15,-2 1 6 16,3 2-2-16,1 2-2 0,1 1 0 15,1 1-4-15,-2 1 0 0,1 4 1 16,1 3-2-16,-4 6 2 0,1 3 1 16,-1 6 0-16,0 6 1 0,2 9 1 15,-1 7-2-15,0 8 5 16,2 5-3-16,-5 6 3 0,0 4 0 16,1 4 1-16,-1 2 0 0,3-1-3 15,-2-4 1-15,2-8-5 0,-1-8-4 16,0-9 5-16,-1-8 1 0,1-10 2 15,-2-5 1-15,0-10-3 0,-2-4-5 16,-5 2 3-16,-3 3-1 16,-3 5 2-16,-5 7 14 0,-1 4 0 15,-1 1-3-15,3 2-5 0,1 1-6 16,4-2-6-16,0-2 2 16,4-6-2-16,2-7-2 0,3-13-13 15,3-7-32-15,0-6-44 0,0-15-5 16,0-12-87-16,-9-14-446 0</inkml:trace>
  <inkml:trace contextRef="#ctx0" brushRef="#br0" timeOffset="-136016.5">28797 4311 1022 0,'0'0'0'0,"0"0"251"16,0 0-158-16,0 0-36 0,0 0-8 15,0 0-29-15,51 71-9 16,-55-49-5-16,-13 2 4 0,-12 4-4 16,-8 2-5-16,-9 3-2 0,-6 0-65 15,-3-4-134-15,-5-12-285 0</inkml:trace>
  <inkml:trace contextRef="#ctx0" brushRef="#br0" timeOffset="-134839.02">29998 3985 493 0,'0'0'0'0,"0"0"341"0,0 0-186 16,4-68-39-16,-11 49-45 15,-3 1-14-15,-3 1-17 0,-1 6-9 16,-4 1-7-16,0 8-16 0,0 2-5 15,-4 8-3-15,0 14 0 0,-1 7 0 16,-1 8 7-16,2 2-8 0,5 2 2 16,3-3 5-16,8-3-4 0,3-5 3 15,3-1-3-15,7-5-2 16,8-4 0-16,4-3 0 0,8-5 0 16,10-3 2-16,6-4-1 0,11-5-1 15,9 0-157-15,3-8-38 0,-1-5-265 16</inkml:trace>
  <inkml:trace contextRef="#ctx0" brushRef="#br0" timeOffset="-134427.9">30543 4024 665 0,'0'0'0'0,"0"0"317"0,-19-65-189 15,13 42-47-15,1 3-18 0,-1 0-27 16,-1 2-12-16,0 5 1 0,-4 1-7 16,-1 5-10-16,0 1-2 15,-7 5-3-15,2 1-5 0,-6 10-2 16,-3 8 6-16,0 4-1 0,3 6-2 16,0-2 1-16,4 4 0 0,5-4 0 15,1-2 0-15,9-4 0 0,0-2 0 16,4-1-1-16,6-4 0 15,2-3-4-15,6-3 6 0,4-3-2 16,3-4-13-16,7 0-7 0,0-5-19 16,1-3-28-16,-3-3 3 0,-4 0 20 15,-5 0 17-15,-2-1 21 0,-5 3 6 16,-5 3 2-16,0 4 13 0,-4 2 33 16,-1 0 13-16,0 0-37 15,1 5-25-15,1 2 4 0,3 4 22 16,0 1-17-16,0 0-5 0,4 0 1 15,3 1-6-15,1-3-97 0,7 1-85 16,-1-8-92-16</inkml:trace>
  <inkml:trace contextRef="#ctx0" brushRef="#br0" timeOffset="-134210.15">30801 3948 941 0,'0'0'0'16,"0"0"315"-16,0 0-273 0,0 0-15 16,0 0 2-16,0 0-6 0,76-45-3 15,-54 42-7-15,3 3-7 0,1 0-7 16,3 0 1-16,0 0 0 0,-2 3-30 16,-2 1-22-16,-3 2-41 15,-2-2-52-15,-4-2-60 0,1-2-47 16,-6-1-144-16</inkml:trace>
  <inkml:trace contextRef="#ctx0" brushRef="#br0" timeOffset="-133977.29">31017 3559 480 0,'0'0'0'0,"-28"62"222"0,11-17-113 16,-1 6-17-16,-3 6-4 0,-1 1 35 15,-4 5 6-15,3-1-39 16,3-3-37-16,9-7-13 0,5-5-12 16,6-9-7-16,5-6-5 0,7-6-8 15,7-6-5-15,5-5-3 0,9-3 0 16,6-6-5-16,7-7-25 0,6-3-35 16,5-11-80-16,1-5-187 15,-3-9-207-15</inkml:trace>
  <inkml:trace contextRef="#ctx0" brushRef="#br0" timeOffset="-133443.34">32613 3331 781 0,'0'0'0'0,"0"0"181"15,66 10-111-15,-30 7-7 0,9 9-9 16,3 6-20-16,1 8-4 0,-3 10 0 15,-3 5 8-15,-7 5-6 16,-9 4 0-16,-10 4 3 0,-7 3-5 16,-10 3 12-16,-5 1-2 0,-16 0-9 15,-8 2-1-15,-6 0-4 0,-10-1-13 16,-2-4-5-16,-6-3 1 0,-2-6-7 16,-3-7-3-16,4-5 2 15,-4-9 4-15,2-6-6 0,2-7-63 16,-1-9-23-16,6-6-99 0,3-11-140 15,4-8-204-15</inkml:trace>
  <inkml:trace contextRef="#ctx0" brushRef="#br0" timeOffset="-132766.47">24808 3066 675 0,'0'-15'0'0,"0"5"286"0,0 6-101 16,-10 2-77-16,-2 2-66 15,-11 15-21-15,-9 8-9 0,-7 14-3 16,-6 13 2-16,-3 11 15 0,5 6 2 16,5 4-3-16,8 2-5 0,8 3 0 15,7 1 2-15,7-5-8 0,4 1 6 16,4-8-3-16,8-4-1 15,7 0 0-15,7-1-4 0,6-2-5 16,7-2-5-16,4-1 2 0,12-5-3 16,7-1-2-16,7-2-91 0,6-6-72 15,0-6-164-15,-5-14-326 0</inkml:trace>
  <inkml:trace contextRef="#ctx0" brushRef="#br0" timeOffset="-101742.6">26135 8683 129 0,'0'0'0'16,"0"0"350"-16,0 0-217 0,0 0 26 16,0 0 6-16,0 0-45 0,0 0-28 15,0 0-3-15,28-67-22 0,-24 51-20 16,-3-2-9-16,0 0-9 16,-1 0-8-16,0-1-8 0,-3-1-3 15,-5-2-7-15,0-2-2 0,-1 1-1 16,-6-2 0-16,0 3 0 0,0 4 0 15,2 1-1-15,-2 7-3 0,3 1 2 16,0 3-3-16,-1 1 1 16,2 5 6-16,-2 0-4 0,-1 0-8 15,-1 10 6-15,0 1-4 0,2 4-5 16,-1 6 6-16,3 3 3 0,-1 4 1 16,2 4 3-16,3 0 0 0,3 2-2 15,-2 1 3-15,3 1-1 0,2-4 0 16,1 1 0-16,2-5-1 15,8 0-4-15,0-4 5 0,0-6 0 16,2-3-6-16,-1-8 5 0,4 0-1 16,1-3-1-16,3-1 5 0,0-2 0 15,1-1-3-15,-1-3 2 0,1-8-1 16,-2-1 3-16,-2-3 0 16,1-5-4-16,-1-2-10 0,-2-3 14 15,0-4-5-15,1-5 1 0,0-3 2 16,-1-9-2-16,2-6-9 0,0-8 4 15,1-6 0-15,-1-7-10 0,-1-5 14 16,1 0-7-16,-2 5-4 16,-2 11 13-16,-1 12 0 0,-3 17 0 15,-4 11 7-15,-4 11 9 0,0 7 13 16,0 4-6-16,0 0-21 0,0 1-4 16,-5 12-7-16,-2 13 9 0,-4 13 0 15,-1 14-2-15,-2 4 5 0,3 7-1 16,-1-1 4-16,3 1 7 15,1-1 15-15,0-4 0 0,3-2-4 16,2-6-3-16,2-6-10 0,1-6-10 16,1-3-1-16,5-3 0 0,4-6 0 15,5-1-15-15,2-6-34 0,2-3-32 16,4-5-113-16,0-7-187 16,-3-5-418-16</inkml:trace>
  <inkml:trace contextRef="#ctx0" brushRef="#br0" timeOffset="-101383.41">26662 8389 675 0,'0'0'0'16,"0"0"403"-16,0 0-235 0,0 0-50 16,0 0-72-16,0 0-20 0,0 0-10 15,0 0-6-15,0 0-3 0,-70 66 0 16,60-39-2-16,3 2-1 15,3 3-4-15,2-3 0 0,2 0 0 16,0-2 0-16,3-5-2 0,7-2 0 16,3-5-3-16,2-4 1 0,3-3 1 15,-3-5-8-15,3-3-7 0,-4 0 4 16,0-4-2-16,-2-9 3 0,1 0-1 16,-3-3-1-16,0-3 14 15,-3-2 2-15,-4-7 1 0,-3-4 4 16,-5-7-1-16,-5-1 11 0,-4 1 0 15,-2 4-7-15,5 6-3 0,-1 11-4 16,2 6-4-16,5 5-3 16,-2 4 2-16,4 3 1 0,-4 0-39 15,2 9-39-15,1 5-95 0,0 2-82 16,4-2-90-16</inkml:trace>
  <inkml:trace contextRef="#ctx0" brushRef="#br0" timeOffset="-100749.93">27017 8479 595 0,'0'0'0'16,"0"0"296"-16,0 0-123 0,18-76-50 15,-17 57-34-15,0 1-17 16,-1-1-31-16,0 0-8 0,-2 2-5 16,-5 0-7-16,1 5-10 0,0 4-3 15,3 2 1-15,-1 5-10 0,0 1 0 16,0 0-3-16,-5 6-4 0,0 7 3 16,-3 8 8-16,-4 3-4 0,2 3 1 15,2 1 0-15,3 1 4 0,2-2-4 16,3-5-2-16,2-1 2 15,2-6-8-15,3 0-3 0,3-4-3 16,3-4-19-16,3-2 3 0,-2-4 1 16,3-1 1-16,3 0 13 0,1-7-10 15,-1-3-25-15,-3 2 23 16,0-2 5-16,-8-1 9 0,0 0 13 16,0 3 0-16,-2-2 0 0,1 6 0 15,-2 1 10-15,-2 2 11 0,1 1 4 16,-1 0-9-16,0 0-13 0,2 0-6 15,-1 0-12-15,1 5 4 16,1 2 9-16,0 4 3 0,0 3-2 16,5 7 2-16,1 4 14 0,2 6-4 15,-1 5-1-15,2 7 1 0,-1 1 5 16,-2 4 12-16,-1 3-5 0,-3-3 0 16,-2 3 6-16,-3-4-9 0,-3-2-1 15,-7-1 5-15,-5-4-6 0,-5-6-2 16,-2 0-2-16,-5-9-1 15,1-7-5-15,1-3-1 0,0-9-3 16,3-5-2-16,1-1 0 0,3-8-2 16,5-5 0-16,8-3-49 0,5-4-1 15,5-1-35-15,15-3-22 0,3-2-89 16,4-1-130-16,2-1-97 16</inkml:trace>
  <inkml:trace contextRef="#ctx0" brushRef="#br0" timeOffset="-100469.18">27555 8811 1120 0,'0'0'0'0,"0"0"167"16,0 0-85-16,0 0-65 0,0 0 8 16,-3 72 20-16,-3-40-15 0,3 4 17 15,-1-2-10-15,2-4-27 0,2 0-4 16,0-1-5-16,0-5 1 16,0-1-3-16,0-5-48 0,0-3-34 15,0-4-84-15,-3-6-341 0</inkml:trace>
  <inkml:trace contextRef="#ctx0" brushRef="#br0" timeOffset="-99465.99">25438 7778 647 0,'0'0'0'0,"0"0"278"0,0 0-248 16,0 0 12-16,0 66 39 15,1-14-1-15,-5 14-26 0,0 16-4 16,-6 14-14-16,-1 10-1 0,-1 6-18 16,-1 4-5-16,0-3-1 0,3-1 3 15,1-9-4-15,6-10-1 16,3-8 3-16,0-11-2 0,0-12-3 16,4-4 0-16,2-9-3 0,0-5 0 15,0-8-1-15,1-8-5 0,2-6 3 16,1-7-2-16,2-2-3 0,0-2 1 15,8-1 0-15,3 0 2 16,1 0 2-16,7 1 7 0,2 2-9 16,5 2 2-16,4-3 0 0,6-1-2 15,8-1 2-15,3-3 0 0,12-6-1 16,5-1 0-16,9-3 3 0,6-6-5 16,7 0 4-16,6-1 6 0,1 2-13 15,5 3 7-15,-2 5 2 0,4 0-8 16,1 8 8-16,0 2-5 15,4 0 2-15,-4 2 1 0,-1-3-2 16,-2-1 0-16,-5-5 22 0,-3-3-8 16,-9-1 1-16,-6-1-3 0,-9-5-6 15,-7 2-2-15,-8 3-1 0,-10 1-3 16,-5 1 0-16,-10 0-7 16,-9 3-18-16,-10 3-23 0,-10 0-33 15,-9 0-83-15,-15 0-286 0,-11-4-289 16</inkml:trace>
  <inkml:trace contextRef="#ctx0" brushRef="#br0" timeOffset="-98792.98">25874 7743 573 0,'0'0'0'0,"-64"-32"371"16,42 18-225-16,5 2-28 0,7 2-16 16,8 5-40-16,2 1-28 0,0 3-14 15,9-3-22-15,12-3-10 0,18 3 21 16,20-4-9-16,17 2 0 0,15 1 6 16,12-1-5-16,9-2 2 0,8 5-4 15,2 0 2-15,6 3 7 16,6 2-11-16,4 7 4 0,0 4 0 15,-3 4-2-15,-12 1 0 0,-13 2-1 16,-13 7-5-16,-11-1 4 0,-11 3-8 16,-13-2-3-16,-10-6 11 0,-6-1 2 15,-7 0 1-15,-4-6 0 16,-3 1 1-16,-5-3-1 0,-3 1 0 16,-2-3 1-16,-5-1-1 0,0 3 0 15,-2-3 6-15,-1 4-4 0,-2 0 5 16,0 4-1-16,-2 2-1 0,-4 6 9 15,-2 8 3-15,-3 6 0 16,-1 11-1-16,1 5-9 0,-1 6-1 16,0 5 1-16,3 7 7 0,1 5-1 15,5 1 3-15,-1 3 8 0,1 0 5 16,2-1-7-16,-3-1 2 0,0-4-6 16,-3-2 0-16,-2-6-6 0,-3-5-1 15,0-8-1-15,-2-8-5 16,-6-8-3-16,0-7 1 0,-2-9-1 15,1-4-4-15,-2-5-19 0,-1-5-25 16,-2-4-47-16,-2-5-45 0,-2-10-191 16</inkml:trace>
  <inkml:trace contextRef="#ctx0" brushRef="#br0" timeOffset="-98131.02">29022 8965 662 0,'0'0'0'0,"0"0"245"0,0 0-96 16,0 0-48-16,0 0-35 0,0 0-34 15,67 10-10-15,-62 4-6 16,-2 0-12-16,-3 0-3 0,-2 4 1 16,-10 3 4-16,-5 1-3 0,-7 0-6 15,-8 2-58-15,-1-1-64 0,-1 0-136 16,-1-1-147-16</inkml:trace>
  <inkml:trace contextRef="#ctx0" brushRef="#br0" timeOffset="-96509.36">30192 8610 522 0,'0'-10'0'0,"0"-1"272"15,-1-3-171-15,0 2-9 0,-2 0-26 16,-3 0-17-16,0 0-2 0,-4 0-12 15,1 1-6-15,-2-1 0 0,-2 0-8 16,1 0-4-16,-1 1-2 16,-1 1-5-16,3 5-4 0,0 0-1 15,2 3-4-15,0 2-2 0,0 0-4 16,-2 9 1-16,-1 8 1 0,0 2 5 16,-1 9-3-16,0 2 1 15,1 1 0-15,2 5-2 0,3-1 2 16,6-5-3-16,1-3 3 0,0-6 0 15,8-4-7-15,3-2 7 0,2-6 0 16,6-2-8-16,3-7 7 0,4 0 2 16,2-8 7-16,1-7-3 0,-1-3-1 15,0-2 0-15,-3-7-1 0,4-2-4 16,-4-5 1-16,0-6 0 16,-1-1 2-16,-5-7-2 0,0-2 2 15,-6-4-2-15,-3-6 3 0,-5-4-2 16,2-1-1-16,0-3 0 0,0 10 0 15,0 11 4-15,-4 10-4 16,-3 11 0-16,0 7 32 0,0 8-14 16,0 4 2-16,0 6-2 0,-2 1-19 15,-3 15-7-15,-6 12 8 0,-2 12 0 16,-4 12 0-16,-1 9 2 0,3 4-3 16,-1-1 2-16,4 1 25 0,5-6-2 15,2-5 8-15,3-3-10 16,2-7-1-16,0-6-10 0,0-5-9 15,8-7-3-15,0-4 2 0,4-7-2 16,-1-3-3-16,7-5-11 0,1-4-38 16,5-2-41-16,4-1-13 0,3-6-99 15,0-4-142-15,-3-2-67 16,0-2 156-16</inkml:trace>
  <inkml:trace contextRef="#ctx0" brushRef="#br0" timeOffset="-96253.97">30637 8460 764 0,'0'0'0'15,"0"0"204"-15,0 0-109 0,0 0-13 16,-53 66-10-16,38-40-3 0,3 1-20 16,4-3-14-16,5-3-1 15,3-2-13-15,4-2-13 0,5-2-5 16,6-3-3-16,6-4 0 0,2-6 2 16,3-2-1-16,3-9 6 0,-4-7-2 15,0-4 0-15,-6-1 2 16,-4-2-5-16,-6 1 3 0,-3-3-2 15,-5-2-2-15,-1 1-1 0,-6 1 0 16,-4 10-18-16,-2 1 7 0,1 9-4 16,0 1-23-16,-1 4-22 0,4 11-48 15,-1 1-71-15,2 6-18 16,7 0-92-16,0-1-164 0</inkml:trace>
  <inkml:trace contextRef="#ctx0" brushRef="#br0" timeOffset="-95649.3">31017 8587 699 0,'0'0'0'0,"0"0"309"0,0 0-130 15,38-70-71-15,-32 51-37 0,0 0-13 16,-3 3-15-16,-2-1-14 0,-1 3-3 16,0 1-9-16,-1 3 0 0,-2 4-8 15,-2 4-4-15,0 2-7 16,-4 0-4-16,-6 13 5 0,-4 6-3 15,-4 8 5-15,1 1 0 0,7 4-1 16,3-3 0-16,2 1 0 0,7-4 1 16,0-3-5-16,3-5 3 0,4-4-1 15,5-2-2-15,1-5-7 16,7 0-17-16,3-6 2 0,4-1 3 16,2-10-8-16,-1-3-8 0,-3-4 17 15,0-2 4-15,-1-2 14 0,-6 1 4 16,1 1 0-16,-6 4 0 0,-4 2 3 15,-4 5 5-15,-2 7 11 16,0-2 1-16,0 3-5 0,-2 0-14 16,0 3 3-16,-3 5-4 0,1 4 0 15,-2 4 0-15,0 2 2 0,4 4-2 16,-1 5 6-16,2 4-2 0,1 3 6 16,0 6 17-16,0 4-3 0,2 2-1 15,1 4 5-15,0 2 0 16,-2 0 0-16,-1-1-9 0,0 0-1 15,-3-3-1-15,-3-5-6 0,-2-5-1 16,-4-5-6-16,-2-8 4 0,-4-4-3 16,-2-7-2-16,2-8 5 0,0-5-5 15,2-1 2-15,-1-8 4 16,2-8-5-16,2-3 3 0,1-4-1 16,6-4-2-16,5-5-4 0,1-4 0 15,8-3 3-15,8-1-9 0,2 0 5 16,1 4-2-16,4 7-3 0,2 5 3 15,-5 9-3-15,2 3-10 16,1 3-10-16,-1 3-20 0,0 5-29 16,0 1-20-16,-2 0-51 0,-1 0-245 15,-2-2-298-15</inkml:trace>
  <inkml:trace contextRef="#ctx0" brushRef="#br0" timeOffset="-95224.14">32305 8120 1014 0,'0'0'0'0,"0"0"216"0,0 0-177 15,70 16-9-15,-40 7-13 0,4 6 2 16,-3 13 3-16,-3 9-3 0,0 8 6 16,-9 11 5-16,-6 6-5 0,-2 5 5 15,-5 1 0-15,2-2-9 16,-3-3 3-16,-5-5 2 0,0-1-8 15,-8-6 0-15,-9-4-2 0,0-5-5 16,-6-10-3-16,-3-8 5 0,2-6-3 16,-1-9-3-16,-1-5 0 0,3-6-6 15,-6-6-2-15,2-4-24 0,4-2-8 16,5-2-23-16,1-7-13 16,6-2-33-16,2-4-94 0,-1-3-139 15,0-7-365-15</inkml:trace>
  <inkml:trace contextRef="#ctx0" brushRef="#br0" timeOffset="-94521.15">24659 7693 761 0,'0'0'0'16,"0"0"323"-16,0 0-215 0,-72-12-42 15,54 30-36-15,-8 10-9 0,-1 12 11 16,-1 7 5-16,0 10 5 0,2 4 1 16,4 6 1-16,1 1-10 0,5-1-6 15,5-1-3-15,2-3-8 16,5-4-7-16,6 0-3 0,-2-1-2 15,8-1-3-15,4-2 1 0,9 1-3 16,2-4 0-16,8-3-3 0,9-4-24 16,7-3-58-16,11-4-41 0,5-3-123 15,-1-10-483-15</inkml:trace>
  <inkml:trace contextRef="#ctx0" brushRef="#br0" timeOffset="-92059.09">26696 11107 191 0,'0'0'0'15,"0"0"393"-15,0 0-279 0,0 0 21 16,0 0-25-16,0 0-14 15,0 0-27-15,0 0-22 0,1-27-7 16,1 16 0-16,-2-2-15 0,0 0-5 16,0-1-7-16,0-3-7 0,-3-1-1 15,-3-1-4-15,1-1 2 0,-2 4-4 16,3 2 0-16,-3 1 2 16,1 0 1-16,-3 2-3 0,-1 1 2 15,3 2 5-15,0 2-3 0,-3 0 0 16,4 2-3-16,0 1 0 0,-2 1 4 15,1 2-6-15,1 0 2 16,-2 0 0-16,3 6-3 0,-3 3-2 16,0 4 2-16,1 7-1 0,-2 6 2 15,-2 4 3-15,1 4-2 0,2 4 0 16,-1 1 2-16,0-2 0 0,2-5-1 16,3-3 0-16,4-5 2 0,0-9-2 15,3-1 0-15,6-6 1 16,1-3-3-16,4-6-1 0,6-3 5 15,2-11 6-15,5-4-3 0,3-6 1 16,1-4-3-16,-1-5-1 0,1-3-1 16,-3-3-2-16,-1-5-1 0,-1-2 3 15,-4-5-2-15,-2-2 2 16,-1-2 1-16,-5-3-3 0,0-1 2 16,-1-1 0-16,0 2 0 0,2 6 2 15,-4 10-2-15,-2 11-1 0,-6 11 0 16,-2 9 26-16,-1 8-3 0,0 3 0 15,0 1-16-15,-6 13-14 16,-2 12 3-16,-4 18 5 0,-2 11-2 16,1 12 0-16,0 5 0 0,0 2 2 15,3 2 10-15,1-6 5 0,2-5 8 16,3-5 1-16,4-7-10 0,0-7-7 16,0-4-4-16,9-6-4 0,2-5 0 15,3-7-4-15,4-7 4 16,4-5-111-16,2-6 24 0,2-5-86 15,5-7-102-15,-1-10-75 0,0-5-148 16</inkml:trace>
  <inkml:trace contextRef="#ctx0" brushRef="#br0" timeOffset="-91814.04">27127 10982 720 0,'0'0'0'16,"0"0"164"-16,0 0-19 0,-45 74-36 15,33-41-33-15,4-1-4 0,3-3-19 16,1-4-15-16,4-3-13 0,6-4-16 15,8-6-8-15,5-5-2 0,4-6-4 16,11-1 4-16,0-12 2 16,1-2 9-16,-4-6-4 0,-8-2-1 15,-7-3 0-15,-7 0 0 0,-3-1-1 16,-6 0 1-16,-4-3-3 0,-9 0-4 16,-5 2-13-16,0 4 1 0,-1 7-7 15,0 7 5-15,4 6-21 16,1 4-55-16,3 12-33 0,3 5-60 15,6 4-105-15,1-3 5 0</inkml:trace>
  <inkml:trace contextRef="#ctx0" brushRef="#br0" timeOffset="-91253.19">27580 10999 721 0,'0'0'0'0,"0"0"336"0,33-68-177 15,-28 48-58-15,-5 1-29 16,0 4-22-16,-3 6-17 0,-5-1-2 16,0 6-18-16,-3 3-9 0,-6 1-8 15,-1 12 2-15,-5 6-1 0,0 6 3 16,4 6 0-16,2 0 2 0,6-1-3 16,3-3-1-16,5-2 1 0,3-5-26 15,3-6 7-15,6-2-7 16,2-7-12-16,4-5 20 0,1-4 4 15,6-4-13-15,-1-4-8 0,1-2-5 16,-2-3 5-16,-2-1 16 0,-6 0 16 16,-1 2 5-16,-2 1-1 0,0 1 0 15,-3 4 11-15,-3 2 19 16,-2 6 11-16,-1 3 1 0,0 0-30 16,0 0-8-16,0 3-8 0,0 7-5 15,-3 8 12-15,-1 10 3 0,3 4 3 16,-1 7 3-16,-1 6 6 0,0 7 14 15,-2 3-2-15,3 5-2 16,-1 4 0-16,2 1-4 0,-2 1-3 16,-2 0-4-16,1 0-6 0,-8-4-2 15,-1-5 3-15,-2-6-4 0,-1-8-6 16,0-11 5-16,-1-10-1 0,-1-8 2 16,-1-9 3-16,-1-4 6 0,1-4 6 15,-1-11-5-15,-1-7-6 16,2-5-4-16,5-7-4 0,5-1-4 15,7 1 0-15,2-2-6 0,8 4 2 16,5 1-1-16,8 2-15 0,4-1-18 16,4 2-18-16,2 2-5 0,0 4-22 15,1 2-52-15,1 3-65 16,-4 1-105-16,-2-3-339 0</inkml:trace>
  <inkml:trace contextRef="#ctx0" brushRef="#br0" timeOffset="-90541.46">28018 11178 861 0,'0'0'0'0,"0"0"368"0,0 0-262 15,0 0-35-15,0 0-24 0,0 0-22 16,0 0-18-16,0 0-2 16,0 0-3-16,70-21-1 0,-48 31 2 15,-4 1-4-15,-1 2-3 0,-5 0 4 16,-3 2 0-16,-5-1-7 0,-4-1 8 15,-4-1-2-15,-8 3-19 0,-6 2 17 16,-6 0 1-16,-3 1-5 16,-3-4 7-16,2-2 0 0,5-2 0 15,7-2 0-15,8-1 4 0,0-2-4 16,7-1 0-16,1-2 8 0,0-1-11 16,9 4 6-16,2 1 6 0,3 1-7 15,7 1 5-15,1-4-3 16,0 2-5-16,2-1 2 0,1-1-2 15,2 0-20-15,1 0-25 0,0-1-16 16,-1 1-94-16,-4-3-87 0,-1-1-76 16</inkml:trace>
  <inkml:trace contextRef="#ctx0" brushRef="#br0" timeOffset="-89708.39">26106 10247 445 0,'0'0'0'0,"0"0"285"0,0 0-101 15,0 0-18-15,0 0-76 0,-33-58-37 16,32 58-29-16,0 12-28 0,-5 14-14 16,2 21 27-16,-4 16-3 0,0 15 2 15,0 8 7-15,-1 7 6 16,1 4-7-16,-3 1-4 0,-1 5-1 16,1-6-1-16,1-1-1 0,5-5 3 15,0-5-1-15,5-7 3 0,0-7 1 16,5-7-5-16,5-3 0 0,2-4 2 15,4-6-5-15,3-6-6 16,3-6 2-16,5-6-1 0,6-3-2 16,2-5 3-16,7 0-2 0,2-3 2 15,2-2 6-15,1-2-3 0,-1 0-2 16,4-2 4-16,-4-1 0 0,2-2-1 16,3 0 1-16,2-3-1 0,7 1-4 15,7-1 2-15,8-2 0 16,7-4-6-16,7 2 6 0,10-1 6 15,4-2 4-15,7 7 3 0,2 1-2 16,4 1-7-16,1 8 5 0,-4-2 0 16,4 2-1-16,-3 1 1 0,-1 0-4 15,-9-4-4-15,-5-1 6 16,-12-4-7-16,-11-3-3 0,-11-2 0 16,-13-7 4-16,-10 1-10 0,-13-2-26 15,-13 0-32-15,-11-3-76 0,-9-11-61 16,-17-7-241-16</inkml:trace>
  <inkml:trace contextRef="#ctx0" brushRef="#br0" timeOffset="-89115.36">26665 10209 678 0,'0'0'0'0,"0"0"298"16,-61-57-143-16,51 45-20 16,3 6-71-16,6 3-24 0,1 1-3 15,0 2-23-15,9 0-23 0,11 0 2 16,17-1 14-16,21-1 32 0,19 0-10 16,18-3-16-16,21 3-6 0,12-1-3 15,11-1-1-15,7 3-3 16,-1 0 0-16,-3 1-2 0,-5 7 2 15,-11 2 4-15,-10 2-6 0,-12 3 2 16,-8 1 0-16,-8 3-1 0,-14 0 0 16,-5 3-1-16,-11-1 3 0,-13 1-2 15,-6 7-4-15,-9 4 5 16,-6 4 0-16,-7 6-4 0,-4 4 5 16,-4 2 0-16,0 8 0 0,-3 4 4 15,1 4 10-15,2 11 4 0,1 4 4 16,-5 8 2-16,1 5-5 15,-3 2 3-15,1-1-7 0,0-4-1 16,-1-1-2-16,1-8-8 0,-1-9-3 16,-1-11 2-16,-2-9-1 0,-1-10-4 15,-9-10 2-15,-1-6-2 0,-4-10-79 16,-4-5 15-16,-5-5-50 0,-6-5-166 16,-4-5-373-16</inkml:trace>
  <inkml:trace contextRef="#ctx0" brushRef="#br0" timeOffset="-88658.92">29533 11343 677 0,'0'0'0'0,"0"0"263"16,0 0-82-16,0 0-58 0,-2 79-60 15,-8-57-43-15,1 7-17 16,-6 0 2-16,-3 0-10 0,-5 4-151 16,-7-5-139-16,-1-6-283 0</inkml:trace>
  <inkml:trace contextRef="#ctx0" brushRef="#br0" timeOffset="-87304.21">30471 11264 820 0,'0'0'0'0,"0"0"298"0,-14-57-188 15,8 35-48-15,0 0-29 16,-3 2-18-16,0-3-7 0,1 3-1 16,-4-4 1-16,0 5-1 0,2 1-4 15,-4 1 1-15,2 6-3 0,1 3-2 16,2 6 2-16,-4 2-1 0,-1 13-8 16,-7 6 7-16,-2 15-1 0,-1 6 0 15,3 4 2-15,4 1 0 0,0-2 0 16,9-3-2-16,4-5 1 15,4-5-2-15,7-7 1 0,7-5-2 16,6-7-3-16,5-7 6 0,3-4-1 16,4-11 1-16,4-7 2 0,2-5 5 15,0-3-6-15,-1-6 7 16,0-3-7-16,-3-4 0 0,-1-5-2 16,-2-5 1-16,0-6 2 0,-2-6 2 15,-3-5-3-15,-3-7 0 0,-4-6 0 16,-2-1 2-16,-4 1-3 15,-3 6 2-15,-3 12 1 0,-4 18-2 16,-2 13 16-16,-1 14 1 0,0 12 14 16,0 4-10-16,-2 8-21 0,-7 16 0 15,-4 12-12-15,-1 11 12 0,-6 9 0 16,4 5 0-16,-3 5 3 0,3 5 9 16,0 0 11-16,1-1 8 15,2-5 0-15,3-5-7 0,2-6-13 0,1-6-5 16,5-3-1-16,2-8-7 15,9-4-2-15,3-8-6 0,2-7-35 16,6-7-30-16,9-4 2 0,4-7-3 16,6 0-74-16,4-11 8 15,-4-6 6-15,0-2-7 0,-9-5 74 16,-4 4 32-16,-10 3-13 0,-5 5 50 16,-7 8 0-16,-4 4 241 0,-3 2-150 15,-7 12-37-15,-5 5 39 0,-4 2 11 16,3 5-21-16,1-2-18 0,5-3-26 15,4-5-78-15,4 0 78 16,2-4 8-16,3-3-47 0,7 0 0 16,4-8-7-16,6-2 6 0,4-8 2 15,4-5 6-15,-1-2-2 0,-3-1-1 16,-5-5 1-16,-5 0-3 0,-3-4 2 16,-8 0 2-16,-3 0-6 15,-3-1 0-15,-7 5-18 0,-2 3 1 16,1 6-2-16,0 9-1 0,0 4-45 15,1 9-83-15,4 8-13 0,1 3-62 16,5 1-119-16</inkml:trace>
  <inkml:trace contextRef="#ctx0" brushRef="#br0" timeOffset="-86793.22">31440 11267 779 0,'0'0'0'0,"0"0"329"0,60-67-208 15,-48 42-23-15,-6 4-18 0,-5 0-26 16,-1 6-21-16,-7 4-2 16,-3 1-2-16,-3 6-7 0,-2 1-14 15,-6 3-7-15,0 8-2 0,0 4-1 16,-1 5 2-16,8 0 0 0,3 0 0 16,5-2-22-16,6 0-11 0,0-3-20 15,5-4 9-15,4-2-7 0,-2-3 7 16,2-3 22-16,3 0 10 15,-1-3-1-15,-1-3 5 0,-2 2 6 16,-3-2 2-16,-3 4 0 0,1 0 0 16,-3 2 0-16,2 2-16 15,0 4-7-15,0 8 17 0,-1 6 12 16,2 9 12-16,0 9 3 0,0 9 12 16,3 7 2-16,-1 7-10 0,-3 3 2 15,-2 2 2-15,0 2 1 0,-2-2 4 16,-3-4-18-16,-6-2 5 15,-5-4 0-15,-2-7-3 0,-9-7 0 16,0-7 0-16,-8-9-6 0,-3-8 2 16,1-7-6-16,-3-9-3 0,1-5 5 15,3-11 4-15,6-8 5 0,12-7 4 16,8-1-11-16,10-6-5 0,9-2 2 16,17-2-3-16,13 0-11 15,13 2 2-15,7 2 5 0,4 1 0 16,-1 4-4-16,0 1-33 0,-5 5 5 15,-1 5-13-15,-8 3-6 0,-3 3-18 16,-10-1-59-16,-6 2-57 0,-10-4-179 16</inkml:trace>
  <inkml:trace contextRef="#ctx0" brushRef="#br0" timeOffset="-85571.06">32495 10651 617 0,'0'0'0'0,"0"0"292"0,0 0-197 15,74-24-32-15,-40 24-25 0,4 11-1 16,3 7 8-16,3 8-10 16,-1 9-4-16,0 6 5 0,-2 12-10 15,-5 4-7-15,-7 6-2 0,-11 5 2 16,-6 4-7-16,-8 4 10 0,-7 2 10 15,-10 0-4-15,-10-3 1 16,-10-3-7-16,-7-5-2 0,-4-5 1 16,-6-5-4-16,0-3 2 0,-8-6-12 15,1-3 7-15,-2-5-7 0,8-8-2 16,10-4 1-16,9-4-4 0,7-9-3 16,2-3 2-16,7-4-2 15,-1-2-34-15,12-6 2 0,-2 0-8 0,4 0-36 16,3-7-30-16,0-6-119 15,6-7-225-15</inkml:trace>
  <inkml:trace contextRef="#ctx0" brushRef="#br0" timeOffset="-84814.36">25341 9884 697 0,'-2'-13'0'0,"-8"3"168"0,-1 6-44 16,-8 3-31-16,-4 2-30 15,-5 17-35-15,-6 13-9 0,-2 9 2 16,-5 8 18-16,5 8-5 0,2 6 2 16,6 6-1-16,10 5-3 0,9 2-1 15,6 0 4-15,4-3 1 0,10-2 3 16,4-5-7-16,9-4-7 0,3-3-6 16,4-2-5-16,4-6-7 0,3-5-7 15,-1-2 0-15,2-5 4 16,-1-2-4-16,-4-7-110 0,-1-4-19 15,-5-5-173-15,-2-13-273 0</inkml:trace>
  <inkml:trace contextRef="#ctx0" brushRef="#br0" timeOffset="-82221.18">27345 12807 965 0,'0'0'0'0,"0"0"282"15,0 0-150-15,0 0-45 0,0 0-27 16,0 0-11-16,0 0-15 0,0 0-8 16,-20-23-7-16,20 23-2 15,0 0-11-15,1 3-11 0,6 6 4 16,1 3 2-16,5 3-1 0,3 5 0 16,1 2-85-16,2 5-58 0,-2 5-78 15,-1 1-194-15,-6-4-393 0</inkml:trace>
  <inkml:trace contextRef="#ctx0" brushRef="#br0" timeOffset="-82086.55">27365 13247 1073 0,'0'0'0'0,"0"0"61"16,0 0 3-16,0 0-46 0,0 0-16 15,0 0-4-15,24 73-358 16,-9-52-279-16</inkml:trace>
  <inkml:trace contextRef="#ctx0" brushRef="#br0" timeOffset="-81967.96">27439 13711 890 0,'0'0'0'0,"0"0"186"0,0 0-115 16,-28 72-29-16,28-58-41 0,5 0-2 15,9 1-270-15,-3-5-173 0</inkml:trace>
  <inkml:trace contextRef="#ctx0" brushRef="#br0" timeOffset="-80902.98">26680 14627 825 0,'0'0'0'0,"0"0"144"15,0 0-2-15,0 0-41 0,0-66-42 16,0 48-22-16,0 0-12 0,-4 1-6 16,-2-2-1-16,-1 2-4 0,-3 0-6 15,0 5-2-15,-2-2-2 16,0 4-2-16,0 1-1 0,-1 6 10 16,-2 0-9-16,0 3-3 0,-3 7 1 15,-2 7 0-15,0 6-4 0,-3 4 4 16,-1 8 0-16,1 1 0 15,2 1 2-15,1 2-2 0,6-5 0 16,3 2 0-16,7-1 0 0,4-6 0 16,2 1-6-16,6-4 6 0,5-3 0 15,2-4-4-15,3-3 4 0,3-2-6 16,-2-7 7-16,3-2-2 0,2-2-1 16,-2-9 2-16,4-5 0 15,2-8-15-15,-2-4 8 0,4-8 0 16,-4-3 3-16,2-4 4 0,-3-6 0 15,-3-3 0-15,0-8 2 0,-3-6 0 16,-3-7-4-16,-2-2 4 0,-3 2 1 16,-3 4-3-16,-4 13 0 15,-4 15 13-15,0 11 12 0,0 13 8 0,-3 5-5 16,1 7-4-16,1 3-10 16,-1 8-18-16,-4 14-6 0,-2 11 13 15,-4 13-2-15,-2 11 3 0,0 7 5 16,1 2 7-16,-1 4-1 0,5-1-6 15,3-2-7-15,4-3-4 16,2-7 1-16,8-7-33 0,6-7-36 16,1-9-6-16,6-8-20 0,-1-8-89 15,7-10 26-15,1-8-18 0,1-4-21 16,3-8 73-16,-4-6 46 0,-2-2-17 16,-5-3 48-16,-6 0 55 0,-5 3 132 15,-2 5 17-15,-4 7 30 16,-4 5 42-16,0 3-64 0,-2 3-75 15,-4 11-31-15,-6 4-10 0,2 8-3 16,0 3-3-16,3 0-17 0,7-5-17 16,3-2-12-16,8-4 0 15,3-7 1-15,8-2-4 0,0-7 3 16,2-2-6-16,1-11 0 0,0-5 12 16,-6-2-1-16,-1-5 0 0,-5-1 3 15,-6-2-1-15,-4 0 1 0,-3-4 1 16,-8-1-1-16,-7-4-5 15,-3 5-2-15,2 7-16 0,1 9-7 16,0 9-1-16,4 5-44 0,-1 8-123 16,2 7 13-16,6 4-84 0,2 1-197 15</inkml:trace>
  <inkml:trace contextRef="#ctx0" brushRef="#br0" timeOffset="-80354.11">27400 14607 829 0,'0'0'0'0,"0"0"262"0,30-72-133 16,-23 51-30-16,0 1-53 0,-5 3-16 15,-2 6 4-15,0 3-2 16,-2 4-11-16,-4 4-14 0,-5 3-4 16,-5 9 0-16,-2 5-2 0,-2 5 4 15,1 4-3-15,4 3-2 0,1 1 0 16,5-4 4-16,3-2-4 0,6-6-7 15,0-3-1-15,7-4-31 16,1-5 5-16,3-4 0 0,1-2 2 16,6-1 11-16,3-10 1 0,2 0-2 15,1-6 9-15,-4-1 2 0,-1 4 7 16,-4-1 5-16,-4 2 0 0,-3 6-1 16,-2 2 0-16,-5 2 26 0,1 3 0 15,-2 0-16-15,0 7-16 16,-2 7 0-16,-2 7 12 0,-3 9 17 15,0 8-9-15,-1 6 14 0,-2 8 6 16,1 6 7-16,-2 9 4 0,-5 6-11 16,1 8-2-16,-3 4-3 0,-1-1-5 15,0-2 1-15,1-7-5 0,3-10-7 16,2-13-9-16,4-16 2 16,3-14-4-16,1-11-2 0,-3-8 0 15,1-3 22-15,-3-14-1 0,-5-8 0 16,4-11-11-16,1-8-4 0,7-4 3 15,3-3-4-15,3-2-6 16,10 5 2-16,3-2 0 0,5 6-2 16,2 4-3-16,0 2 2 0,3 4-3 15,-3 4-8-15,0 2-22 0,0 2-12 16,0 1-3-16,-3 2-15 0,3-2-39 16,-1 1-39-16,0 1-136 15,0-1-298-15</inkml:trace>
  <inkml:trace contextRef="#ctx0" brushRef="#br0" timeOffset="-79899.64">27942 14877 790 0,'0'0'0'0,"0"0"276"0,0 0-101 16,0 0-70-16,0 0-61 0,0 0-35 16,0 0-13-16,0 0 8 15,0 0 10-15,-35 82 0 0,31-50 0 16,0-5-5-16,3-4-3 0,1-5-5 15,0-4-1-15,0-5 0 0,0-3-2 16,1-4-4-16,5-2 5 0,-1-1-5 16,6-8 8-16,4-5 1 0,1-4 1 15,3-2-3-15,2 0 3 16,1 0-6-16,-5 6-1 0,3 4 6 16,-1 4-3-16,-4 4 0 0,0 2-5 15,-2 1 2-15,-5 7 1 0,0 6 4 16,-1 2 11-16,-2 2-4 15,-2 2-2-15,-1 0-2 0,1 0-5 16,-3 0 0-16,0 2 4 0,-3-2-5 16,-2 0-84-16,0 0-29 0,-2-4-209 15,1-5-221-15</inkml:trace>
  <inkml:trace contextRef="#ctx0" brushRef="#br0" timeOffset="-79158.38">26083 13869 713 0,'0'0'0'16,"0"104"266"-16,0-27-135 0,-6 13-43 15,-6 10-29-15,-1 10-18 16,-11 8-14-16,-4 3-5 0,2-1-11 16,-2-3-5-16,9-5-3 0,5-15-2 15,6-7 2-15,6-10 9 0,2-3 10 16,9-5 6-16,4-5-2 0,2-3-6 16,2-10-7-16,2-5-3 15,7-8-7-15,3-7 0 0,5-7-4 16,7-6-2-16,4-7 4 0,6-4-1 15,7-8 0-15,8-2 0 0,7 0 5 16,9 0-6-16,11-1 2 0,9 5 2 16,12 3-4-16,10 1 2 15,11 3 2-15,5 0-5 0,4-4 4 16,-4-1 10-16,-1-3-2 0,-4-3 9 16,-4-2-2-16,-1 1 2 0,0-2-1 15,-5 2-1-15,-5-1 1 0,-3 5-2 16,-4 1-8-16,-9 3-7 0,1-3 4 15,-8-2-4-15,-7-1-2 16,-7-1-80-16,-13-1 7 0,-15-2-57 16,-20-10-76-16,-23-4-193 0</inkml:trace>
  <inkml:trace contextRef="#ctx0" brushRef="#br0" timeOffset="-78615.39">26282 13569 961 0,'0'0'0'15,"0"0"169"-15,0 0-34 0,0 0-67 16,0 0-66-16,0 0-4 0,86-9 4 16,-21 9 41-16,15 4-9 0,12-2 0 15,11 4-11-15,11 1-8 16,11 4-9-16,4 5-1 0,3 3-3 15,-1 4-4-15,-6 1 2 0,-6 4 0 16,-4 1 0-16,-1 0-4 0,-5 2 4 16,-4-1 0-16,-4-5-14 15,-10-4 10-15,-8-3-3 0,-13-2 11 16,-14 1-3-16,-12 1-2 0,-14 3-3 16,-5 5 2-16,-10 11 3 0,-6 10 12 15,-7 19 7-15,-3 16 2 0,-9 18-4 16,-6 16 3-16,-1 16 1 15,-2 7-7-15,-2 2-10 0,8-9-5 16,2-15 0-16,5-17 3 0,5-19-4 16,1-12 2-16,7-14 1 0,-6-11-3 15,0-9 2-15,-1-10 0 0,0-8-1 16,-2-6-124-16,-2-4-10 0,-1-1-165 16,-2-6-215-16</inkml:trace>
  <inkml:trace contextRef="#ctx0" brushRef="#br0" timeOffset="-77807.78">29344 15106 1039 0,'0'0'0'0,"0"0"156"16,0 0-40-16,63 28-74 0,-55-19-32 15,-7 2-6-15,-1 4-2 16,-12 2-4-16,-13 4-67 0,-5 5-92 15,-12 2-114-15,-4 0-21 0,1-1-172 16</inkml:trace>
  <inkml:trace contextRef="#ctx0" brushRef="#br0" timeOffset="-77041.16">30432 14972 832 0,'0'0'0'0,"0"0"194"0,-9-67-90 16,8 41-34-16,-2-2-27 0,0-1-14 15,-4-4-6-15,-3-2-6 0,-1 4-3 16,-2 1-6-16,2 7 8 0,2 8 9 16,0 8 5-16,0 7-17 0,-4 14-19 15,-3 18 7-15,-2 13 3 16,-4 12-8-16,3 4 8 0,6 0-5 15,3-4-2-15,8-7 5 0,2-9-2 16,7-9 0-16,6-7-11 16,7-11 7-16,6-6-4 0,6-9 8 15,6-8 0-15,6-15-6 0,7-7 3 16,-2-8-2-16,-3-5-3 0,-4-4 10 16,-4-4-1-16,-3-2-1 0,-2-5 0 15,-4-5 7-15,-7-4-6 0,-4-8 4 16,-6-3-1-16,-3-6-2 15,-8 2 1-15,-1 4-1 0,0 11 1 16,-3 13 5-16,-5 17 8 0,1 14 2 16,1 11 0-16,1 7 6 0,0 6-10 15,2 6-16-15,-7 18-5 0,-1 13 5 16,-3 17 4-16,2 12 3 0,-1 10 9 16,-3 5 5-16,1 1-1 15,-2-3-3-15,3-5-2 0,3-8-6 16,7-6-11-16,3-4 6 0,1-9-4 15,6-8-31-15,8-6-30 0,4-7-55 16,6-5-139-16,7-8-54 0,4-8-182 16</inkml:trace>
  <inkml:trace contextRef="#ctx0" brushRef="#br0" timeOffset="-76797.81">30944 14868 857 0,'0'0'0'0,"-46"60"201"0,26-26-78 15,3-3-32-15,6-3-28 16,6-2-38-16,5-3-17 0,7-5-8 16,8-1 0-16,9-6 0 0,7-5-11 15,3-6 16-15,1-7-3 0,-1-11 10 16,-3-3 7-16,-5-1 3 0,-6 1-8 16,-9-3 3-16,-8-2-3 0,-3-1-5 15,-5-3-7-15,-7-1-4 16,-6 5-23-16,0 5-5 0,3 6-4 15,2 9-31-15,3 6-66 0,6 4-89 16,-1 8-95-16,5 2-75 16</inkml:trace>
  <inkml:trace contextRef="#ctx0" brushRef="#br0" timeOffset="-76252.44">31374 14928 815 0,'0'0'0'16,"0"0"290"-16,23-61-151 0,-13 41-39 16,-6 2-46-16,-3 2-6 0,-1 3-17 15,-1 2-4-15,-5 6-5 0,-5 1-7 16,-5 4-4-16,-6 14-9 0,-3 8-4 16,-2 11 3-16,5 0 1 0,4 3-4 15,9-2 3-15,5-1-2 16,3 0-6-16,1-5-21 0,9-5-6 15,5-5-11-15,5-8 1 0,3-6 9 16,3-4 8-16,1-6 10 0,-1-6 0 16,1-3 7-16,-6-3 9 15,-1 0 0-15,-5-1 2 0,-3 3 2 16,-3 1-1-16,-5 5 11 0,-3 2 22 16,0 6-7-16,-2 2-11 0,-3 2-12 15,-3 11-7-15,-2 9-1 0,-3 9 6 16,2 8-1-16,1 8-1 0,-1 6 4 15,1 9 9-15,1 7 6 16,-4 5 7-16,6 2-10 0,-3-3-1 16,-3-1-5-16,-1-6-5 0,-3-7 2 15,-4-3 8-15,-4-13-7 0,-4-6 1 16,-3-8 0-16,-2-9-2 0,4-7-1 16,1-8 7-16,3-5 9 15,4-7 5-15,4-11-4 0,4-8-4 16,8-10-14-16,4-10 0 0,2-3-7 15,14 1-2-15,4 3 3 0,5 5 0 16,5 2-4-16,-1 5 0 0,2 5-13 16,-2 3-16-16,-1 6-5 0,2 4-15 15,-2 3-38-15,0 5-27 16,4 2-138-16,0-3-368 0</inkml:trace>
  <inkml:trace contextRef="#ctx0" brushRef="#br0" timeOffset="-75679.79">32520 14300 1014 0,'0'0'0'0,"0"0"217"0,0 0-127 15,0 0-53-15,0 0-19 16,80 0-10-16,-52 22 6 0,5 12 0 15,-1 11 14-15,-1 6 7 0,3 12-9 16,-5 5 7-16,-1 9 1 0,-3 7-8 16,-8 5 1-16,-5-2-1 15,-3-2-10-15,-7-3-7 0,-2-8 5 16,-8-4-2-16,-10-5-5 0,-10-5 2 16,-9-3-4-16,-9-5-4 0,-4-8 3 15,-3-7-2-15,4-8-4 0,8-5-37 16,-2-6-10-16,9-5-32 0,2-6-10 15,8-1-47-15,3-4-210 16,-9-3-174-16</inkml:trace>
  <inkml:trace contextRef="#ctx0" brushRef="#br0" timeOffset="-75035.99">25370 13904 652 0,'0'0'0'16,"0"0"232"-16,-25-59-85 0,9 51-21 16,-6 8-67-16,-4 18-27 0,-9 18-7 15,-7 25 1-15,-4 17 18 0,-2 18-1 16,4 9-2-16,3 4 5 0,6-1-6 16,5-4-7-16,7-9-10 0,7-6 4 15,10-7-11-15,5-10-10 16,8-7-2-16,10-4 0 0,4-5-3 15,9 0-2-15,3-1-1 0,5-1 1 16,7 3-160-16,7-1 7 0,-1 1-173 16,-3-5-478-16</inkml:trace>
  <inkml:trace contextRef="#ctx0" brushRef="#br1" timeOffset="-35230.25">23745 361 170 0,'0'0'0'0,"0"0"302"0,0 0-189 16,0 0-9-16,0 0 16 0,0 0-20 16,0 0-15-16,-35-19 22 0,35 17-49 15,-2 0-26-15,0 2-9 16,2 0-7-16,0 0-4 0,0 0-1 15,0 0-6-15,0 0-1 0,0 3-8 16,0 4-1-16,0 5-1 0,0 8 10 16,0 8 1-16,0 2-2 0,0 1-4 15,0 3 2-15,0-2 3 0,0 4-4 16,0-1 3-16,0-2-2 16,0 0-1-16,0-2 0 0,0 1 1 15,-1-2-1-15,0 0 0 0,1-4 2 16,-1 1-3-16,0-4 2 0,1 2-1 15,0 1 0-15,0 0 0 0,-1 2 2 16,1 0-2-16,0-3 0 16,0 1 0-16,0 1 0 0,0 0 0 15,0 2 1-15,0-2-2 0,-1 3 2 16,-5 1-1-16,0-2 0 0,-1 4 1 16,2-1 0-16,-7 1-1 0,2-1 0 15,2 0 0-15,-3-3 0 16,5-2 3-16,-4 3-5 0,1-1 2 15,-2 1 0-15,0 4 0 0,3 1 1 16,0 1-1-16,1-2 0 0,4-1 0 16,-1-3-1-16,1 0 1 0,1-1-1 15,-1 1 1-15,-1 0 1 0,3 2-1 16,-5 1 0-16,2-2 0 16,1 0 0-16,-1 2 0 0,1-3 0 15,-2-1 1-15,0 1-1 0,1-4 0 16,-1 1 1-16,2 1-1 0,1 1 2 15,-2 2-1-15,2-2 1 0,-3 1-3 16,3 2 2-16,-2 0 3 16,-1 2 1-16,3 0 2 0,-2 4 1 15,0-2 1-15,1 4 5 0,-1-2-3 16,2-2-2-16,-1 0-5 0,3-1 2 16,0 4-5-16,0-2-1 0,1 2 0 15,2-2 2-15,-3 0-2 16,1 1 3-16,0 1-2 0,0-1 2 15,-1-2 4-15,0 0 0 0,0 0 4 16,0 0-3-16,0 0-3 0,0 1-2 16,-1 0 1-16,1 0 0 0,0 1-2 15,0-1 0-15,1 2-1 0,-1 0 0 16,2-3 2-16,0 0-2 16,-1-1 2-16,2 1 1 0,-3 0-2 15,1-1 3-15,-1 0 4 0,0-2-3 16,0 1-2-16,0 2 5 0,0-3-8 15,0 0 0-15,-1 2 0 0,1-2 0 16,0-1 1-16,0-1-1 16,0-1-1-16,0 1 0 0,0 0 0 15,0 0 0-15,0 0 1 0,0 2 1 16,0 0-1-16,0 1-1 0,1-1 0 16,1 1 6-16,-2-1-3 0,0 0 1 15,0 0 0-15,-1-2-1 16,0 1 0-16,1 2-2 0,-1 0 1 15,-2 2-1-15,2 0 1 0,-1-4-2 16,0 3 0-16,2-1 3 0,0-1-3 16,2-1 0-16,4-2 1 0,-3-1-1 15,2-2 0-15,0-1 1 0,2-2-1 16,0-3 0-16,1 1 0 16,2-4 0-16,-3 1 0 0,2 3 1 15,-1-3-2-15,3 3 2 0,1 0 1 16,0 0-2-16,0 1 0 0,0-3-1 15,2 2 0-15,1-4 1 0,0 1 0 16,0-4-2-16,2-2 3 16,-1 2-1-16,-2-4 0 0,4 0-2 15,2 1 1-15,-2-2-1 0,0-2 3 16,3 4 0-16,-5-4-1 0,1 1 2 16,0-1-3-16,1-1 0 0,3-3 0 15,-2 3 0-15,1-6-1 16,1 0 3-16,-1 0-2 0,3-1-2 15,-2-1 4-15,1-3 2 0,0-1-3 16,-3 1 0-16,1 0 3 0,0-1-3 16,-3 5 0-16,1 0 2 0,-1 0-1 15,2 0 0-15,1 0-1 0,0 0 0 16,0 0 0-16,2 0 0 16,0 0 0-16,1 0 0 0,-4-3 0 15,3 1-1-15,0 1 2 0,-1 1 0 16,2 0-1-16,-1 0 0 0,0 0 1 15,0 1-1-15,1-1 0 0,-2 1 1 16,3 0-1-16,1 0-2 16,2 3 2-16,3-2 0 0,-2-2 0 15,3 0 0-15,1 0 0 0,-2 1 0 16,1 1 2-16,-1-2-3 0,1 2 2 16,-1-1-2-16,0 1 0 0,0 0 1 15,-1 1 0-15,2 0 0 16,1 1 2-16,1 3-2 0,-1-4 0 15,-2 3 0-15,1 1 1 0,-3-3-1 16,1 3 0-16,-2 0 0 0,2 0 0 16,-2 0 0-16,3 0 0 0,1 0 1 15,-1-3-1-15,0 1 0 0,3 2 0 16,-3 1 0-16,-1-2 2 16,1 2-2-16,0 0 0 0,-2 0 0 15,1 0 0-15,-2 2 0 0,0-1 1 16,0 0-1-16,-2-1 0 0,-1 3-2 15,2-3 3-15,2 3-1 0,-1-1 0 16,3 2 0-16,-5-5 2 16,4 4-3-16,-1-1 1 0,-6-1 0 15,4 1 0-15,0 1 0 0,-3-1 0 16,-4 4 2-16,3-2-4 0,0 3 4 16,-2-2 0-16,0 3-4 0,1-1 4 15,-3-4-2-15,5 2-1 16,-2-1 2-16,2-4 0 0,-2 1-1 15,0-1 0-15,0 2-1 0,-1 0 1 16,-1 3 0-16,0 2 2 0,-4 1-2 16,2 1 0-16,-1 1 0 0,-3 0 0 15,3 0 1-15,-1 0-1 0,-2 1 0 16,-1-1 0-16,1 0 1 16,0 0-1-16,1-1 0 0,-3 2 0 15,2-2 1-15,2 1 0 0,-1 0-2 16,1 1 0-16,-1-1 2 0,-1 1-1 15,-1 2 0-15,-1 0 0 0,0 1 0 16,-2 3-1-16,-2 2 2 0,0-1 0 16,-2 2-2-16,-3-2 2 15,0 2 0-15,-2-1-1 0,0-1 0 16,-2 2 2-16,-3 0-2 0,0 3 4 16,-3-4-4-16,2 1 0 0,-3-1 0 15,-4 0 2-15,1 4-2 16,-4-2 0-16,1-4 2 0,-2 3-2 15,0-3 2-15,-1 1 0 0,3 0-3 16,-2-4 2-16,-1 0 0 0,-2-3-1 16,-3 3 0-16,0-3 2 0,-2 0-2 15,-3 1 0-15,0-1 5 0,-2 0-3 16,2 1 0-16,-2-2 0 16,3-2-2-16,-1 1 0 0,1-2 5 15,1-1-5-15,-1-3 0 0,1 0 5 16,-4-2-5-16,1 0 0 0,-2-3 7 15,-2 0-5-15,-2-2 4 0,-2-2-1 16,-3 3-3-16,3 0 3 16,2-1-1-16,-1 0-3 0,-2-1 2 15,3 0-2-15,0 1-1 0,1-1 0 16,1 0 0-16,-2 0-1 0,0 1 2 16,-1-1 1-16,1 2-3 0,1-1 2 15,-2 1-2-15,0-1 2 16,1 1 0-16,0-5-1 0,-3 0 0 15,3 0 0-15,-1 0 2 0,-2-4-2 16,3-1 2-16,-2-2-1 0,-2 1-1 16,2 2 0-16,0-1 1 0,0 3-1 15,-3 1 0-15,1 1 0 0,-1 0-1 16,-5-2 2-16,0 2 0 16,-1 0-1-16,-2 0 0 0,-4 0-1 15,3 0-2-15,-5 0 6 0,6 0-1 16,0 0-4-16,1 0 2 0,3 6 0 15,1 2-2-15,0 2 2 0,1 5-1 16,0 2 1-16,2 4-2 16,-1 2 2-16,1 2-5 0,0 0 7 15,4 2-2-15,6-1 0 0,1 2 0 16,3-1-1-16,2 4 0 0,4 0 1 16,1 1-3-16,2 2 2 0,2-4 2 15,2 4-2-15,-2 2-1 16,3 0 1-16,1 3 2 0,3-3-2 15,2 4 1-15,0-5 0 0,-2 0-2 16,4 0 2-16,-5-6 0 0,5 4 0 16,2 2 0-16,-1 2 0 0,0 1-1 15,-4-1 1-15,2 1 0 0,-2 1 0 16,-2-1 4-16,2 0-4 16,-3 1 0-16,-1 1 0 0,0 1 1 15,1-2-1-15,1 1 0 0,-1 1 1 16,3-3-2-16,-1 1 1 0,1 0 0 15,-3-3 0-15,4 2-3 0,-1 2 3 16,1-2 0-16,0 6 0 16,-3-4 0-16,3 3 0 0,1 0 0 15,2-4 0-15,1 2 0 0,0-5 0 16,2 0 0-16,1-3-3 0,3-3 4 16,3-1-2-16,-1-3-2 0,4-1 3 15,0-1 0-15,3 3-3 16,-2-2 3-16,0 3 0 0,0-4 0 15,1 2 1-15,0 0-1 0,2-2 0 16,0 3-1-16,3-2 1 0,-1 3 0 16,3-2 0-16,-4 1-1 0,2-3 1 15,-1 1-1-15,-1-2 2 0,0 1-2 16,1-1 2-16,0 1-2 16,1-3 2-16,-3 2-2 0,3 1 1 15,-2-2 0-15,1 1 0 0,-2 0 1 16,1 1-2-16,-1-4 2 0,0 4-1 15,-2-2 0-15,1-1 0 0,0 1 1 16,0 1-1-16,1 2-1 16,1-2 1-16,2 0 0 0,-2 1-1 15,0-5 2-15,3 0-2 0,0 2 2 16,-2-2-1-16,2 4-1 0,0-3 2 16,0 1-2-16,2-3-2 0,1 0 4 15,-2 0-2-15,2 1 1 16,0 1 0-16,-1 0 0 0,0 2 0 15,0 3 0-15,0-3 1 0,2 4-1 16,1 0 0-16,-2-2 1 0,3-2-2 16,1-2 1-16,0-2 0 0,2-1-2 15,-1 0 1-15,0-4-1 0,3 2 0 16,-4-2 4-16,5 1-1 16,-1 2-1-16,-1 2 0 0,-2-1 2 15,-3 1-2-15,1 1 0 0,0 1 1 16,-1 3-1-16,3-2 0 0,-3 1 1 15,2-2-2-15,2-1 2 0,1-1-3 16,-3-1 0-16,2-1 4 16,0-4-2-16,-3 1-2 0,1 0 4 15,0-1-1-15,0 5-1 0,0-1 0 16,-2 1 1-16,-2 1-1 0,-1-1 0 16,-1 1 1-16,-1-2-1 0,-2 2 0 15,3 0 1-15,-2-2-1 16,2-1 0-16,-1-3 0 0,-2 2 0 15,0-1 0-15,0-1 0 0,-1 1 0 16,-1 2 0-16,2-1 0 0,-3 1 0 16,2 0 0-16,1-3 1 0,-1-1-1 15,4 3 0-15,-2-4-1 0,4 2-2 16,0-1 4-16,1-1-1 16,0 0 0-16,-2-1 0 0,-1 0 0 15,-1-1 0-15,-2 3 0 0,1 0 1 16,-2 2-1-16,2 0 0 0,-2 1 1 15,-1-1-2-15,3 2 2 0,-1 0 0 16,-4 1-3-16,5 1 3 16,-4 1 0-16,-1 0-1 0,2 1 0 15,-1 2 2-15,0-1-2 0,1 4 0 16,-2-3 1-16,-1 1-1 0,2 3 0 16,1-2 0-16,-1 0 0 0,3 3 0 15,-3-1-2-15,1 1 3 16,-1 2-1-16,-2 0 0 0,2-1 0 15,-2 3 1-15,0 2-1 0,-3-4 0 16,1 5 1-16,-5-2 0 0,-2 1 0 16,2 3 0-16,-1 1-2 0,-2 0 1 15,-1 0 0-15,0 1 2 0,0-1-2 16,0-1 1-16,-3 1-1 16,1 0 0-16,-3-2 1 0,0 0-1 15,-2-2 0-15,-2-1 2 0,-2-2-1 16,-1-1 0-16,-2-2 0 0,-1 1 1 15,-3-3-2-15,-2 4 0 0,-2-2 3 16,-3 3-4-16,-1 0 2 16,-5 2 1-16,2-3-2 0,-7 1 0 15,1-1 2-15,-1-1-3 0,-3-2 2 16,-3-2 1-16,0 0-2 0,-3-3 0 16,-1 3 2-16,0-1-3 0,-1 2 2 15,-2 3-1-15,0 2 0 16,0 3 0-16,1 0 1 0,-1 0-1 15,0 0 0-15,2 2 6 0,-3-3-7 16,1 1 1-16,1 3 0 0,-6-1 3 16,4 3 2-16,-4 0-8 0,0 0 4 15,5 2 2-15,-1 1-3 0,2 1 0 16,3 2 0-16,-1 0 3 16,3 1-4-16,1 3 2 0,-1 0-1 15,4 0-1-15,-1 3 2 0,-1-1-2 16,4 1 1-16,-2 2 0 0,3 2 0 15,1 2-2-15,2 3 3 0,0-2 1 16,4 5-6-16,-1-1 8 16,5 0-3-16,1-2-2 0,1 1-1 15,3-1 2-15,1 0 0 0,3 2 0 16,-1-1 0-16,4-1-1 0,3-1 1 16,1-2 0-16,4-1 0 15,4 1-2-15,0-1 2 0,1 0 0 16,2 0-3-16,5-1 3 0,2 5 0 15,5-2 0-15,-1 1-1 0,3-3 0 16,2-2 1-16,4-1 0 0,4-3-2 16,5-3 2-16,1 0 0 0,3-5-3 15,1-1 4-15,6 1-2 0,3-3-1 16,2-1 3-16,1-1-2 16,4 0 1-16,-1 0 0 0,5 0 0 15,2-1 1-15,1 2 0 0,5-1-1 16,1-2 0-16,4-2 0 0,6-4 0 15,1-3 0-15,8-3-3 0,0-2 3 16,5-1 0-16,-3-2 0 16,1 4 0-16,0-2 0 0,0 2 0 15,0 3 4-15,1-1-3 0,2 4 0 16,-2-2 0-16,1 1 0 0,0 3 2 16,-3-1-4-16,5-1 1 0,-1-1 0 15,-1-7 1-15,1-1-1 16,-1 0 0-16,-1-2 1 0,-1-3-3 15,4 4 4-15,-3-4 0 0,1 2-2 16,2 2 0-16,-3-3-1 0,1 4 2 16,-2-2-1-16,-2 1 0 0,0-1 0 15,-1 0 0-15,-4 1 1 0,3-4-1 16,0 1 0-16,0-2 0 16,4-2 0-16,1-3 0 0,1-2 1 15,4 2-1-15,0-5 0 0,3 1 2 16,2-2-3-16,-2 0 2 0,2 1-2 15,-4 1 2-15,1 2 1 0,-2-2-3 16,3 0 0-16,0-2 2 16,1-1-1-16,3 0 0 0,0 0 0 15,-1-5 3-15,2-4-4 0,0 0 2 16,4-1-1-16,-3 0 0 0,3 1 0 16,-2 0 0-16,-2 1 0 15,-2 3 0-15,0-5 1 0,-4 5-1 16,-2 0 0-16,-3 0 1 0,-9 2-3 15,-3 0 4-15,-3-2-2 0,-1-1-1 16,-2 1 2-16,0 1-1 0,-1 1 0 16,0-3 0-16,-2-2 0 0,-1-1-1 15,-3-1 2-15,4-3-1 16,-2 0-2-16,-3 2 4 0,0-1-2 16,-5-1 0-16,0 2 0 0,-5-4 0 15,0 2 0-15,-4 2 0 0,0 1 1 16,-7-4-3-16,-3 2 3 0,0 0-1 15,-5-2 0-15,5 0 0 16,-5-4 0-16,-4-2 0 0,0-4 0 16,-2-1 0-16,-2-2-2 0,4-1 4 15,-4-3-1-15,-2-1-1 0,5-2 0 16,-5-1 2-16,2 2-3 0,1-1 2 16,-4-1 1-16,-1-1-2 15,0 0-2-15,-3-1 2 0,1 1 0 16,-1 0-2-16,-3-2 1 0,0 2-5 15,-1-1 5-15,-1 0 1 0,0-1 0 16,-1-5 0-16,2-2 0 0,0-2 0 16,1-3 4-16,2 0-6 0,2 1 2 15,3-3 2-15,0-1-4 0,-2 4 2 16,-1-4 0-16,1 5 0 16,0 0 0-16,-4-1-2 0,1 1 2 15,-1 2 0-15,-4-1-5 0,1 0 4 16,0-3-2-16,2-2 4 0,2-2-1 15,-1 0 0-15,2-3-1 16,0-2 0-16,2 3-2 0,-3-4 5 16,4 2-3-16,-2 0-2 0,0-3 0 15,-3 4 0-15,-1-2-9 0,-3-3 15 16,-2 8-6-16,-4-5-6 0,-1 1 11 16,-3 3-3-16,-4-1 2 15,2-1 2-15,-2-1-3 0,0 1 0 16,1 0 0-16,1 1 4 0,0-6-3 15,3 0 4-15,1-5-7 0,0-1-2 16,2 0 5-16,-1 0-1 0,0 1 1 16,-2-3 0-16,-2 4 0 0,1 0-2 15,-4 1 2-15,0 4-1 0,-1 1 0 16,-3-2 0-16,2 4 0 16,-4-6 1-16,4-1-1 0,-5 0 0 15,1 0 0-15,1-5-2 0,0 1 0 16,0 0-4-16,0-2 11 0,1 3-9 15,-2-3 4-15,0 2 0 0,-3 2 4 16,-3-1-4-16,0 4-2 16,2 0 2-16,-3 0 0 0,-1-1 0 15,1 1 3-15,1-3-3 0,1-1 0 16,-2-2 0-16,1 2-4 0,-2-3 8 16,2 1 0-16,0 1-7 0,3 0 6 15,4-6-3-15,3 2 0 16,2 0 0-16,0-7 0 0,6 6-1 15,0-4 0-15,1 1-2 0,-1 2 5 16,0-4-2-16,-2 4 0 0,0-3-2 16,0 0 3-16,-4 1 2 0,1-4-4 15,0 3 2-15,-1-9 0 0,5 5-1 16,-3-3 0-16,4 1 1 16,4 2-1-16,5-4-2 0,-2 1 2 15,5-3 0-15,-2 0 0 0,0 2-2 16,-3 1 0-16,-2 0 3 0,-1 0 0 15,-5-1-2-15,-3 0 2 0,-2 3-3 16,0-1 2-16,0 3 0 16,0 0 0-16,-1-1 3 0,1 1-2 15,0-5 4-15,4 4-5 0,3-4 0 16,0 1-4-16,0-1 4 0,-2-1 0 16,1 4 0-16,-2-3-3 15,0 1 5-15,-3 2-4 0,-1-1-6 16,0 5 8-16,-1-1 0 0,-2-1 3 15,3 0 4-15,0 1-2 0,6-3-5 16,3 1 0-16,-2 3 0 0,3-1 1 16,-1 3-1-16,-4-1 3 0,0 4-3 15,-3-1 0-15,-2 3 3 0,0 1-3 16,-2-1 0-16,-1 1 1 16,-2-1 0-16,0-5 2 0,1 4-6 15,1-3-5-15,2 0 11 0,1 3-6 16,-1 0 2-16,1 0 2 0,0 0 1 15,-1 2-3-15,0 0 2 16,-1 0 1-16,-7 2-3 0,4-4 2 16,-3 1 0-16,2-2 0 0,3-2 2 15,1 1 2-15,2-1-9 0,1-1 5 16,6-1 0-16,3 1-2 0,1-1 2 16,0-3-4-16,-1 1 2 0,1-1 2 15,-3 1 4-15,-1 2-6 16,-1 3 2-16,-1-1 0 0,0 2-1 15,0-2 2-15,1-1 1 0,0-2-6 16,3-1-2-16,-1 0 6 0,2-1-2 16,-1-1 3-16,-2-2-4 0,-3 4-4 15,1-5 3-15,-5 5 2 16,0 2 0-16,0 2 2 0,0 6-2 16,0 2 2-16,2-6 2 0,6 1 2 15,-3-2-1-15,3-1-3 0,2 5-1 16,-1 2 0-16,-1 0 0 0,-4-1 2 15,-2 1-3-15,-2 1 2 16,0-1-1-16,-1 6-1 0,-7 0 2 16,1 2-2-16,1 0 0 0,4-3 2 15,2 1-1-15,2-3 0 0,9 5 7 16,-2 1-4-16,4-3-3 0,2 3 0 16,-5 3 4-16,3 0-4 15,-1 4 0-15,-6 2 2 0,5 2-2 16,-3 3 4-16,-4 0-2 0,0 2 0 15,-2-1 2-15,-2 3-5 0,0 3-1 16,-2 1 4-16,-3 2-3 0,-4 2-3 16,-2 1 6-16,-2 3-3 15,-3 3-2-15,-1 0 3 0,-6 3 0 16,-3 5-9-16,-6 3 9 0,-6 2 0 16,-1 2-9-16,-4 0 7 0,-2 0-2 15,-4 1 4-15,-3-1 0 0,-2 2 0 16,0 1 0-16,-7 1 0 0,-1-2 1 15,-6 0-2-15,-4-2 2 16,-3 5 1-16,-3 0-2 0,1 1 0 16,-5 1 16-16,0-1-21 0,2 1 9 15,-11-1-7-15,6 3-1 0,2-2 6 16,-3 1 4-16,6-4-6 0,0-2 0 16,-4 1 0-16,5-4 5 0,-2 1-8 15,-4-1 6-15,2 0-4 16,-1-2 2-16,-1 1-2 0,5-1 1 15,-4 13 0-15,-2 2 0 0,1 0 1 16,-2 0-1-16,3 0 0 0,1 0-2 16,-2 0 3-16,-5 0-1 0,-1 0-1 15,-3 0 2-15,4 0 2 0,3 0-5 16,-2 0 1-16,0 0 2 16,-2 0-2-16,0 0 3 0,-3 0-3 15,0 0-3-15,-2 0 7 0,-3 0 0 16,-3 0-3-16,-5 0 0 0,4 0 0 15,-2 0 0-15,3 0 1 16,1 0 2-16,3 0-4 0,0 0 0 16,-3 0 2-16,3 8-2 0,-2 1 2 15,1 3-1-15,-4-1 0 0,0 1 0 16,0-1 1-16,2-1-1 0,2 1 0 16,3 2 7-16,-2-2-6 0,4 0 1 15,-2 0 0-15,5 0-3 16,1-1 2-16,-1-3 0 0,0 0-1 15,1-2 0-15,-1-3 3 0,1 0-5 16,3 1 4-16,1 0 0 0,0 4-1 16,0 0 6-16,0 1-3 0,0 2 1 15,1 0 1-15,-1-2-4 0,2-1 2 16,-5 3-2-16,0-4-1 16,-2 4 0-16,-1 0 4 0,-1 1-6 15,0-1 2-15,-6 1 7 0,-1 3-5 16,-1 4 6-16,-5 4 0 0,-3 2 0 15,-3-1-4-15,-3-1 9 0,-2 3-2 16,1-1 5-16,0 0 0 16,1-2-6-16,2-1-8 0,3 0 5 15,6-1-7-15,6-3-1 0,4-4 0 16,3-2 0-16,9-6-38 0,2 0-26 16,9-3-25-16,8-2-103 15,0-2-195-15</inkml:trace>
  <inkml:trace contextRef="#ctx0" brushRef="#br1" timeOffset="-32384.87">19841 15725 569 0,'0'0'0'0,"0"0"309"15,0 0-175-15,0 0-5 0,0 0-39 16,0 0-26-16,0 0-21 0,0 0-24 16,-45-27-10-16,56 23-10 0,8-1 2 15,14-2 12-15,12 0 0 16,12 0 4-16,6-2 6 0,6 3-9 15,4 3-1-15,6-1-10 0,5 3 7 16,2 0 2-16,3 0-2 0,0-1 1 16,2 1-1-16,-1-4-2 0,-2-1-4 15,4-3 8-15,1 1-7 16,0-5-1-16,7 2 3 0,-1-1-3 16,0-1-1-16,1 4 2 0,-1 0-4 15,-5 1 2-15,-3 4-1 0,-5 0 0 16,-3 2-4-16,-4 1 4 0,-4 0-2 15,-3 1 0-15,0-2 0 16,-5 2 4-16,-5 0-5 0,0 0 2 16,-1 3 1-16,-3-1-2 0,1-1 6 15,-2-1-2-15,-2 0 0 0,2 0 5 16,-1 0-3-16,2-1-2 0,1-2 5 16,1-1-1-16,-2-1-5 0,-7 0 4 15,-3 3-7-15,-12-3 0 16,-7 3 10-16,-9 1-12 0,-11-2 2 15,-7 3 0-15,-2 0 7 0,0 0 0 16,-5 0 0-16,-7 0-9 0,-4 0-10 16,-6 0 24-16,-2 1-24 0,8-1-178 15,3 0 89-15,8 0-77 16,5-7-271-16</inkml:trace>
  <inkml:trace contextRef="#ctx0" brushRef="#br1" timeOffset="-31523.29">20538 16138 137 0,'0'0'0'0,"-71"14"384"15,37-10-261-15,3-1 44 0,6 0-48 16,2-3-18-16,5 0 3 0,7 0-42 16,7-1-8-16,3 1-4 15,0-2-15-15,1 2-24 0,0 0-17 0,5 0-8 16,6 0 5-16,11 3 11 15,9 1 3-15,6 2 1 0,8-1-6 16,6-1 0-16,6-2 4 0,5-2-6 16,8-1 4-16,7-4 5 0,0-8 1 15,4-1 7-15,0-2-4 16,2 0-4-16,0 1 3 0,-2 3-5 16,-2 2-1-16,-3-2 2 0,-4 8-3 15,-4-2-1-15,-3 2 2 0,-4 1-1 16,0 1-4-16,-3-2 2 0,1 1 2 15,-3-1-3-15,0-2 0 0,0-1 2 16,-4-1-2-16,2-2 0 16,1 3 2-16,-3-4-2 0,-2 4 8 15,0-1-5-15,-4-1 1 0,-4 2-1 16,-2 0-1-16,-4 4-1 0,-2 1 1 16,-1 0-2-16,1 2 0 0,-2 0 0 15,-1 0 1-15,3 0-1 16,-1 0 0-16,1 0 0 0,2-1 2 15,3 1-2-15,4 0 6 0,2 0-4 16,-2-5 3-16,3 0-3 0,-4 1 2 16,-2 0 3-16,-6 1 1 0,-6 0-1 15,-6-1-2-15,-5 3 0 16,-5 0-1-16,-1 1-1 0,-4 0 0 16,-1 0-3-16,-1 0 0 0,1 0 9 15,1 0-8-15,-1 0 4 0,1 1 1 16,0 0 3-16,2 2 4 0,-1-1-5 15,0 2-3-15,0-4 1 16,-2 0-3-16,-2 0-3 0,-2 0 0 16,-2 0 0-16,0 0-124 0,-9-9 2 15,-2-1-251-15</inkml:trace>
  <inkml:trace contextRef="#ctx0" brushRef="#br1" timeOffset="-30805.94">22846 15108 637 0,'0'0'0'0,"0"0"396"0,0 0-223 15,0 0-65-15,-58-64-42 0,53 52-20 16,4 1-10-16,1 6-5 0,0 1-4 16,0 4-9-16,0 0-14 15,2 4-6-15,11 5-4 0,7 6 3 16,8 6 6-16,6 1 0 0,4 3-5 15,2 3 4-15,3 0 1 0,4-1-5 16,2-2 3-16,4-1 0 0,0-3-1 16,-2-3 0-16,-1 0 1 0,-4-2-1 15,-7-3 0-15,-3 3 4 16,-9-2-6-16,-4 0 3 0,-6 3 0 16,-2 0-2-16,-1 2-1 0,-4 1 2 15,0 0 1-15,2 3-1 0,-5 0 3 16,4 0-3-16,4 1-1 0,-5-5 2 15,-1-2-1-15,1-4 0 16,-4-5 0-16,-2-1 1 0,-3-2 0 16,0-4-1-16,-1 0 1 0,1 1-2 15,-1 2 0-15,0-1 2 0,0 4 0 16,0-3 2-16,0 5-4 0,-3-1 2 16,0-2 2-16,-2 4-2 0,-2-3 0 15,-1 5 1-15,0 1-3 16,-3 0 2-16,-4 6 3 0,-2 2-2 15,-9 8 4-15,-7 4 3 0,-8 7 2 16,-8 5-2-16,-5 4 1 0,-2 1-4 16,-4 2 7-16,7-3 1 0,1 0 2 15,2-4-3-15,9-3 1 16,3-2-5-16,1-2-2 0,8-4-4 16,4-5-2-16,4-5 2 0,5-4-1 15,4-4-4-15,3-3 3 0,2-2-3 16,6-4-77-16,0-2 4 0,1 1-34 15,0-3-94-15,2-3-125 16,1-6-176-16</inkml:trace>
  <inkml:trace contextRef="#ctx0" brushRef="#br1" timeOffset="-29749.92">15643 15124 280 0,'0'0'0'0,"0"0"339"16,0 0-154-16,-20-60-26 0,17 51-20 15,-2 6-11-15,3-1-40 0,2 4-32 16,0 0-28-16,0 4-17 0,5 3-14 15,1 6 6-15,4 6 12 0,-1 6-3 16,2 0-9-16,0 0 1 16,0 2-3-16,1-1-1 0,2 4 0 15,-1 0-42-15,4 2-57 0,-3-3-62 16,-2-4-78-16,-1-5-158 0</inkml:trace>
  <inkml:trace contextRef="#ctx0" brushRef="#br1" timeOffset="-29529.03">15449 15397 884 0,'0'0'0'0,"0"0"226"15,0 0-78-15,0 0-57 16,0 0-46-16,0 0-28 0,0 0-17 16,0 0 0-16,0 0 25 0,59-47-14 15,-17 41-6-15,3 0 3 0,4 4-5 16,0-3-2-16,1 1 2 0,-3 3-1 15,-3-1-4-15,-6 2-6 16,-4 1-30-16,-3 5-31 0,-8 1-39 16,-7 2-72-16,-7-1-92 0,-7 4-50 15</inkml:trace>
  <inkml:trace contextRef="#ctx0" brushRef="#br1" timeOffset="-29333.01">15557 15588 770 0,'0'0'0'0,"0"0"254"16,0 0-105-16,0 0-59 0,0 0-67 16,0 0-27-16,0 0 8 0,0 0 1 15,0 0 2-15,78-44 1 0,-47 34-7 16,0 2 1-16,1 0-1 16,-1 2 1-16,0 3-4 0,-4 3-99 15,-6 0-55-15,-1 1-29 0,-8 1-90 16,-9 2-157-16</inkml:trace>
  <inkml:trace contextRef="#ctx0" brushRef="#br1" timeOffset="-29133.88">15551 15713 883 0,'0'0'0'16,"0"0"178"-16,0 0-73 15,0 0-59-15,0 0 2 0,0 0-1 16,82-37-22-16,-56 24-8 0,8 2-3 15,0 0-6-15,-1 4-5 0,0 2-2 16,-4-1-1-16,-4 2 0 0,-4 4-21 16,-5 0-21-16,-4 0-64 0,-4 6-96 15,-3 2 12-15,-5-1-32 0,-11 0-144 16</inkml:trace>
  <inkml:trace contextRef="#ctx0" brushRef="#br1" timeOffset="-28684.27">15558 15913 660 0,'0'0'0'0,"0"0"180"0,-12 61-88 16,12-44-39-16,5 0-32 0,1 0-20 15,7-2 0-15,1 0-2 0,-1-4-67 16,2-2-33-16,-3-3-47 0,0-4 54 16,-7-2-11-16,-4 0-24 15,-1-2 130-15,-7-7 7 0,-3 1-1 16,3-4 18-16,-3 0 36 0,-2 0 40 15,1-4-8-15,1 0 11 0,1 3 15 16,2-3-15-16,5 4 6 0,1 1-3 16,1 1-37-16,5 2-29 0,1 1-15 15,8-3-10-15,6 1-2 16,3 0 0-16,7-1-2 0,2 2-2 16,-1 0-3-16,2 1-1 0,0 3-5 15,-3 4-1-15,-5 0 0 0,-2 1 0 16,-11 7-12-16,-2 5-10 0,-9 4-11 15,-2 4-7-15,-14 4 22 0,-5 4-6 16,-5 3-6-16,-6 0 30 16,-2-1 0-16,1-3 3 0,3-6-3 15,2-4 10-15,11-5 20 0,6-6 12 16,7-5-5-16,3-2-14 0,0 0-13 16,4 0-6-16,3-1-8 15,7-8 8-15,8 1 2 0,9-5-3 16,6 1 2-16,1 0-10 0,2-1-70 15,-2 0-69-15,1-1-99 0,-6-1-241 16</inkml:trace>
  <inkml:trace contextRef="#ctx0" brushRef="#br1" timeOffset="-28366.6">16168 15516 1010 0,'0'0'0'15,"0"0"232"-15,0 0-99 0,0 0-64 16,0 0-31-16,0 0-27 0,0 0-12 16,0 0 2-16,0 0-1 0,-20 85 0 15,20-46 16-15,3 0-10 16,2 4 6-16,1-4-4 0,-3 1-6 15,-1-5 2-15,0-8-3 0,-2 0-2 16,0-5 2-16,-4-7 2 0,-1 1-3 16,-3-4-15-16,0-2-24 0,-3-2-40 15,-2-3 3-15,1-5-54 16,1 0-94-16,1-1 4 0,2-8 3 16,6-3-221-16</inkml:trace>
  <inkml:trace contextRef="#ctx0" brushRef="#br1" timeOffset="-28154.84">16287 15612 692 0,'0'0'0'0,"0"0"220"0,0 0-119 16,0 0-48-16,0 0 6 0,0 0-12 16,0 0-7-16,35 65-1 0,-26-40-14 15,-1-1 1-15,2 1-12 16,-1-1-11-16,-2-5-1 0,-1-5-2 15,2-2 0-15,-5-1 0 0,3-6-71 16,-4-3-25-16,1-2-48 0,2-4-53 16,0-6-26-16,1-6-83 0</inkml:trace>
  <inkml:trace contextRef="#ctx0" brushRef="#br1" timeOffset="-27912.24">16459 15235 875 0,'0'0'0'0,"0"0"241"0,0 0-106 16,0 0-35-16,0 0-75 16,0 0-30-16,0 0 10 0,0 80 58 15,0-26-23-15,0 13 1 0,0 7 11 16,0 11-10-16,0 4-15 0,0 4-6 16,0-4-10-16,9-10-9 15,3-8 2-15,4-10-2 0,2-5-4 16,-1-9 4-16,-1-9 1 0,-3-5-3 15,-5-12-5-15,-2-5-31 0,-1-8-40 16,-3-5-6-16,-1-3-41 0,-1-2-149 16,0-13-155-16</inkml:trace>
  <inkml:trace contextRef="#ctx0" brushRef="#br1" timeOffset="-27200.56">17019 15065 477 0,'0'0'0'0,"0"0"427"0,0 0-268 16,0 0-22-16,0 0-77 0,0 0-42 15,0 0-18-15,0 0 0 16,-56 70 12-16,38-35-3 0,-5 3 2 16,1 2 0-16,-3 2 0 0,0 1-3 15,4-6 0-15,4-3 1 0,7-7 1 16,4-8-4-16,6-4-3 0,0-6-3 16,5 0 0-16,6-4-6 0,1-1 2 15,10-2-6-15,7-2-10 16,-1-4-7-16,3-6 1 0,0 0 15 15,-6 1 11-15,-4 2 0 0,-5 1 1 16,-5 1-1-16,-4 3 3 0,-2 2-4 16,-5 2 2-16,0 7 1 0,-2 5-2 15,-11 5 32-15,-1 4-15 16,-5 2-3-16,1 3-5 0,2-3-6 16,-1-1 2-16,5 0-1 0,4-5-2 15,3-1-4-15,4-2 2 0,0-8 0 16,1 1-5-16,0-5 3 0,5 0 0 15,2 0-5-15,-4-2 0 16,6-1 1-16,0 0-5 0,2 1 3 16,2-2 1-16,2 0 2 0,-1 0 2 15,0-6 4-15,0-1-2 0,5-1 2 16,-3-2 0-16,2 3-1 0,-3 0 0 16,-4 3 6-16,-6 2-7 15,-1 2 1-15,-4 0 0 0,-2 5-93 16,-5 6-53-16,-6 1-62 0,-3 2-205 15</inkml:trace>
  <inkml:trace contextRef="#ctx0" brushRef="#br1" timeOffset="-26995.11">16801 15896 911 0,'0'0'0'0,"0"0"225"0,0 0-89 15,0 0-43-15,0 0-49 0,0 0-19 16,0 0-2-16,0 0 3 0,0 38-2 15,9-27-6-15,2-1-9 16,1 2-5-16,1-1-4 0,6-1 0 16,-3 0 0-16,5-2-19 0,-2-2-33 15,0-5-21-15,-1-1-30 0,-2 0-44 16,-4-4-59-16,-1-5-132 0,-4-4-161 16</inkml:trace>
  <inkml:trace contextRef="#ctx0" brushRef="#br1" timeOffset="-26795.11">17012 15822 890 0,'0'0'0'0,"0"0"75"0,0 0 62 15,0 0-12-15,0 0-61 0,-9 72-23 16,7-51-13-16,1-2 1 16,1 2-9-16,0-2-7 0,0-3 0 15,4-2-12-15,2-3 0 0,1-3-2 16,3 0-31-16,1-6-34 0,1-2-65 15,2 0-56-15,-3-7-29 16,1-1-77-16,-3-2-43 0,-2-3 167 16</inkml:trace>
  <inkml:trace contextRef="#ctx0" brushRef="#br1" timeOffset="-26671.93">17125 15957 195 0,'0'0'203'0,"0"0"-32"0,0 0 11 16,0 0-31-16,0 0-52 0,0 0-30 16,0 0 39-16,0 0-14 15,0 0-45-15,45 46-17 0,-37-33 6 16,2 1-24-16,3-4-12 0,-1 0-2 15,1-2 0-15,-2-3 0 0,0-2-174 16,-3-3-46-16,-3 0-159 0</inkml:trace>
  <inkml:trace contextRef="#ctx0" brushRef="#br1" timeOffset="-26356.18">17274 15378 1175 0,'0'0'0'16,"0"0"225"-16,0 0-108 15,0 0-52-15,0 0-19 0,0 0-14 16,0 0-18-16,0 0-13 0,0 0-2 15,-4-38-2-15,37 30 6 0,8-2-5 16,7-1 4-16,1-2 2 0,1 0-5 16,0 1 0-16,-2 2-19 0,-3 2-21 15,-5 1 1-15,-8 4-25 16,-5 1-41-16,-9 2 1 0,-7 0-82 16,-7 0-93-16,-5 2-51 0,-13 2-159 15</inkml:trace>
  <inkml:trace contextRef="#ctx0" brushRef="#br1" timeOffset="-25962.73">17253 15462 896 0,'0'0'0'15,"0"0"167"-15,-49 60-73 0,39-42-45 16,5 0-21-16,5 0-16 0,0-2-11 16,6 0-1-16,6-4 0 0,3-3-73 15,4-1-42-15,4-2-51 16,-3-6 65-16,-2 0 58 0,-8-7-55 15,-5 1 86-15,-5-1 24 0,0 1 56 16,0 0 4-16,-5-6 19 0,1 3 13 16,1 1-11-16,0 1-1 0,3 1-5 15,0-1-31-15,7-4-28 16,8 1-17-16,8-3 3 0,10-3 1 16,6-2-3-16,5 0-3 0,2 3-2 15,-4 2 5-15,-2 1 11 0,-3 3 1 16,-1 4-4-16,-5 3 0 0,-7 2-1 15,-1 0 0-15,-7 5-11 16,-5 2-5-16,-2 1-1 0,-5 3 0 16,1 1 0-16,-2 4-2 0,-3-2 0 15,-1 1 6-15,-7-1-8 0,-1 2 4 16,0 3-4-16,-3-3-37 0,-1 1-15 16,-2 0-30-16,0-4-45 0,-3 2-54 15,2-3-58-15,-4-6-129 16,1-1-98-16</inkml:trace>
  <inkml:trace contextRef="#ctx0" brushRef="#br1" timeOffset="-25596.47">17367 15593 956 0,'0'0'0'0,"0"0"175"15,0 0-28-15,0 0-69 0,0 0-63 16,0 0-30-16,0 0 13 0,0 0 9 15,70-20-8-15,-36 8 2 16,1 1-1-16,-1 1 0 0,-6 2-26 16,-7 3 19-16,-7 5 4 0,-9 0-4 15,-4 5-9-15,0 4-9 0,-13 5 25 16,-4 5 0-16,-7 4 6 0,-3 3-2 16,-5 1-3-16,3 2-2 15,-1-4 2-15,11-4 0 0,3-5-2 16,8-9 2-16,5-3-2 0,2-1-6 15,0-3 1-15,7 3 5 0,7-3 2 16,2 0 24-16,5 0-13 0,2-2-6 16,3-4-2-16,0-1 1 0,3-2-6 15,-3 0 2-15,-3 1 0 16,-3-5-30-16,-3 3-26 0,-4-4-36 16,-3 2-37-16,-3-3-19 0,-3-1-68 15,-3-3-93-15,-1-4-47 0</inkml:trace>
  <inkml:trace contextRef="#ctx0" brushRef="#br1" timeOffset="-25195.99">17548 15115 813 0,'0'0'0'0,"0"0"33"0,0 0 46 16,-30 92 34-16,24-44-24 0,5 15-19 15,1 11 16-15,0 10 39 16,0 8-20-16,3 3-50 0,3 0-25 15,2-8-13-15,8-9-12 0,-1-13-3 16,5-10-1-16,-3-12 0 0,-2-9-1 16,-5-9 0-16,-2-8 0 0,-2-8-29 15,-4-4 7-15,-2-5-5 16,0 0-20-16,-1 0 9 0,-7-4-13 16,-3-5-75-16,-3-2-12 0,-1-4 18 15,1-2-9-15,1-4 5 0,2-4-5 16,4-5 1-16,0-2 91 0,3 0 72 15,3 2 70-15,-3 5 6 16,2 2 17-16,1 7 41 0,0 6-34 16,-1 2-13-16,1 6-24 0,-1 2-28 15,0 0-16-15,-3 4-20 0,-5 4-13 16,-3-1-12-16,-7 5 1 0,-3 6-4 16,1 0-4-16,-4 1 1 15,2 2-3-15,3-4 0 0,6-3 0 16,5-3-133-16,4-5-42 0,6-6-244 15,10-1-127-15</inkml:trace>
  <inkml:trace contextRef="#ctx0" brushRef="#br1" timeOffset="-25111.21">17565 15945 917 0,'0'0'0'0,"0"0"31"0,0 0-21 16,78-2-20-16,-53-9-301 0</inkml:trace>
  <inkml:trace contextRef="#ctx0" brushRef="#br1" timeOffset="-24462.87">18015 15158 913 0,'0'0'0'0,"0"0"262"15,0 0-133-15,0 0-55 0,0 0-48 16,0 0-27-16,0 0 2 0,0 0 0 16,16 66 2-16,-6-40-2 0,-1 4-2 15,0 3-25-15,2-1-39 0,0 2-56 16,-7 0 3-16,-1-4-19 16,-3-1 24-16,-4-6 73 0,-5 0 43 15,-4-7 29-15,-2-4 56 0,5-1 7 16,-2-6 18-16,3-2-15 0,2-3-11 15,3 0-8-15,-2 0-11 0,5-4-20 16,1-3-18-16,0-4-14 16,4-3-14-16,5-2-4 0,7-2 0 15,6-2 1-15,5-3-1 0,3 0-15 16,2-1-13-16,1 1-26 16,-2-1-3-16,1 0-17 0,-3-1-63 15,-2 0 11-15,-2 0-40 0,-5-4-136 16,-5 0-86-16</inkml:trace>
  <inkml:trace contextRef="#ctx0" brushRef="#br1" timeOffset="-23922.99">18347 14966 621 0,'0'0'0'0,"0"0"253"16,0 0-82-16,0 0-14 0,0 0-41 16,0 0-44-16,0 0-32 0,0 0-18 15,0 0-13-15,-24 1 0 0,16 20-6 16,0 2 1-16,2-2-2 0,3-2 0 15,3-6-4-15,0-2 2 16,8 0-1-16,6-7-4 0,4 0 8 16,8-3-1-16,3-1 1 0,1-1-3 15,1-5 0-15,-3-1-8 0,-3 3 4 16,-4 4-2-16,-5 0-1 0,-3 2 3 16,-5 5 4-16,0 0 0 15,-3 4-6-15,-1-4 6 0,-1 2 0 16,-1 1 0-16,2-3 0 0,-4 0 0 15,0 0-5-15,0-4-28 0,-3 1-24 16,-1-1-26-16,-1 1-33 0,-4 0-34 16,-2-2 15-16,-3-1-12 0,-3 0-44 15,-1-1 11-15,-4 0 2 16,2 0 108-16,1-3 110 0,3 1 72 16,0 0 34-16,3 2 12 0,1 0 16 15,4 5-26-15,0 4-73 0,-1 1-2 16,2 0 4-16,1 3-37 0,0 1-13 15,0 0-21-15,0 2-4 0,1 0-2 16,3-1 0-16,2-1-49 16,0-1 15-16,2-5-25 0,5 0 34 15,-1-2 28-15,0-2-6 0,1 0 6 16,0 0 54-16,5-1-7 0,-1 0 0 16,1-1-15-16,3-1 1 0,-1-1-11 15,4 0-13-15,2-4-5 16,-3-1-6-16,1-1 1 0,-3 0-4 15,-1 1-70-15,-4 0-40 0,-3 1-101 16,-1 0-34-16,-3 0-54 0</inkml:trace>
  <inkml:trace contextRef="#ctx0" brushRef="#br1" timeOffset="-23633.7">18296 15520 730 0,'0'0'0'16,"0"0"129"-16,0 0 18 0,0 0-12 16,0 0-53-16,0 0-34 15,0 0-28-15,-27 64-11 0,37-53 0 16,0 2 3-16,3-2-7 0,1 3-5 15,0-4 0-15,0-2 2 0,0-3-2 16,3 0-59-16,-5-2-18 0,-1-2-20 16,1-1-3-16,-4 0-3 0,-1 0-32 15,1-6-52-15,-7-1-44 16,-1 1-72-16</inkml:trace>
  <inkml:trace contextRef="#ctx0" brushRef="#br1" timeOffset="-23413.01">18399 15637 100 0,'0'0'0'0,"0"0"357"0,0 0-189 16,0 0-8-16,0 0-59 0,0 0-26 15,0 0-18-15,0 0-38 16,0 0-13-16,-12-43 0 0,28 32 0 16,-1 1-2-16,2 1-3 0,-4-1 10 15,-2 2 16-15,-1 2 18 0,-2 0 0 16,-3 4 0-16,1-1 6 0,-3 1-9 16,2 0-17-16,-2-2-15 15,-2 1-5-15,2 0-3 0,-1 1-1 16,-1 2-1-16,0 0 0 0,-1 0 0 15,0 0-24-15,0 0-32 0,-1 3-78 16,-4 2 16-16,0 3-10 0,-6 0-123 16,-1-1-59-16</inkml:trace>
  <inkml:trace contextRef="#ctx0" brushRef="#br1" timeOffset="-22921.89">18221 15648 733 0,'0'0'0'16,"0"0"272"-16,0 0-84 0,0 0-67 16,0 0-62-16,0 0-42 0,0 0-15 15,0 0 25-15,-19 89 21 0,14-51-17 16,3-1-5-16,2 0 3 0,0-1-8 16,0-2-13-16,3-9-6 0,6 1-1 15,0-8-2-15,1-3 0 16,1-3-6-16,0-6-17 0,1-1-25 15,-2-5-8-15,0-3-5 0,1-6-22 16,-1-8-19-16,2-5-14 0,-6-3 17 16,-4-6 38-16,-2-5 24 0,-5 0 34 15,-5-2 8-15,0 4 92 16,0 6 28-16,0 4-2 0,4 8-19 16,2 4-21-16,3 3-29 0,1 0-18 15,0 1-15-15,8-3-15 0,10-1-7 16,10-4 2-16,6-1 0 0,1 1 3 15,4-1-4-15,-1 7 2 16,-7 2-1-16,-4 5-1 0,-5 3 2 16,-5 4-2-16,-5 8-3 0,-2 6 2 15,-3 6 4-15,-5 4 13 0,-2 6 4 16,-2 4 1-16,-9 0-3 0,1 0-8 16,1-4-5-16,4-6-3 15,-3-3 2-15,4-5-4 0,-1-5-12 16,1-1-26-16,-1-4-28 0,0-1-35 15,-2-5-22-15,-1-1-64 0,-6-2-55 16,-3 0-41-16,-4-3-25 0</inkml:trace>
  <inkml:trace contextRef="#ctx0" brushRef="#br1" timeOffset="-22290.24">18313 15858 539 0,'0'0'0'0,"0"0"376"0,-64-64-197 16,47 45-25-16,5 4-57 0,2 2-26 15,6 1-13-15,4 4-25 0,0 1-16 16,2 0-15-16,10 0-4 0,7 0-1 15,7-2 0-15,5 6 2 16,3 0-33-16,-5 1-31 0,0 2-7 16,-2 0-23-16,-4 0-44 0,-5 6-8 15,-5 1-11-15,-8-1 2 0,-5 6 50 16,-9 1 67-16,-10 3 30 0,-3 4 6 16,-3 1 6-16,2-2 4 15,-4 3 7-15,3-5 1 0,6-4 40 16,3-5 32-16,8-3 3 0,2-2 8 15,4-3-20-15,1 2-4 0,0-2-23 16,0 0-28-16,0 0-15 0,0 0-13 16,2 0-1-16,4 1 12 0,3 4 6 15,-1-2-3-15,1 1-5 16,-2-1 4-16,0-1 12 0,4-2 2 16,0 0-6-16,1-6-5 0,2 1-8 15,-3-2-2-15,-2 3-2 0,-1 1-10 16,-4 3-24-16,-2 0-24 0,-2 0-30 15,-4 4 13-15,-7 3 54 16,-2 7-21-16,-4 0-51 0,-3 5-30 16,0 1 1-16,0-2 9 0,3 0 80 15,3-3 42-15,3-5 36 0,5-3-8 16,2-3 4-16,4-3 15 0,0-1 0 16,0 0 7-16,0 0 24 15,0 0-6-15,1-3-33 0,2-1-26 16,0-1-15-16,3 2-4 0,3 0-1 15,2-1 1-15,1 0 1 0,2-1-3 16,0 0 0-16,-1 3 31 0,2-1 21 16,-4 0 7-16,-2 0 9 0,-2 2 0 15,-3 1-13-15,1 0-8 16,0 5-5-16,-1 5-1 0,-3 3 2 16,-1 1-3-16,0 1-3 0,-7 0-9 15,-4 4-9-15,-4 2-9 0,-2 0-6 16,-2 0-2-16,-4 1 1 0,1-3-6 15,-1-2-81-15,3-4-7 16,6-4-24-16,2-3-109 0,5-4-31 16,6-2-88-16</inkml:trace>
  <inkml:trace contextRef="#ctx0" brushRef="#br1" timeOffset="-22177.04">18350 16141 857 0,'0'0'0'0,"0"0"374"0,74 16-246 15,-49-2-68-15,0 2-23 16,2-3-25-16,2 0-9 0,1-1-3 15,3-3 0-15,1-8-234 0,-2-2-216 16,0-15-279-16</inkml:trace>
  <inkml:trace contextRef="#ctx0" brushRef="#br1" timeOffset="-21613.24">18961 15405 1162 0,'0'0'0'0,"0"0"248"16,0 0-127-16,0 0-58 0,0 0-24 16,0 0-30-16,0 0-13 0,0 0-6 15,0 0-9-15,15 0 13 0,16 0 4 16,8-1-5-16,9-6-7 0,-3-3-4 15,1 3 8-15,-12 3 5 16,-12 2-1-16,-11 2 2 0,-6 2 0 16,-5 7-3-16,-7 7 3 0,-12 5 8 15,-8 7-3-15,-11 3 2 0,-5-1 0 16,-2 4-2-16,1 0 1 16,2 0 3-16,3 0-3 0,6-5 1 15,10-7 1-15,3-7 5 0,12-4-2 16,5-5-7-16,3-1 0 0,4-2-9 15,9 0 7-15,4 0 4 0,9-3 0 16,3 0 4-16,8 0-5 0,3-1-1 16,-3-4 0-16,3 0-22 0,-3-3-19 15,-3 0 0-15,0-3-27 16,-7 0-22-16,-2 0 8 0,-5 0-128 16,-8-3-44-16,-7-2-125 0</inkml:trace>
  <inkml:trace contextRef="#ctx0" brushRef="#br1" timeOffset="-21356.29">19123 15140 1140 0,'0'0'0'0,"0"0"33"16,-25 65 2-16,16-16 40 0,0 18-21 16,6 10-5-16,3 11 50 15,0 7-30-15,0-3-33 0,6 0-10 16,1-8-9-16,3-6-7 0,3-7-5 15,1-11-2-15,3-8-1 0,-3-11-4 16,-2-13 0-16,-2-9-26 0,-4-8-15 16,-4-5 8-16,-1-5-12 0,-1-1-28 15,-1-5 31-15,-7-5-28 16,-4-2-94-16,-7-1 34 0,2-2 8 16,-1-2-49-16,0-2-20 0,5-3-40 15</inkml:trace>
  <inkml:trace contextRef="#ctx0" brushRef="#br1" timeOffset="-21177.05">19046 15951 59 0,'0'0'0'0,"0"0"397"0,9-78-263 16,-6 59 35-16,-2 3-11 16,0 8-1-16,-1 8 10 0,0-3-50 15,0 3-33-15,-3 0-19 0,1 3-31 16,-6 4-14-16,-2 8-1 0,-4 8-2 16,-6 3-4-16,4 2-11 0,-2 0 1 15,4-4-6-15,10-4-78 16,0-6 4-16,4-4-27 0,6-7-77 15,6-3-17-15,3-8 1 0,3-9-17 16,4-7-22-16</inkml:trace>
  <inkml:trace contextRef="#ctx0" brushRef="#br1" timeOffset="-20696.51">19204 15808 779 0,'0'0'0'0,"0"0"246"0,0 0-140 16,0 0 6-16,0 0-28 15,0 0-41-15,0 0-29 0,0 0-6 16,0 0-4-16,42-19-3 0,-19 14 1 16,4 0-1-16,3 1-1 0,-2-3 0 15,4-1 2-15,3 2-11 0,-2-3 6 16,0-2-18-16,0-3-12 0,-3-2 17 16,-3-4 0-16,-4 2-24 15,-3-3-11-15,-6-1-3 0,-5 0-35 16,-8 0 3-16,-1-3-29 0,-10-1-62 15,-3-4 55-15,-3-2 23 0,0 4-48 16,1 3 134-16,-3 3 26 0,4 5 239 16,-3 1-84-16,3 1-52 0,1 3-9 15,3 1 0-15,2 3-10 16,2 3-6-16,4 3-31 0,2 0-20 16,0 2-21-16,2 1-22 0,7 11-6 15,4 12 9-15,8 12 0 0,-3 14 15 16,1 16-2-16,0 12 12 15,-5 14 14-15,-1 9 1 0,6 8-14 16,-2 3-11-16,1-2 1 0,4 0-11 16,0-8-5-16,1-10 0 0,1-11 5 15,1-11-8-15,-3-15 4 0,-1-10 2 16,-5-11-4-16,-6-12-1 0,-2-11-3 16,-8-8-20-16,0-3-9 15,-1-6 20-15,-9-7-30 0,-1-8-61 16,-4-6-26-16,-3-7-45 0,0-7-158 15,-5-6-289-15</inkml:trace>
  <inkml:trace contextRef="#ctx0" brushRef="#br1" timeOffset="-20272.88">19327 15373 1084 0,'0'0'0'0,"0"0"174"0,0 0-40 16,0 0-60-16,0 0-48 15,0 0-38-15,0 0 13 0,0 0-2 16,36 24-73-16,-19-13 7 0,0 0-53 16,0-1-89-16,-1 2-39 0,-7-3-148 15,-8 3 117-15,-1-1 286 0,-9 2 156 16,-2 1 50-16,-1 1-17 0,5-1 16 15,1-2 36-15,6 2-105 0,0 1-69 16,0 3-45-16,5 2-23 16,2-2-2-16,9 0-8 0,-2-9-334 15,-5-9-626-15</inkml:trace>
  <inkml:trace contextRef="#ctx0" brushRef="#br2" timeOffset="26888.78">28999 1813 190 0,'0'0'0'0,"0"0"211"0,0 0-66 15,0 0-56-15,0 0-4 0,0 0 10 16,0 0-17-16,0 0-3 16,11 8 4-16,-11-6-22 0,0-2-3 15,-6 0 17-15,1 0-38 0,-6-4-28 16,0 1-5-16,2-6 0 0,1 1 4 16,2-1-6-16,2-3-2 0,3-2-7 15,1-1-2-15,1 0 1 16,7 0 0-16,2 6-7 0,-2 1 15 15,3 4-1-15,-4 2-2 0,7 2 1 16,-1 3 0-16,-1 3 1 0,1 6 6 16,-3 0 0-16,-1-1-2 0,-6 1-1 15,-2-5 3-15,-1 1-2 16,-1-1 2-16,-8 1 7 0,-5-2 3 16,-3-2 2-16,-6-2-6 0,-1 0-4 15,-1-2 3-15,5 0-2 0,3-3 2 16,3-5 14-16,5-1-1 0,2-2-12 15,4 2 0-15,3 2-4 0,0 0-4 16,0 6 1-16,1 0 0 16,5 1-10-16,3 2 6 0,0 7 4 15,1 0 0-15,0 3 0 0,0-1 5 16,-3 1-4-16,-2-2 2 0,-1-3 0 16,-1-2-4-16,0-3 2 0,-2-1 1 15,-1-1-2-15,0 0 0 16,0 0 13-16,0 0-2 0,0 0 12 15,-1 0 2-15,-2 0-10 0,2 0-12 16,0-1-1-16,-1 1-3 0,1 0 2 16,0-1-1-16,1 0 0 0,0 1-3 15,0 0 3-15,0-1-12 16,0 1 6-16,0 0 3 0,2-5 0 16,2 1 6-16,0-3 7 0,2-1-6 15,-2 4 6-15,-2 1 4 0,-2 1-1 16,1 2 2-16,-1 0-6 0,1 0-9 15,6 5 0-15,-2 5 4 0,4 4-1 16,-2 9 10-16,-3 1-4 16,-4 4 2-16,-6 0-1 0,-9 2-3 15,-10 3-3-15,-13 3 2 0,-11 3-4 16,-19 2-4-16,-7 3-52 0,-4-1-43 16,-1-3-153-16,5-6-250 0</inkml:trace>
  <inkml:trace contextRef="#ctx0" brushRef="#br2" timeOffset="28447.81">31072 2209 493 0,'0'-4'0'0,"-1"1"253"0,-3 0-162 16,-5-1-51-16,-3 4-27 0,-7 0-8 16,-2 0-3-16,-4 1 13 0,-4 3 9 15,-1-1 20-15,-1-1 5 16,3-1-2-16,-2-1-11 0,-1 0 7 16,0-1-5-16,-3-2-13 0,-4-4-2 15,-1 3-7-15,-7 0-3 0,-7 3-8 16,-4 1-4-16,-2 0 0 0,-4 0 0 15,3 0 0-15,1 0 0 0,4 0-1 16,1 0 0-16,8-3 3 16,2-3 5-16,3-1 13 0,2 0 2 15,2-6-4-15,-1 2-7 0,1-4-5 16,2-3-2-16,-4 0-1 0,-1-3 2 16,0-2-3-16,-3-2 1 0,-2-7 0 15,0-4-4-15,2-5 0 16,7-2 0-16,5 3 1 0,9 0-2 15,10 0-3-15,6-1 1 0,6-3-1 16,4-3-1-16,9-2-1 0,8-3-5 16,3-6 3-16,4 5 1 0,2-1 6 15,3-4-7-15,3 2-3 16,7-3-1-16,7 4-3 0,4 7-4 16,3 6 5-16,0 3 18 0,4 5-6 15,0 2 2-15,4 2 0 0,5 2 4 16,-1-3-6-16,6 3 3 0,4-1 1 15,2 2-1-15,-1 3-1 0,3 1 0 16,3 5 7-16,-3 1-5 16,3 4 4-16,-5 6 0 0,-4 3 0 15,-3 4 0-15,3 7 1 0,-3 6-6 16,-5 5-2-16,-2 5 2 0,-7 3 5 16,-2 7-7-16,-3 1 2 0,4 6 2 15,-3 0-3-15,1-1 0 16,-1 3 7-16,-1-1-4 0,-5-2 0 15,-1 5 3-15,-2-1 2 0,-1 1-1 16,-4 3 0-16,-2-4-5 0,-2 7 4 16,-10 1-3-16,-1 2-2 15,-8 0 3-15,-8 1-2 0,-6 2-3 16,-5 4 2-16,-7 0 5 0,-6-4-2 16,-4-3 0-16,0-4 0 0,-7-2-1 15,-3-7 3-15,-1 0-1 0,-13-6 5 16,-4-1 0-16,-10 0-1 0,-5-2-1 15,-2 0 2-15,-2-4 4 0,-1-2 1 16,5-3 6-16,3-3-3 16,4-3-1-16,5-3 0 0,2-4 0 15,5-2-3-15,2-1 2 0,6-2-1 16,4-1-1-16,6-3 2 0,8 1-1 16,4-1-5-16,3 0-2 0,7 0-6 15,1 0-2-15,0-1 0 16,0 1 0-16,0 0-28 0,0 0-19 15,2 0-27-15,5 0-83 0,4 0-80 16,2-3-167-16</inkml:trace>
  <inkml:trace contextRef="#ctx0" brushRef="#br2" timeOffset="29801.12">30434 4582 730 0,'0'0'0'0,"0"0"129"15,0 0-68-15,0 0-44 0,-75 6 15 16,46-6 29-16,-4 1 9 0,-5-4-11 15,-3-3-4-15,-1-3-18 0,-5-2-11 16,-5-1-6-16,-2-4-9 16,-6 0-4-16,-8-4-3 0,-2-2 0 15,-8-4-5-15,0-5 2 0,7-2 3 16,4-6-3-16,13-6 4 0,13 1-4 16,13-6 2-16,12-1-2 0,8-2-2 15,8-1 1-15,8-4 0 16,9-1-2-16,13-1-2 0,5-1 5 15,16-3-2-15,11-3-3 0,9 0 3 16,15-1-7-16,7 7-3 0,6 3 6 16,3 5 0-16,3 3 3 0,-2 5 2 15,1 5 0-15,-1 6 0 0,-5 7 0 16,-4 8 3-16,-5 7-3 16,-4 9 0-16,-6 3 2 0,-1 13-2 15,-6 3 0-15,6 7 5 0,1 8-4 16,0 6 1-16,-1 4-1 0,-1 3-2 15,-4 0 2-15,-2 2 3 0,-3 1-5 16,-6 3 2-16,-4 3 9 16,-11-1 0-16,-3 2-2 0,-5-1-2 15,-7 0 1-15,-3 0 1 0,-9-2-1 16,-4-2-2-16,-10-1 1 0,-6-2-1 16,0-1 0-16,-14 3 4 15,-4-3-1-15,-12 2 2 0,-10-2-2 0,-5 0-2 16,-5-2-4-16,-6-3 6 15,-1-4-4-15,2-4 2 0,6-4 7 16,5-1 2-16,6-5 2 0,0 0-2 16,3-4-5-16,1 0-4 15,-1-2 0-15,4-3-2 0,0-1 2 16,-2-4 2-16,0 2 0 0,1-3-4 16,4 0 4-16,2-1-4 0,4-2 1 15,5 1-1-15,0-1-2 0,3-1 0 16,3-2 4-16,2-1-3 0,1 1 1 15,2-1 4-15,2 0-1 0,-2 0 0 16,5 0 1-16,-2 0-2 16,2-1-1-16,-3 1 2 0,4 0-4 15,-2 0 0-15,2 0 1 0,0 0-3 16,0 0 1-16,0 0 1 0,0 0-2 16,0 0 1-16,0 0 4 0,0 0-2 15,0 0 2-15,0 0 0 16,0 0-1-16,0 0 0 0,0 0-1 15,0 0-1-15,0 0-3 0,0-1 0 16,0 1 2-16,0 0-2 0,0 0 0 16,0 0 0-16,0 0 0 0,0-2 0 15,0 2 1-15,0 0-1 16,0 0 0-16,0 0 2 0,0 0-2 16,0-1 0-16,0 1 2 0,2 0-2 15,-2 0-6-15,0 0-24 0,2 0-43 16,0 0-26-16,4 6-87 0,1-4-293 15</inkml:trace>
  <inkml:trace contextRef="#ctx0" brushRef="#br2" timeOffset="30901.18">30975 9359 876 0,'0'0'0'15,"0"0"0"-15,-84 0 149 0,48-2-95 16,-9-1-25-16,-2-2-15 0,-7-1 9 16,-3 0 5-16,-3-6 1 0,-3 0 10 15,3-4-1-15,2-2-11 16,2-3-13-16,2-2 0 0,-3-5 3 15,0-1-2-15,1-5-4 0,1-3-5 16,0-5-3-16,3-4-1 0,-1-6 0 16,8-6-3-16,2-4-1 0,6-7 4 15,1 1-4-15,3-3-8 16,2 3 3-16,7 4 1 0,2 1 0 16,-1 7 5-16,5 4 2 0,2 1-2 15,4 6-2-15,5 1 3 0,7 1-17 16,7 2 6-16,13-2-6 0,15 0-2 15,18-6 8-15,23 0 3 0,24-2-8 16,13-2 9-16,16 3 4 16,7 5 4-16,4 9-1 0,1 9 0 15,0 9 2-15,-5 8-3 0,-3 8 2 16,-7 6 7-16,-7 13-12 0,-7 8 8 16,-9 7 3-16,-7 9-6 0,-6 5-2 15,-5 8-2-15,-8 8 6 16,-8 11-4-16,-11 8 1 0,-7 7 0 15,-8 3 0-15,-7 3-2 0,-5-1 2 16,-14-3 0-16,-3-6-2 0,-8-5 2 16,-6-5 0-16,-6-8-1 0,-14-2 1 15,-9-5 18-15,-6-4 1 16,-11-3-2-16,-7-3-5 0,-6-5 0 16,-4-3 3-16,3-7 0 0,2-4 9 15,1-3-1-15,6-5 2 0,5-4 4 16,5-2-1-16,3-2-6 0,4-5-6 15,8 1-2-15,3-6-1 0,5-1-1 16,6-1 1-16,7-2-2 16,0 0-2-16,3 0-1 0,2 0-5 15,0 0-4-15,0 0 1 0,0 0 0 16,0-4-39-16,3 2-11 0,5-3-28 16,3-3-57-16,6 1-69 0,-3-3-131 15,-4-2-434-15</inkml:trace>
  <inkml:trace contextRef="#ctx0" brushRef="#br2" timeOffset="31702.27">31284 12197 861 0,'0'0'0'15,"0"0"9"-15,-88 4 62 0,54-4 41 16,-4 0-72-16,-4-3-23 0,-3-3 1 15,-6-7-1-15,-5-1 1 0,-5-3 16 16,-6-5-3-16,-2-4-4 16,-4-1-4-16,-7-5-9 0,-3-1-4 15,1-5 8-15,0-7-1 0,4-5-8 16,4-6-4-16,9-6 2 0,9-8-5 16,12-4 1-16,8-4 3 0,15-4-4 15,5-2-4-15,11 0 2 16,5-3 0-16,13-3-8 0,8-1 2 15,6-1-8-15,5 4-8 0,2 6 4 16,3 10 1-16,4 14 6 0,0 7 3 16,6 6 1-16,4 7-2 0,13 1 12 15,12 4-3-15,6 7 0 16,16 5-1-16,3 6 1 0,6 6-5 16,10 7 7-16,4 2 0 0,5 11-2 15,2 9 0-15,-1 11-2 0,-3 12 3 16,-9 8 3-16,-9 8-3 0,-10 7-1 15,-18 6 0-15,-9 7 2 0,-19 6-2 16,-8 3 19-16,-12 3-5 16,-17 5-4-16,-10 3 5 0,-4 2-2 15,-19-2 0-15,-4-6-4 0,-7-11-2 16,-9-10-1-16,-4-10 6 0,-5-10 8 16,-1-7 8-16,1-5-3 0,5-9-7 15,3-5-4-15,8-4-4 16,9-7-7-16,5-4-5 0,4 0 4 15,6-4-4-15,7-1-85 0,2-1-28 16,0-5-160-16,7 0-299 0</inkml:trace>
  <inkml:trace contextRef="#ctx0" brushRef="#br2" timeOffset="32607.29">31418 16075 920 0,'0'0'0'0,"-74"-1"156"16,29-5-50-16,-4-3-64 0,-9-3-18 15,-7-2 1-15,-6-1-11 0,-7-3 0 16,-10-2 4-16,-6-3 1 0,-8-4 1 16,-1-5-4-16,5-1 3 15,8-5 4-15,11-6 5 0,12-4-1 0,11-6-13 16,11-9-6-16,11-5-5 15,8-9-5-15,10-2-4 0,11-4 7 16,5-2-2-16,9 0-4 0,8-4 7 16,3-1-2-16,3-3 0 15,-2-3 0-15,1 1 2 0,-2-1-2 16,-3 0-4-16,0 1 0 0,-3 7-3 16,0 7 6-16,3 11-1 0,5 12 1 15,5 4 2-15,8 5-2 0,12 1-7 16,11-2 10-16,14 3-4 0,7-1-1 15,12 5 4-15,2 1-2 16,4 7-3-16,-3 6 5 0,-3 9 1 16,-5 10-4-16,-2 10 4 0,2 17-4 15,0 11-1-15,13 12 5 0,5 10-2 16,7 10 0-16,2 13 0 0,-7 10-2 16,-8 8 4-16,-13 14-3 15,-18 7-1-15,-13 11 2 0,-15 6 0 16,-15 3 2-16,-8-1-2 0,-7-3 0 15,-6-8 19-15,2-8-3 0,-8-6-1 16,-16-10-8-16,-10-8 0 0,-13-10 4 16,-4-5-1-16,-2-5 1 15,-9-7 6-15,-5-5 0 0,-5-8 0 16,-2-3-3-16,-1-5-2 0,3-5 1 16,4-5-1-16,3-4-6 0,7-4-5 15,7-6 4-15,8-1-4 0,7-5-2 16,4-4 2-16,8-3 2 0,2-3-4 15,5 0 2-15,2 0 2 16,4-2-4-16,0-2-24 0,2 1-14 16,1-2-28-16,-1-1-15 0,3-8-58 15,1-1-222-15,-6-10-190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0T07:10:06.9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10574 3448 466 0,'0'0'0'16,"0"0"244"-16,0 0-125 0,0 0 6 15,0 0-47-15,0 0-49 0,0 0-19 16,0 0-9-16,0-6-2 0,4 17 1 16,0 7 15-16,-1 6 12 0,1 7 3 15,-2 6-2-15,0 9-10 16,0 6-6-16,0 7-1 0,3 3 0 15,-2 8-4-15,0 2 4 0,4 7 6 16,-3 7 0-16,-2-1-2 0,2 5-4 16,-3 1-4-16,-1 0-1 0,0 4 3 15,-3-1-3-15,-4 4 4 16,-1 1 9-16,1 4-7 0,-2 0 0 16,0-2 0-16,-1 5 0 0,4 2-2 15,0 2-2-15,2 2-2 0,-1 1-4 16,3-2 1-16,1 0-1 0,-1-5-2 15,1-2 0-15,1 0 4 0,-1-1-1 16,1 6 3-16,-4-2 2 16,1 4 0-16,3-1-1 0,-3-3-1 15,3 1-3-15,-1-4 1 0,1-6-3 16,0-4-2-16,4-4 2 0,2-6 0 16,2-6-1-16,3-8 0 0,0-9-1 15,4-5 0-15,-2-11 2 16,0-9-2-16,0-5-2 0,2-10 4 15,0-1-2-15,-1-1-3 0,0-1 6 16,-1 0-1-16,1 0-2 0,-2 2 2 16,2 0 2-16,-2 0-4 0,2 0 2 15,3-1 1-15,0-2-6 16,1-2 5-16,1-1-2 0,5-3-5 16,0-7 6-16,3 0 0 0,3-3-6 15,3-1 8-15,2 0 0 0,6-1-1 16,3 0 3-16,2-3-1 0,6 4-1 15,4-1 4-15,5 0-1 0,6-2-2 16,11-2 4-16,4-4-5 16,11-3 1-16,3-2-1 0,8-1-1 15,8-1 0-15,6-1 0 0,6 1 1 16,4 1-2-16,3 2 0 0,4 2 8 16,2-2-7-16,4 4 4 0,6 0 0 15,6 3 2-15,7 2 0 16,4-2 5-16,3 3-11 0,5-1 8 15,1 2-8-15,9 0 3 0,3-1 0 16,11 3 1-16,1-1 6 0,3 1-3 16,4 2 0-16,2 0-5 0,7 3-4 15,3 1 2-15,4 4 7 16,2 0 0-16,2-1-1 0,1-2-5 16,3 4-2-16,-1-7 0 0,2 3 5 15,2-1-5-15,2-2 9 0,6 2-6 16,-3-3 5-16,4-1-5 0,-1-2-1 15,-1 0 6-15,1-1 1 0,-2 1-9 16,-5-7 0-16,-9 0 20 16,-10-4-14-16,-11 1-1 0,-14-2-6 15,-17-3 2-15,-17-1 2 0,-16 1-4 16,-18-1 1-16,-13 1 0 0,-19-1-38 16,-15-1-33-16,-17-6-25 0,-20-5-74 15,-26-5-352-15</inkml:trace>
  <inkml:trace contextRef="#ctx0" brushRef="#br0" timeOffset="1066.97">10969 3445 1070 0,'0'0'0'0,"0"0"-21"16,0 0 26-16,102-25 57 16,-39 21-36-16,11-2-6 0,15-2 2 15,11 0 11-15,12-2-14 0,11-3-11 16,7-1 6-16,10-1 1 0,9-2 0 16,9-1 0-16,10 2 2 0,6-1-5 15,5 1 6-15,5 2 2 16,8-2 1-16,9 1-1 0,12 2 2 15,5-2-3-15,7-4-2 0,4 2-4 16,8 0-5-16,7 0-2 0,5 2 4 16,7 1-7-16,0 0-3 0,3 1 0 15,8 3 3-15,-3-2-4 16,1 8 2-16,1 2 2 0,-4 2-3 16,-3 1 0-16,-7 5 8 0,-4 4-3 15,-4-1 8-15,-2 2 0 0,-7-5-4 16,-6 2 3-16,-1 0-4 0,-4-3-4 15,-4 5 3-15,-6 0-3 0,-12 0-4 16,-5 3 0-16,-9-1 2 16,-10 0-3-16,-10 4 2 0,-16-3 1 15,-16 1-2-15,-13-3 0 0,-13 4-1 16,-14 1 0-16,-10-3 2 0,-14 5 1 16,-7-1-5-16,-11-2 4 0,-7 4-2 15,-10 1-4-15,-8 2 7 16,-11 2-4-16,-1 4-3 0,-8 2 6 15,-3 2-2-15,-3 6-3 0,-3 2 6 16,-2 5-1-16,-4 3-1 0,-4 1-1 16,-1 3 2-16,-1 1-2 0,-1 2-1 15,0 4 2-15,-1 1 2 16,-1 4 0-16,1 3 0 0,-3 0-3 16,3 6 2-16,-1-3 6 0,0 5-4 15,3 5 5-15,-1 2-2 0,1 4 3 16,3 5 3-16,3-1-7 0,1-1 0 15,1 3 3-15,1 0-5 0,-1 8-3 16,1 1 0-16,1 5 6 16,-5-2-6-16,5 3 0 0,0 2 6 15,0 5-6-15,1 3 0 0,1 4 21 16,-1 1-5-16,-1 2-2 0,2 5-1 16,-1-1 2-16,1 0 2 0,0-2-2 15,0-4-4-15,5-8 1 16,-2-4-7-16,0-5-3 0,4-8 1 15,-2-4-4-15,2-7-3 0,-3-8-18 16,1-9-25-16,-3-9-42 0,-2-10-19 16,-7-14-93-16,-17-14-497 0</inkml:trace>
  <inkml:trace contextRef="#ctx0" brushRef="#br0" timeOffset="2022.58">12403 6114 914 0,'0'0'0'0,"0"0"173"16,0 0-61-16,0 0-44 16,0 0-57-16,0 0 2 0,0 0 26 15,0 0 4-15,87 14 1 0,-45-14-22 16,3-3-10-16,8-4-5 0,0-2-6 16,0 0 0-16,-3-2 0 0,-3 1-2 15,-6-3-92-15,-5-1-8 16,-2-3-89-16,-10-4-98 0,-7-2-29 15</inkml:trace>
  <inkml:trace contextRef="#ctx0" brushRef="#br0" timeOffset="2567.8">12636 5576 796 0,'0'0'0'0,"0"0"86"0,-17 107 42 15,17-36-33-15,2 16-13 0,7 5 12 16,4 10-28-16,-3 4-38 0,1 0-11 15,0 3 7-15,0-5-6 0,2-8-9 16,3-14-2-16,-2-11-4 16,0-12-2-16,-5-13 8 0,-2-7-5 15,-3-7 0-15,-3-10-1 0,2-6-1 16,-3-7-1-16,0-3-2 0,0-4-22 16,-3-2-13-16,0 0-6 0,-2-4-24 15,-1-3-76-15,1-7 11 16,1-4 8-16,-1-7-15 0,-1-8 20 15,-2-5 11-15,0-9 21 0,-4-8-22 16,-1-7-51-16,1-6 27 0,0-2 67 16,7 3 66-16,4 4 162 0,1 10 35 15,1 8-48-15,3 11 12 16,0 11-4-16,0 8-17 0,-1 9 7 16,-3 5-42-16,0 1-25 0,0 4-9 15,-10 4-30-15,-7 10 11 0,-13 10-27 16,-10 11-8-16,-6 7-6 0,-8 5-7 15,1 1-2-15,2-1 0 0,4-1-6 16,9-6-35-16,7-8-31 16,8-7-30-16,11-11-3 0,8-9-15 15,5-6-58-15,12-5-27 0,8-8 52 16,7-2 12-16,3-2 99 0,2 3 29 16,3 2 16-16,-1 1 34 0,-1 6 49 15,0-5 53-15,-1 0 4 16,-3 3-17-16,-1-5-14 0,-1 3-43 15,-1-2-24-15,1-1-25 0,-1-2-14 16,1 0-8-16,2-2-2 0,2 0-200 16,-1-4-10-16,-1-1-182 0</inkml:trace>
  <inkml:trace contextRef="#ctx0" brushRef="#br0" timeOffset="3004.82">13025 6204 1097 0,'0'0'0'0,"0"0"0"0,0 0 197 16,-16 78-149-16,11-45-24 16,0-2 1-16,4 0-16 0,1-6-10 15,0-2-24-15,3-2-30 0,0-1-33 16,1-5-19-16,1-3 37 0,-4-5-6 16,-1-5-90-16,0-2 44 0,0-6 80 15,-1-4-62-15,-2-5 87 16,2-4 23-16,1-4-5 0,0-8 23 15,0-5 33-15,2-6 29 0,4-6-11 16,3-4-7-16,5-2 17 0,4 2-20 16,7 2-1-16,6 7 19 0,6 5-9 15,3 4-2-15,3 6-20 16,-2 3-10-16,0 6-8 0,-3 9-17 16,-8 5-9-16,-6 5-5 0,-9 8-6 15,-5 9 4-15,-5 10-1 0,-5 10 0 16,-2 12 26-16,-11 9-16 0,-1 12-2 15,-2 6 1-15,-1 2-6 0,2-1 7 16,3-11 20-16,10-5 5 16,2-11-8-16,9-5-9 0,7-7-9 15,6-3-3-15,3-8-1 0,1-6-2 16,2-6-6-16,7-4 5 0,3-3-4 16,3-5-11-16,6-3-36 0,1-2-42 15,4-10-108-15,2-6-227 16</inkml:trace>
  <inkml:trace contextRef="#ctx0" brushRef="#br0" timeOffset="3581.96">14867 5691 964 0,'0'0'0'0,"0"0"213"0,0 0-85 15,0 0-67-15,0 0-43 16,0 0 14-16,0 0-4 0,9 71-14 16,-2-48-8-16,3-2-6 0,-1-1 0 15,1-1-30-15,1-3-16 0,-2-3-27 16,-2-3-11-16,-4-5-17 0,-2-2-6 15,-1-3 46-15,0-3 62 0,-3-4 0 16,-3-3-2-16,2-1-3 16,2-5 4-16,2-1 24 0,2-1 5 15,8-2 12-15,5-2-5 0,4-1-14 16,6-1-11-16,2 5 1 16,4 2 3-16,-1 2 6 0,-2 5 4 0,-3 3 3 15,-7 4 5-15,-6 3-16 16,-7 7-16-16,-2 4 15 0,-3 7 15 15,-7 5 7-15,-7 4-10 0,-7 3-12 16,-4 2-10-16,-3 2-6 0,2 1 0 16,-4 1 0-16,4 0-92 0,2-3-77 15,4-3-37-15,5-8-222 16</inkml:trace>
  <inkml:trace contextRef="#ctx0" brushRef="#br0" timeOffset="3954.73">15338 5657 1005 0,'0'0'0'0,"0"0"0"15,0 0 139-15,0 0-83 0,10 60-17 16,-14-39 21-16,0-2-17 0,0-2-29 16,4-1-12-16,-1-7-3 0,1-2-3 15,1-4-23-15,0-3-22 16,1 0-15-16,-1 0-14 0,2-5 37 15,1-4 14-15,-1-6-22 0,1-3 30 16,1-1 18-16,2-3 1 0,7-3 0 16,0-3 10-16,3 2 27 0,3 1 1 15,2 3-4-15,-1 6 5 16,-2 4 5-16,-2-1 6 0,-5 5 14 16,0 5-19-16,-4 2-25 0,-5 1-14 15,-2 4 2-15,0 3 7 0,0-2 6 16,-1 3 0-16,0 1-4 0,0 1-4 15,-3 0-5-15,0 1-4 0,0-1-4 16,-4 0 0-16,3 3 0 16,-1 2-112-16,3 1-9 0,1 5-98 15,1 3-180-15,-2 3-138 0</inkml:trace>
  <inkml:trace contextRef="#ctx0" brushRef="#br0" timeOffset="4167.3">14988 6218 1243 0,'0'0'0'0,"0"0"0"15,0 0 97-15,0 0-83 16,0 0 5-16,66-16 37 0,-28 2-18 16,5-2-22-16,3 0-13 0,-1 2-3 15,2 1 0-15,-3 2 0 0,-6 0 0 16,-6 3-59-16,-4 0-9 0,-12 2-78 15,-5 3-60-15,-5 2-26 0,-6-1-118 16</inkml:trace>
  <inkml:trace contextRef="#ctx0" brushRef="#br0" timeOffset="4312.13">15309 6047 734 0,'0'0'0'0,"0"0"224"0,0 0-91 15,0 0-23-15,-63 78-28 16,40-49-19-16,1 2-18 0,-7 2-20 15,1-1-17-15,-2 2-10 0,4-3-16 16,4-3-40-16,10-8-93 0,4-3-86 16,4-6-145-16</inkml:trace>
  <inkml:trace contextRef="#ctx0" brushRef="#br0" timeOffset="4422.57">15165 6353 704 0,'0'0'0'0,"0"0"322"16,0 0-263-16,75 7-47 0,-42-8-8 15,7 1-5-15,2-5-24 0,6-6-194 16,-2-4-120-16</inkml:trace>
  <inkml:trace contextRef="#ctx0" brushRef="#br0" timeOffset="4580.66">15709 6117 1286 0,'0'0'0'0,"0"0"92"16,0 0-13-16,0 0-60 0,0 0-19 15,0 0 0-15,0 0-4 0,0 0 1 16,0 0-8-16,46 57-48 0,-32-47-24 16,-2-1-60-16,-3 1-127 0,-6 0-73 15,-3-1-202-15</inkml:trace>
  <inkml:trace contextRef="#ctx0" brushRef="#br0" timeOffset="4944.26">15015 6551 1317 0,'0'0'0'15,"0"0"0"-15,-44 76 111 0,33-47-100 16,2 0-5-16,4 0 8 0,5-4-11 16,4 0-6-16,9 0-11 0,0-3-31 15,1-4-13-15,3 0-5 16,-3-8-70-16,-3-3-49 0,-4-7 24 15,0-1-9-15,0-10-2 0,-3-5 80 16,4-5 53-16,3-4 8 0,1-1 16 16,4-2 24-16,5 1 180 15,3 0-53-15,2 1-19 0,2 1-4 16,-3 4-18-16,-2 5-7 0,-5 7-12 16,-9 3-18-16,-5 4-11 0,-3 2-13 15,-1 0-15-15,0 6 1 0,0 4 2 16,-5 7-6-16,-5 3-7 0,-3 5-1 15,-3 2-8-15,1 0-6 0,-2-1-36 16,2 2-27-16,3-5-59 16,4-1-70-16,5-8-40 0,3-7-150 15</inkml:trace>
  <inkml:trace contextRef="#ctx0" brushRef="#br0" timeOffset="5300.31">15542 6500 1049 0,'0'0'0'0,"0"0"78"0,0 0 35 16,0 0-47-16,36 68 2 0,-34-31-7 16,-2 4-15-16,0-3-2 0,0-2-15 15,4-1-15-15,-1-6-11 16,4-4 1-16,-3-8-6 0,-1-7-7 16,-1-6-11-16,-2-4-12 0,0 0-1 15,0-5 7-15,0-4-2 0,0-7-29 16,0-8 3-16,1-3 9 0,1-7 13 15,1-1 30-15,3 2-6 0,8 1 10 16,3 3 2-16,7 5 4 16,5 2 19-16,0 2 13 0,5 7 3 15,8 6 6-15,-5 7-8 0,5 7-10 16,-7 10 4-16,-6 6 2 0,-13 5-17 16,-5 4 22-16,-9 4-10 0,-4 1-10 15,-13 1 7-15,-8 0-11 16,-5-4-10-16,1-5-8 0,-4-2 0 15,3-5 0-15,-2-3-106 0,-2-1 2 16,-2-5-81-16,-5-3-452 0</inkml:trace>
  <inkml:trace contextRef="#ctx0" brushRef="#br0" timeOffset="11120.96">8024 5582 328 0,'0'0'0'0,"0"0"302"0,0 0-233 16,0 0 37-16,0 0-1 0,0 0-47 15,0 0-4-15,0 0-23 16,0 0-31-16,-26-5 0 0,30 4 7 16,0 0 13-16,4 1-3 0,4 0 7 15,-1 0-1-15,1 0-2 0,2-1-1 16,0-1-5-16,4 2-3 0,3 0 2 15,2 0 7-15,1 0-6 0,7 0 3 16,0 0 5-16,6 0-5 16,0-4-2-16,5 0-2 0,-1-2-4 15,4 2 5-15,0-1-3 0,1-1-2 16,-2 3 0-16,0 0 0 0,-1 2-5 16,-2 0-1-16,-2 1 3 0,3-1-2 15,-2 1-1-15,1 2-1 16,1 1-4-16,-1 0 2 0,-1-2 2 15,-1-1-2-15,1 0-1 0,-2-1 0 16,4-3 5-16,-2-2-4 0,1 1 4 16,1-3-4-16,-4 2-1 15,-1-3 0-15,-3 5 2 0,-1 2-1 16,-4-1-2-16,-3 3-1 0,-1 0 2 16,0 3 0-16,-3 1 0 0,-1 0 0 15,-1 3-1-15,0-1 1 0,0-2 0 16,-1-3 0-16,-1 2 3 0,4-3-4 15,2 0 2-15,5 0 0 0,-2 0-2 16,7 0 2-16,-4 0-1 16,-4 0 0-16,5 0 0 0,-3 0 1 15,0-2-1-15,-3 2 0 0,-4 0 0 16,-5 0 0-16,0 0 0 0,-2 0 2 16,0 0-3-16,-3 0 0 15,1 0 1-15,1 2 0 0,-2 0 0 16,1 1 0-16,1 1-1 0,1-2 1 15,0 1 1-15,-2 1-1 0,1-1 0 16,-2-2 5-16,1 2-2 0,0-2 6 16,-2-1-2-16,1 1 5 15,-2 0-3-15,-1 1-6 0,-2-1-4 16,-1-1 2-16,-2 0 1 0,-1 0-22 16,-1 0-53-16,-1 0-57 0,1 0-250 15,-1-1-190-15</inkml:trace>
  <inkml:trace contextRef="#ctx0" brushRef="#br0" timeOffset="11416.38">10092 5345 1047 0,'0'0'0'0,"0"0"163"16,0 0-110-16,0 0-30 0,0 0-14 15,0 0-11-15,0 0-1 0,0 0 6 16,0 0 27-16,62 5-7 0,-40 6-7 16,1 4-6-16,-3-2-4 0,-4 1-1 15,-4 0 2-15,-4-2 4 16,-5 6 11-16,-3-2 6 0,-2 3-1 16,-10 0-7-16,-8 2-5 0,-4 2-3 15,-4-1-5-15,-2 1-5 0,3-3-1 16,-1-1-2-16,5-1-38 0,-1-2-44 15,2 1-56-15,3-4-167 0,-4-5-486 16</inkml:trace>
  <inkml:trace contextRef="#ctx0" brushRef="#br0" timeOffset="15033.02">5657 1999 224 0,'0'0'0'0,"0"0"331"0,0 0-248 16,0 0 11-16,0 0-32 0,0 0-6 15,-27-62 3-15,26 62 0 0,1 0-10 16,0 1-43-16,0 17-12 0,5 11-26 15,2 24 43-15,-3 18 75 0,-4 22-19 16,1 19-18-16,-5 18-14 16,-5 7-6-16,0-1-6 0,-3-5-6 15,3-13 16-15,1-11-5 0,0-13 2 16,6-13-4-16,2-15-8 0,2-13-8 16,5-12-5-16,0-11-4 15,2-7-2-15,3-9-5 0,0-6-21 16,-1-7-32-16,2-5-51 0,4-17-26 15,-1-12-61-15,-4-13-195 0</inkml:trace>
  <inkml:trace contextRef="#ctx0" brushRef="#br0" timeOffset="15750.08">5644 1914 1148 0,'0'0'0'16,"0"0"50"-16,-7-63 31 0,17 42-48 16,9 2-19-16,6-1-7 0,11 1 8 15,9 1 7-15,15 3-4 0,9 6-10 16,8 3 0-16,11 5 4 0,8 1-4 16,7 0-3-16,9 4-1 15,1-3-2-15,5 0-2 0,4-1 0 16,-2-8 0-16,-3-1 0 0,-7-1 0 15,-13 1 0-15,-8 5 2 0,-12 2-2 16,-9 2 0-16,-12 0-1 0,-8 1 1 16,-10 3 2-16,-7 0-4 15,-6 1 3-15,-5 3-2 0,-4-1-2 16,-1 5 1-16,-3 0 1 0,-2 4 1 16,0 4 0-16,0 2 0 0,0 0 1 15,2 4 2-15,-1-1 1 0,0 7-4 16,-1 3 0-16,1 5 0 0,-5 3 5 15,2 4 0-15,-1 5-1 16,0 5 1-16,-1 7 3 0,2 8-4 16,2 11 5-16,5 6 0 0,0 5-2 15,2 2-3-15,4 2-1 0,0 1-4 16,-2 1 2-16,0-2-1 0,-3-10 0 16,-4-9 0-16,-4-15 4 15,-4-10-5-15,-3-7 2 0,-1-8 1 16,-3-6 1-16,-3-5-2 0,-4-4 4 15,1-5-3-15,-2-2-2 0,0-1 0 16,0-3 5-16,2 0-6 0,1-2 1 16,-1 0 2-16,0-2-4 0,1 1 4 15,-1-2 1-15,-2-1-1 16,-3-3 4-16,-6-1-2 0,-6-2 6 16,-5-1 1-16,-8 0-9 0,-9-1 1 15,-6-5 0-15,-10 1-4 0,-6-1 0 16,-7 0 2-16,-10 3-2 0,-14-1-2 15,-11 0 4-15,-6 3 1 16,-10 1 0-16,-3 6 0 0,-1 6 1 16,4 4 15-16,9 0 16 0,10 1-12 15,14-1-13-15,10-1-3 0,11-5-5 16,12-4-2-16,9-6-31 0,14 0-33 16,13-9-56-16,21-11-10 0,12-8-175 15,16-6-453-15</inkml:trace>
  <inkml:trace contextRef="#ctx0" brushRef="#br0" timeOffset="16444.99">6066 2574 823 0,'0'0'0'16,"-27"-59"168"-16,8 29-24 0,-3 6-95 16,-2 1-20-16,-2 10 13 0,0 4 13 15,-2 7-39-15,3 5 0 16,-4 15-7-16,3 10-5 0,3 12-1 16,1 6-1-16,10 0-2 0,6-1 0 15,6-7 0-15,2-3 0 0,6-6-3 16,6-2 2-16,3-7-2 0,7-2-1 15,8-4 3-15,3-5 0 16,8-4-26-16,5-5-40 0,0-8-60 16,4-6-125-16,0-3-61 0,-5 1-221 15</inkml:trace>
  <inkml:trace contextRef="#ctx0" brushRef="#br0" timeOffset="16800.72">6344 2549 814 0,'0'0'0'0,"0"0"45"16,-47-62 73-16,29 46-88 0,2 2-19 16,1 6 11-16,1 1 32 0,3 3-2 15,0 4-7-15,0 1-19 16,-1 12-21-16,0 8-3 0,-2 11-4 16,2 2 2-16,-1 6 0 0,3-3 0 15,1-1 8-15,1-3 4 0,5-5 1 16,2-4-5-16,1-4-5 0,3-3-6 15,8-4-1-15,2-4-1 16,5-4-32-16,4-5 7 0,4-6-23 16,1-8-35-16,1-4-11 0,0-4 30 15,-4 0 10-15,-6 1 33 0,0 4 21 16,-8 4 10-16,-5 5 10 0,0 5 36 16,-5 2 19-16,2 1 5 15,-2 1-23-15,0 4-16 0,0 2 0 16,0 4-11-16,1-3-20 0,2 2-3 15,4-3-4-15,0-1-141 0,7-5-24 16,-1-1-26-16,1-6-164 0</inkml:trace>
  <inkml:trace contextRef="#ctx0" brushRef="#br0" timeOffset="17001.6">6457 2520 800 0,'0'0'0'0,"0"0"244"16,0 0-194-16,0 0-57 0,0 0 1 15,0 0 12-15,0 0 32 16,66-17 6-16,-37 12-3 0,5-1-10 16,5-1-8-16,-2 0-15 0,0 0-6 15,-3 0-1-15,-3 0 0 0,-6 1-2 16,-2 1-40-16,-3-2-9 0,-7 2-26 16,-1-3-77-16,-5-2-11 15,-3-3-36-15,-4 0-136 0</inkml:trace>
  <inkml:trace contextRef="#ctx0" brushRef="#br0" timeOffset="17245.39">6718 2059 658 0,'0'0'0'16,"0"0"236"-16,0 0-200 0,0 0-2 16,-31 96 12-16,19-47 5 0,-1 9 24 15,-2 7 10-15,-2 4-4 0,6 4-20 16,3-3-33-16,6-8-11 0,2-13-8 15,3-12-7-15,4-11-4 16,2-5-9-16,4-7 9 0,0-3-1 16,9-4-1-16,5-4 3 0,4-3 2 15,5-6-2-15,-1-7-44 0,5 0-9 16,-1-3-64-16,2-1 1 0,-2 0-72 16,-3-1-67-16,-3 1 72 15,-5 0-211-15</inkml:trace>
  <inkml:trace contextRef="#ctx0" brushRef="#br0" timeOffset="17401.09">7148 2570 718 0,'0'0'0'0,"0"0"312"0,0 0-108 0,0 0-110 16,-36 71-34-16,30-41 0 15,3 2-15-15,1 0-2 0,2 2-15 16,0-5-9-16,5-4-9 0,1-1-6 16,-1-6-2-16,3-3-1 0,-5-4-2 15,2-3-10-15,-2-4-35 0,-2-2-46 16,-1-1-23-16,0-1-120 0,-9-7-262 15</inkml:trace>
  <inkml:trace contextRef="#ctx0" brushRef="#br0" timeOffset="18333.89">5781 4909 829 0,'0'0'0'16,"0"0"269"-16,0 0-227 0,-5 70-23 16,0-6 44-16,-1 20-7 15,-2 13 2-15,-2 7-5 0,0 6-20 16,7 1-6-16,2-8-10 0,1-10-6 15,4-14-8-15,7-14-4 0,0-12 1 16,0-11 0-16,0-10-3 0,-1-10-10 16,-4-6-33-16,0-7-38 15,3-8-95-15,0-8-85 0,-2-18-271 16</inkml:trace>
  <inkml:trace contextRef="#ctx0" brushRef="#br0" timeOffset="19127.8">5794 4923 1038 0,'0'0'0'0,"0"0"57"15,0 0 37-15,0 0-63 0,0 0-6 16,77-52 35-16,-31 36-16 0,11-3-13 16,10 0-5-16,12-3-8 15,5 4-9-15,4 0-2 0,3 3-3 16,2 3-1-16,2 3-4 0,1-4 2 15,2 1-1-15,-2 2 1 0,-6-3 0 16,-11 6-1-16,-8 0 0 0,-17 1-1 16,-10 4 1-16,-12 1 0 15,-9 0 0-15,-8 1 0 0,-4 0-3 16,0 0 2-16,0 2 1 0,0 0 0 16,5 2 2-16,-2-2-1 0,4 0-2 15,2 1-9-15,-1 1 2 0,4-1-5 16,0 3 7-16,2 1-3 0,-7-2 4 15,-3 0 6-15,-4-2-1 16,-5 0 0-16,1-1-1 0,-2 0 2 16,-2 0-2-16,2 0 2 0,-2 2 4 15,0 0-7-15,4 1 1 0,-3 3-1 16,2 2 2-16,0 1 0 0,0 1 7 16,2 1-5-16,1-1 1 0,0-1-2 15,0-2-2-15,-3-4 2 16,-3-2 1-16,1 1-2 0,-4-3 0 15,0-1 7-15,0 0 0 0,0 0 5 16,0 0-1-16,0 0-4 0,0 0 1 16,1 0-8-16,0 0 0 15,1 0-7-15,-2 0 6 0,0 0-4 16,2-2 10-16,0 2-2 0,-1 0-3 16,-1 0 0-16,0 0 8 0,0 0-7 15,0 0 3-15,0 0-5 0,0 2-4 16,0 4 2-16,-4 0 6 0,0 6 3 15,-1 3-3-15,0 5-1 16,3 3-3-16,-1 4 2 0,1 10-2 16,2 9 3-16,0 10 9 0,0 6 0 15,0 8 1-15,-2 1 4 0,0 2-4 16,-1 1 0-16,1-2-1 0,-1-5-7 16,-3-2-1-16,3-6-2 15,0 1 1-15,0-5 0 0,3 3 2 16,0 0 2-16,0 4-2 0,0 3 5 15,2 1-2-15,1-1-5 0,1-3 5 16,2-4-5-16,-2-7-2 0,0-8 0 16,-1-11 3-16,-3-9-3 15,0-10 0-15,0-7 4 0,-1-5-4 16,-10-2 0-16,-7-7-27 0,-5-4-27 16,-4-4-13-16,4-2-33 0,-6 1-107 15,0-2-117-15,-5 3-153 0</inkml:trace>
  <inkml:trace contextRef="#ctx0" brushRef="#br0" timeOffset="19551.99">5644 6459 1032 0,'0'0'0'0,"0"0"94"15,0 0-34-15,0 0-47 16,63-31 2-16,-10 8 8 0,14-7 9 16,19 2 5-16,11 1-18 0,15 3-6 15,11 3 1-15,8 5 6 0,8 1 1 16,0 2 7-16,5 0 9 0,-3 2-12 16,-9-3-4-16,-8 5 16 15,-12 0-18-15,-15 2-10 0,-14 3-6 16,-16 1 0-16,-17 2-3 0,-15-2 0 15,-14 2-37-15,-12 0-29 0,-9-1-42 16,-12-2-66-16,-20-2-356 0</inkml:trace>
  <inkml:trace contextRef="#ctx0" brushRef="#br0" timeOffset="20043.46">6207 5414 586 0,'0'0'0'16,"0"0"224"-16,-66-8-80 0,43 8-58 16,-2 9 1-16,-3 9-17 0,2 12-28 15,1 3 1-15,4 3-7 0,4 0-4 16,8-6-10-16,4-4-6 0,5-6-9 16,0-4-10-16,8-2-2 0,6-3-1 15,7 0 0-15,5-4 8 16,9-1-3-16,7-6-11 0,5 0-36 15,3-5-65-15,0-2-109 0,1-2-35 16,-11-4-86-16</inkml:trace>
  <inkml:trace contextRef="#ctx0" brushRef="#br0" timeOffset="20388.8">6459 5499 906 0,'0'0'0'0,"0"0"201"0,0 0-108 16,0 0-75-16,0 0-3 0,-62-41 18 15,53 37-9-15,-1 3-5 16,1 1 0-16,-1 8-13 0,-1 8-7 16,-1 7 2-16,-2 5 2 0,1 3-2 15,-4 2 0-15,8 0 8 0,-1-4 0 16,2-5-4-16,6-4-3 16,2-5-4-16,2-2-5 0,6-7 1 15,3-3-25-15,6-3-27 0,3-3 5 16,4-9-7-16,2-5 1 0,-4-3-26 15,-1 1 41-15,-3 1 28 0,-5 0 3 16,0 3 14-16,-6 4 3 0,0 2 26 16,-3 6 42-16,-2 3 3 15,-2 0-24-15,2 1-14 0,2 8-3 16,0 1 9-16,-1 3-17 0,0-4-14 16,-1 2-9-16,3-1-2 0,4 0-2 15,0-3-71-15,4-4-70 0,1-3-96 16,-2-9-144-16</inkml:trace>
  <inkml:trace contextRef="#ctx0" brushRef="#br0" timeOffset="20589.12">6611 5439 1070 0,'0'0'0'16,"0"0"143"-16,0 0-18 15,0 0-99-15,0 0-28 0,0 0 0 16,0 0 4-16,0 0 40 0,64-17-24 15,-36 8-14-15,0-2-2 0,-3 1 0 16,4-1-4-16,-4 5-22 0,-3-1-19 16,-3-1-32-16,-4 2-58 15,-3-3-24-15,-1 2-38 0,-5-4-124 16,-4-3-137-16</inkml:trace>
  <inkml:trace contextRef="#ctx0" brushRef="#br0" timeOffset="20779.25">6784 5027 698 0,'0'0'0'16,"0"0"305"-16,0 0-256 0,0 0-3 16,-25 84 9-16,11-31 8 0,0 9 20 15,-2 8 10-15,-2-2-20 0,3-2-24 16,6-7-20-16,1-10-21 0,10-4-8 16,8-7 0-16,4-7-6 15,3-8-23-15,3-5-31 0,5-9-11 16,5-4-44-16,4-5-109 0,0-12-47 15,0-6-202-15</inkml:trace>
  <inkml:trace contextRef="#ctx0" brushRef="#br0" timeOffset="20995.05">7019 5516 819 0,'0'0'0'16,"0"0"333"-16,0 0-182 0,0 0-94 16,0 0-43-16,0 0 1 0,0 0 1 15,0 0-3-15,0 0-8 0,30 1-4 16,-21 9 5-16,-3 8-5 0,-3 5 6 15,-1 7 10-15,-2 1-5 16,-6-1 0-16,0-3 2 0,2-6 0 16,0-8-1-16,4-2-8 0,0-6-4 15,1-2-2-15,7 0-4 0,6-1 0 16,4-2-9-16,9 0-24 0,7-6-30 16,7 0-77-16,3-1-99 15,0 0 20-15</inkml:trace>
  <inkml:trace contextRef="#ctx0" brushRef="#br0" timeOffset="21924.09">6566 6780 771 0,'0'0'0'16,"0"0"300"-16,0 0-145 0,0 0-73 15,0 0-62-15,0 0-20 0,0 0 0 16,0 0-12-16,0 0-4 0,14 52-75 15,-5-31-54-15,6 3-50 16,0 1-29-16,0-2-106 0</inkml:trace>
  <inkml:trace contextRef="#ctx0" brushRef="#br0" timeOffset="22022.34">6609 7121 538 0,'0'0'0'16,"0"0"0"-16,0 0-79 0,-37 74-198 15</inkml:trace>
  <inkml:trace contextRef="#ctx0" brushRef="#br0" timeOffset="22151.66">6625 7404 632 0,'0'0'0'16,"0"0"199"-16,0 0-54 0,-10 68-75 15,7-51-60-15,2-2-8 0,1 3-4 16,0 0-50-16,6 2-89 0,0 1-146 15</inkml:trace>
  <inkml:trace contextRef="#ctx0" brushRef="#br0" timeOffset="22767.7">5837 8174 727 0,'0'0'0'15,"0"0"213"-15,0 0-71 0,0 0-73 16,0 0-65-16,0 0-8 0,0 0 8 16,-8 90 38-16,4-34-17 0,-1 9 0 15,-2 8-1-15,-2 12-5 0,2 7-2 16,-2 6-3-16,2 4 2 0,1-4-3 15,2-4 2-15,4-4-6 0,1-8-1 16,2-10 0-16,1-8-2 16,-1-15-2-16,3-7-1 0,-1-13-2 15,2-8 5-15,-4-6-3 0,4-5 0 16,-3-2-2-16,-2-1 3 0,3-2-3 16,-3 1-2-16,-1-4-3 15,0 1-30-15,1-2-50 0,0-1-64 16,4-4-73-16,-2-7-148 0</inkml:trace>
  <inkml:trace contextRef="#ctx0" brushRef="#br0" timeOffset="23500.4">5907 8106 1139 0,'0'0'0'15,"0"0"160"-15,0 0-97 0,0 0-41 16,38-64-14-16,-9 50 5 16,12 3 12-16,9-3-6 0,15 2-7 15,9 1-5-15,11-1-3 0,12 1 6 16,6-1-7-16,5-1-2 0,9-1 0 15,2 2 1-15,4 1 0 0,-1-1-1 16,-3 4 0-16,-3 1-2 0,-8 2 0 16,-8 4 2-16,-7 1-2 15,-11-1 0-15,-8 3 2 0,-10 1-1 16,-10 3 0-16,-8 1 0 0,-7-1 0 16,-3 4 0-16,-3-3 0 0,0 1-2 15,-3 2 4-15,1 1-4 0,-4-2-3 16,1 4 5-16,-3-1 0 0,-6 2-10 15,-1-2 9-15,-6 2-1 16,0 1 0-16,-3 5 0 0,-2 4-4 16,-2 9 7-16,-1 11 6 0,-4 8 4 15,0 8-2-15,-1 11 1 0,-4 7-1 16,-3 6-1-16,0 6-2 0,-2 5-5 16,-2-2 0-16,2-1 0 15,-3-3 0-15,1-3 1 0,-2-4 1 16,1-1 9-16,2-1 6 0,0-4 7 15,3-1-2-15,1-11-10 0,0-9-6 16,4-9 3-16,-4-9-5 0,2-6 7 16,-1-13-2-16,-3-2-2 15,-4-10 4-15,-7-1-2 0,-8-3-7 16,-6-1 1-16,-8-1-1 0,-2 0-6 16,-6 0 1-16,-4 0 0 0,0 1-7 15,-2 3 6-15,2 6 1 0,-1-2-1 16,2 3 5-16,-2-4 1 0,-1-5-3 15,-2-2 0-15,-3 0 18 16,0-6-11-16,-3-5 7 0,-3-5-3 16,-5-6-7-16,-6-8 0 0,-6-3-5 15,-7-4-2-15,-5 1-28 0,8 6 7 16,12 4 7-16,12 6-5 0,16 5-23 16,14 5-30-16,8 2-26 15,7 4-107-15,6 1-366 0</inkml:trace>
  <inkml:trace contextRef="#ctx0" brushRef="#br0" timeOffset="23944.12">6264 8646 914 0,'0'0'0'0,"0"0"212"0,0 0-128 16,-40 64-38-16,23-25 1 0,-4 5 14 16,0-2-16-16,4-4-7 0,3-3-11 15,9-5-17-15,5-4-7 0,1-4-6 16,11-6-10-16,8-4-1 0,7-4-28 15,9-5 3-15,11-3-8 16,4-4-37-16,7-6-31 0,2 1-38 16,1 0-74-16,-4 0-49 0,-5-2-127 15</inkml:trace>
  <inkml:trace contextRef="#ctx0" brushRef="#br0" timeOffset="24261.84">6782 8792 768 0,'0'0'0'0,"0"0"171"0,-32-63-53 15,21 42-59-15,-2 2 3 0,3 4-13 16,0 1-13-16,-3 4 0 0,5 5-16 16,-3 0-6-16,-1 5-7 0,2 5 0 15,-4 9-5-15,-2 8 1 16,1 10-1-16,-5 3-1 0,4 0 4 16,5 3 3-16,1-8 2 0,3-6-6 15,4-3 0-15,2-7-7 0,1-4 0 16,6 0-3-16,4-4-18 0,3-5-32 15,4-1-17-15,6-7 7 16,-1-4 23-16,1 0 21 0,0 3 6 16,-6 2 6-16,-3 3 9 0,-4 3-6 15,-2 3 7-15,-1 5 0 0,-1 5 80 16,-1 0-23-16,-3-1-33 0,1 1-14 16,0-5-12-16,0 0-4 15,7-3-58-15,1-4-72 0,1-1-73 16,1-12-113-16</inkml:trace>
  <inkml:trace contextRef="#ctx0" brushRef="#br0" timeOffset="24430.98">6879 8710 1080 0,'0'0'0'0,"0"0"174"0,0 0-122 16,0 0-51-16,0 0-2 0,0 0 2 15,0 0 20-15,75-17-5 0,-43 5-3 16,3-2-8-16,1-1-2 0,1 1-5 15,-3-1-33-15,1-1-87 16,-2 1-86-16,-6-3-27 0,-6 1-136 16</inkml:trace>
  <inkml:trace contextRef="#ctx0" brushRef="#br0" timeOffset="24654.81">7080 8329 803 0,'0'0'0'15,"-28"80"197"-15,12-21-53 0,-1 9-37 16,0 6-18-16,1 3-4 0,2 1-17 16,5-5-29-16,5-5-20 15,4-11-12-15,4-13-7 0,10-8 0 16,1-12-6-16,5-10 2 0,3-3-5 16,6-9-8-16,8-2-32 0,0-12-28 15,3-3 0-15,-1-5-42 0,-2 4-33 16,-2 2-38-16,-6 0-14 0,-4 2-5 15,-2-1-7-15</inkml:trace>
  <inkml:trace contextRef="#ctx0" brushRef="#br0" timeOffset="25116.79">7389 8871 797 0,'0'0'0'15,"0"0"156"-15,0 0 0 0,0 0-57 16,0 0-47-16,0 0-16 0,0 0-10 15,0 0-6-15,0 0 2 16,-11 47 5-16,8-19 0 0,2 2 11 16,0-2-13-16,0-4-13 0,1 1-7 15,3-6-4-15,0-5 1 0,4-3-3 16,-5-5-3-16,2-5 0 0,2-1-14 16,3-4-12-16,6-8 21 0,3-11-3 15,3-3-15-15,1-3 12 16,0 2-7-16,-3 2 11 0,1 4 15 15,-5 9-4-15,-3 2 0 0,-1 9 0 16,0 4 19-16,-1 4 6 0,1 9 15 16,0 4-2-16,-3 3-6 15,0 5-6-15,0 1-11 0,0 0-14 16,0 0 1-16,-1 0-4 0,-2-4-61 16,-1 2-65-16,-4-6-145 0,-1-5-468 15</inkml:trace>
  <inkml:trace contextRef="#ctx0" brushRef="#br0" timeOffset="26505">5974 10502 789 0,'0'0'0'16,"0"0"168"-16,0 0 3 0,0 0-90 16,0 0-62-16,0 0-6 0,-30 118 17 15,26-45 15-15,-1 10-20 0,-1 0-8 16,2 1 3-16,1-1 0 0,3-1-6 16,0-4-6-16,5-2-2 15,2-5-3-15,-1-5-4 0,0-1 2 16,-4-1 2-16,0 0-4 0,-2 7 2 15,0 0 3-15,-6 1-3 0,1-3 1 16,0-11-2-16,1-9 0 0,4-13-4 16,0-14 2-16,5-5 4 15,6-7 4-15,6-5 2 0,6-1 16 16,9-5 2-16,10-7-3 0,6-5 4 16,11-4-13-16,8 2-4 0,7 5-4 15,6 2 6-15,4 4-3 0,4 4-3 16,4-2 0-16,3 5-4 0,0 4-3 15,-1 1 2-15,-3-2 1 16,-4-3-1-16,-6-3 0 0,-6 0-1 16,-3-3 0-16,0-3 4 0,-3-2-6 15,-5 1 0-15,-3-3-2 0,-4 5-19 16,-8-3-19-16,-5 2-5 0,-11 3-29 16,-9-1-43-16,-10-1-14 15,-10-4-27-15,-4-1-55 0,-13-3-73 16</inkml:trace>
  <inkml:trace contextRef="#ctx0" brushRef="#br0" timeOffset="26957.84">6385 10447 1227 0,'0'0'0'16,"0"0"0"-16,-7-64 60 0,21 48-32 15,10 2-16-15,14-3 4 0,12 3 15 16,17-1 15-16,14 1-18 0,12 2-7 16,15 3-8-16,5-1-7 15,4 5-3-15,7 0-1 0,3 5 0 16,2 5-2-16,1 7 0 0,-2 5 0 15,-6 4 0-15,-11 4 0 0,-10 5 0 16,-14 2 1-16,-12 2-2 0,-14 3-1 16,-10 1 1-16,-11 3-2 15,-10 4 2-15,-9 5-2 0,-8 9 1 16,-8 12 4-16,-4 10 31 0,-1 9-10 16,-5 8-5-16,-2 4-5 0,-1 2 7 15,-2-4-4-15,2-7-9 0,0-5 3 16,-2-11 1-16,1-11 0 0,0-12-6 15,1-13 1-15,2-11-4 16,0-9-1-16,1-7 0 0,-1-5-2 16,1-5-77-16,-4-4 10 0,-4 2-39 15,-8-10-142-15,-6-8-227 0</inkml:trace>
  <inkml:trace contextRef="#ctx0" brushRef="#br0" timeOffset="28496.01">6343 11446 644 0,'0'0'0'0,"0"0"180"15,0 0-31-15,0-73-43 16,0 48-31-16,-1-4-24 0,-3-3-20 16,3 0 2-16,-1-3-16 0,-2 0-8 15,-3 0-2-15,1 4 1 0,-2 3-5 16,2 10-2-16,2 6 2 0,1 5 1 16,1 7 4-16,-2 0-5 15,-1 2-6-15,-3 11-5 0,-5 10 9 16,-1 14 4-16,-2 9-6 0,3 5 2 15,0-2 1-15,4-6-3 0,3-6 2 16,5-4 3-16,1-5 4 0,1-4 5 16,5-4-3-16,1-5-3 15,0-3-1-15,2-4-7 0,2-3 0 16,8-4 2-16,0-1 1 0,3-14 0 16,4-7 1-16,0-8-2 0,-1-5-2 15,2-7-21-15,-3-3 4 0,-7-2-8 16,3-5 8-16,-7-3 12 0,-5-5 0 15,-3 0 7-15,-3-3-2 16,-2 4-3-16,0 5 10 0,0 10 5 16,-3 11 20-16,0 13 14 0,0 11-10 15,1 6 18-15,1 2-26 0,1 4-33 16,-3 9 2-16,-1 16 8 0,-2 14 3 16,-2 14-1-16,0 7 0 15,1 1-1-15,4-2 3 0,1-1 0 16,2-5-9-16,2-7-2 0,7-10 3 15,7-4 0-15,3-8-78 0,4-6 14 16,2-10-26-16,9-6-63 0,-4-10 9 16,4-15 1-16,-6-5-11 15,-7-8 58-15,-2 3 74 0,-3 1 2 16,-5 6 19-16,-6 9 2 0,2 11 182 16,-7 2-30-16,0 5-45 0,-5 12-24 15,-2 5 15-15,2 14-17 0,-1 4-10 16,2 3-27-16,2-7-12 15,2-6-7-15,4-6-19 0,5-10-8 16,4-3 0-16,-2-8 0 0,1-3 1 16,1-2 0-16,-1-10 0 0,-1-8 15 15,0-4-8-15,-3-5 0 0,-5 1-1 16,-2-2-2-16,-1 2 1 0,-4 4-6 16,-5 1-17-16,2 5-15 15,1 6-1-15,3 6 8 0,2 5 2 16,1 1-52-16,4 7-84 0,5 1 70 15,6 2-35-15,1-2-33 0,3-6 61 16,5-2 30-16,1-4 5 16,3-5 34-16,-2-6 8 0,0 2 11 15,1-4 8-15,-5-4 1 0,-2 0 0 16,-5 1 100-16,-3 2-3 0,-6 3 50 16,-2 6-15-16,-4 4 13 0,0 1 7 15,-1 3-57-15,-3-3-42 0,-1 3-10 16,-2 1-10-16,1 0-15 0,1 0-4 15,0 0 0-15,1 0-1 0,0 0 1 16,3 0-2-16,-2 0-8 16,1 1 0-16,-1 2 1 0,-1 4-6 15,-2 5-2-15,-4 4 5 0,-1 4-4 16,1 4 1-16,1-1 2 0,2-1-1 16,2-7 0-16,2-2-12 15,2-3-10-15,1-2-13 0,1 0 5 16,3-6-5-16,4-2 3 0,1 0 13 15,2-6 0-15,5-4 2 0,-2 0 8 16,2-1 12-16,-3 0-5 16,0 6 4-16,-3 2-1 0,0 3-8 15,3 14 4-15,0 10 4 0,0 13 17 16,1 15 4-16,-3 7 4 0,-1 7 3 16,-2 4-2-16,-2-3-5 0,-1-6 2 15,-2-6-1-15,-3-9 1 0,0-7-3 16,-5-8-3-16,-5-8 1 0,-2-11 5 15,-1-6-1-15,-4-6-7 16,-1-3-9-16,-2-8-2 0,0-6-8 16,-1-6 0-16,1-4 2 0,2 1-13 15,2-1-18-15,5-1-7 0,5 3-8 16,3 0-30-16,5 2-4 0,11 4-27 16,8-2-161-16,4-1-68 15,3-5-292-15</inkml:trace>
  <inkml:trace contextRef="#ctx0" brushRef="#br0" timeOffset="28650.82">7593 11327 1175 0,'0'0'0'0,"0"0"107"0,3 91 19 16,-4-47-51-16,-8 1-28 0,3-1-14 16,1-3-10-16,3-6-16 0,1-4-6 15,1-3 0-15,0-4-2 0,0-4-74 16,1-3-23-16,0-3-72 0,-1-2-320 15</inkml:trace>
  <inkml:trace contextRef="#ctx0" brushRef="#br0" timeOffset="29805.78">6835 13366 663 0,'0'0'0'0,"0"0"219"15,-32-62-120-15,21 38-51 0,0 0-17 16,-3-1 9-16,-1 1 10 0,-1 0-1 16,-3 1-5-16,-5 2-10 0,1 1-14 15,-4 4-1-15,3 3 0 16,1 7 6-16,0 4-10 0,3 2-8 15,0 12-1-15,2 7-7 0,1 11 2 16,3 9-2-16,0 1 2 16,5 2-1-16,2-4 0 0,1-7 5 15,5-1-1-15,1-3-3 0,0-2 1 16,7-3 3-16,-2-5-5 0,5-3 0 16,1-3-3-16,3-3 3 0,5-4-8 15,1-4 4-15,6-8-10 0,2-10-5 16,5-8-2-16,3-6-5 0,-5-9-3 15,-1-2 5-15,-5-2 5 16,-8-4 11-16,-1 2 10 0,-6-3 0 16,-6 1 0-16,0-3 2 0,-4-2 0 15,-5-2 0-15,-2-2 12 0,0 5-6 16,0 8 0-16,3 17 7 16,0 13 13-16,1 9 1 0,3 6-8 15,-1 11-26-15,1 12 5 0,0 19 4 16,-3 12 4-16,-5 12 12 0,0 9 9 15,-4-2 3-15,1-1-1 0,6-2-5 16,0-8-18-16,5-8-8 0,7-9-3 16,4-8-4-16,7-8-27 15,1-10-13-15,6-5-20 0,3-12-1 16,3-3-4-16,4-15-34 0,1-8-32 16,-2-5 33-16,-4-3 18 0,-7 0 54 15,-7 4 4-15,-3 10 13 0,-7 7 23 16,-5 7 48-16,-1 8 25 0,-2 12 14 15,-6 11 22-15,0 8-35 16,-1 4-27-16,1-1-7 0,5-8-20 16,3-4-15-16,1-5-8 0,7-7-8 15,1-5-4-15,6-8 4 0,3-4-1 16,3-12 2-16,0-7 2 16,0-5 9-16,-5-3-4 0,-4 3-1 0,-5 2-7 15,-7 4 3-15,-1 3 1 16,-9 3-4-16,-6 4-31 0,-1 4-5 15,-5 2-25-15,1 5-54 0,6 0-18 16,3 5-66-16,6 1-91 16,6-1-62-16</inkml:trace>
  <inkml:trace contextRef="#ctx0" brushRef="#br0" timeOffset="30144.9">7287 13197 571 0,'0'0'0'16,"0"0"237"-16,0 0-86 0,0 0-27 15,0 0-49-15,0 0-13 16,0 0-15-16,0 0-26 0,0 0-10 16,-12 67-9-16,16-56-4 0,4-1-1 15,1-3-2-15,0-2 1 0,-1-2-20 16,0-3-12-16,0-2 9 16,-2-5 10-16,2-1 9 0,1-1 13 15,-4 2-1-15,1 2-5 0,-1 5-1 16,2 11-9-16,5 14 18 0,1 15 40 15,1 13-1-15,-1 11-4 0,-6 7 1 16,1 4-8-16,-8 0-4 16,0-4 5-16,-10-6-8 0,0-9 3 15,-1-9-8-15,-3-12-11 0,2-9-4 16,-4-8 1-16,0-7-1 0,-2-8-5 16,2-3 1-16,-2-4-6 0,-1-9-7 15,4-5-20-15,0-5-36 0,5-8-86 16,5-5-111-16,3-2-100 15</inkml:trace>
  <inkml:trace contextRef="#ctx0" brushRef="#br0" timeOffset="30363.12">7665 13457 1116 0,'0'0'0'0,"0"0"128"0,0 0-78 16,69-12-40-16,-52 24-4 0,-1 6 10 15,-3 5-7-15,-5 5 7 0,-4 1-1 16,-4-2-8-16,-1-4 0 16,-2-5 5-16,2-4-5 0,1-2-4 15,1-6-4-15,4-3-2 0,3-3 1 16,6-4-7-16,4-7-31 0,4-7-88 16,0-2-115-16,-3-3-144 0</inkml:trace>
  <inkml:trace contextRef="#ctx0" brushRef="#br0" timeOffset="30911.86">6140 12558 960 0,'0'0'0'16,"0"0"113"-16,0 0-85 0,-10 83-11 16,3-13 27-16,0 18 0 0,-3 10 1 15,-2 10 14-15,-1 13-16 0,2 7-15 16,-1 9-5-16,2-2-11 0,3-10-6 16,6-9 0-16,1-15-1 15,8-13-5-15,9-17 0 0,8-12 0 16,12-9-3-16,10-4-4 0,14-8 7 15,14-7 0-15,8-6-3 0,9-8 5 16,8-7 3-16,6-2-5 16,7-5 15-16,6-3 11 0,4 0-7 15,5-1 2-15,10-5-6 0,8-1 5 16,5 1-5-16,4-1-8 0,-8-1-6 16,-7 1 0-16,-13-6 3 0,-19 3-4 15,-18-3 0-15,-21 0-31 0,-16-3-23 16,-19 2-16-16,-14-1-35 15,-12-3-43-15,-8 1-56 0,-20-3-153 16</inkml:trace>
  <inkml:trace contextRef="#ctx0" brushRef="#br0" timeOffset="31346.1">6532 12811 1155 0,'0'0'0'0,"0"0"77"0,0 0-18 16,0 0-41-16,0 0-6 15,49-64 9-15,-6 48 14 0,10-1-4 16,12 1-2-16,11 0-6 0,9 0-10 16,13 0 2-16,8 2-11 0,10-1-1 15,4 2-3-15,8 8 0 0,2 5 0 16,-1 1 1-16,-5 11-1 16,-5 2 0-16,-10 5-3 0,-11 3 3 15,-15 3 2-15,-13 10-4 0,-17 13 3 16,-13 10 13-16,-15 16 18 0,-11 16 3 15,-13 14 0-15,-4 11-3 0,-11 4-9 16,-3-3-14-16,-1-10-9 0,3-13 0 16,3-9 4-16,2-15-9 15,2-8-27-15,-3-10-33 0,0-7-80 16,-7-7-108-16,-4-8-394 0</inkml:trace>
  <inkml:trace contextRef="#ctx0" brushRef="#br0" timeOffset="31923.87">7054 14854 1182 0,'0'0'0'0,"0"0"200"16,0 0-106-16,0 0-34 0,0 0-38 15,0 0-19-15,0 0-6 0,0 0-12 16,0 0 2-16,-29 59-37 15,42-33-57-15,3 0-33 0,3 0-107 16,1 1-54-16,-2-5-87 0</inkml:trace>
  <inkml:trace contextRef="#ctx0" brushRef="#br0" timeOffset="32022.66">7117 15254 795 0,'0'0'0'16,"0"0"-18"-16,0 0-70 0,0 0-162 15</inkml:trace>
  <inkml:trace contextRef="#ctx0" brushRef="#br0" timeOffset="32157.86">7146 15562 1021 0,'0'0'0'0,"0"0"116"0,-36 68 11 15,28-48-101-15,0-2-26 0,8-5 0 16,0 1-133-16,7 3-45 15,-1 1-113-15,1 3-194 0</inkml:trace>
  <inkml:trace contextRef="#ctx0" brushRef="#br0" timeOffset="33160.92">6747 16545 836 0,'0'0'0'16,"0"0"242"-16,0 0-89 0,-34-68-85 16,21 48-32-16,-1 0-17 15,-1 1-9-15,-4-1-7 0,0 1-1 16,-1 0 0-16,-2-1-3 0,-5-1-1 16,2 3 4-16,3 0 0 0,0 4-3 15,3 8 1-15,2 3 0 0,0 3-14 16,0 9 13-16,1 9 2 0,-1 11-2 15,1 7 2-15,1 6-1 16,1 3 0-16,5-4 0 0,3-5 0 16,0-4 0-16,6-7-3 0,2-6 3 15,6-6-10-15,2-1 5 0,2-7 2 16,4 0 0-16,3-5 6 0,4-1-4 16,7-9 1-16,2-7 0 15,0-5 6-15,3-6-9 0,-2-5 3 16,-3-5 0-16,2-3-4 0,-5-6 3 15,-2 1 2-15,-6-1 1 0,-2 0 1 16,-5-2-2-16,-5 2 3 16,-2-1 4-16,-5 5 4 0,-3 3-2 15,-7 12 4-15,-1 9 4 0,2 10 14 16,0 8 1-16,1 1-27 0,-3 17-4 16,2 14 0-16,-1 13-2 0,-1 14 0 15,2 6 4-15,5 3-1 0,1 0 4 16,3-2 0-16,1-3-6 15,6-7-1-15,7-4 0 0,4-10 0 16,5-8-103-16,2-7 29 0,-2-9-44 16,9-11-62-16,0-6-3 0,5-9 9 15,1-13-57-15,-5-5 56 0,-5-1 64 16,-7-2 99-16,-8 5-67 16,-4 7 50-16,-6 6 58 0,-1 8 387 15,-2 4-200-15,0 2-61 0,0 10-50 16,0 3-16-16,0 8 12 0,3 3-19 15,4-2-24-15,5-2-34 0,5-5-16 16,0-4-3-16,6-5-1 16,-2-7 2-16,-2-1-4 0,-2-6 1 15,-2-8 21-15,-4-4 1 0,-1-3 4 16,-4-4-11-16,-5 1-5 0,-1 2 1 16,-4 2-5-16,-9 0-4 0,-6 2-7 15,-2 3-26-15,-1 2-11 0,0 7-7 16,3 6-23-16,6 2-61 15,5 5-124-15,7 5-75 0,1-4-88 16</inkml:trace>
  <inkml:trace contextRef="#ctx0" brushRef="#br0" timeOffset="33607.11">7459 16345 1012 0,'0'0'0'0,"0"0"145"15,0 0-21-15,0 0-58 0,2-65-28 16,-5 62-2-16,-3 2 10 0,-1 1-18 16,-4 2-21-16,2 8-9 15,-4 8 4-15,-1 7 16 0,0 4-12 16,0 1 1-16,5-2-5 0,3-6-3 16,4-5 2-16,2-5-2 0,2-4-15 15,6-1 2-15,2-5-10 0,3-1-1 16,0-1 0-16,4-7-7 15,0 1-1-15,0-5 10 0,0 5 0 16,-1 0 2-16,-2 3 6 0,2 3 3 16,0 13-4-16,2 11 6 0,2 15 4 15,-2 12 12-15,-3 9 45 0,-3 5-18 16,-6 4-16-16,-6 3-5 16,-1-2 8-16,-10-5 14 0,-6-2 11 15,-2-12-7-15,0-8-6 0,-5-8-6 16,1-10-5-16,-2-6-3 0,-1-9-5 15,3-6-1-15,2-4-3 0,-1-8 5 16,1-9-12-16,3-10-4 16,2-10-7-16,8-13 3 0,5-13-14 15,3-10-19-15,14-4-19 0,12 2-38 16,6 13-1-16,4 17-77 0,5 18-117 16,-5 11-178-16</inkml:trace>
  <inkml:trace contextRef="#ctx0" brushRef="#br0" timeOffset="34149.98">7902 16644 1028 0,'0'0'0'0,"0"0"114"0,0 0-60 16,0 0 4-16,0 0-24 0,-2 79-7 16,2-51 12-16,-3-3-8 0,3-3-16 15,0-3-10-15,5-3-8 0,-1-4 2 16,2-5 1-16,0-4 0 0,1-3-14 15,3-3 4-15,-2-7-5 16,5-6 1-16,-1-4 3 0,-6 0 1 16,6 0-2-16,-3 6 9 0,0 0 6 15,0 4-2-15,-4 5 1 0,1 0-4 16,-1 5-1-16,1 0 5 16,1 9 17-16,1 6 4 0,2 2-1 15,-4 1-2-15,0 0 7 0,-3-2-9 16,-1-5-2-16,1-3-5 0,-2-3-6 15,-1 0-7-15,1-3 2 0,0-2 0 16,-1 0 0-16,3 0-13 16,0-4-12-16,2-1 4 0,4-4-1 15,2-2-3-15,2 3 2 0,1 2 10 16,5 4 3-16,-3 2-4 0,4 7 5 16,1 5 8-16,-4 5 0 0,0 2 0 15,-5-1 2-15,-1-2 0 0,-6-3-3 16,2-6-3-16,0-5-132 15,-4-2-337-15</inkml:trace>
  <inkml:trace contextRef="#ctx0" brushRef="#br0" timeOffset="35038.92">6132 15688 771 0,'0'0'0'0,"0"0"223"16,0 0-99-16,0 0-58 16,0 0-50-16,-57 70-10 0,49 3 17 15,1 23 20-15,-3 16 10 0,-1 8-8 16,-1 8-11-16,-5 0 0 0,4-3-13 15,2-9-5-15,6-9-8 0,5-11-4 16,4-12-2-16,9-7-3 16,6-9 2-16,3-8 8 0,1-4-10 15,3-4 2-15,2-3 5 0,-2-6-6 16,5-2 0-16,0-6 4 0,0-4-5 16,8-5 0-16,1-9-3 0,9-3-1 15,5-5 9-15,13-10-2 0,9 1 3 16,12-1 4-16,9-6-2 15,12 1-6-15,10 4 3 0,9 1-3 16,4 1-1-16,4 9 0 0,5 2 3 16,5 0-1-16,1 3 8 0,4-3 2 15,-2-2 1-15,-1 4 5 0,-6-2-6 16,-6 0-2-16,-1 1 5 16,-4 0 11-16,-7 0-10 0,-11-1-9 15,-11 0-3-15,-13-9-4 0,-13-2 0 16,-10-15-42-16,-14-5-21 0,-18 2-15 15,-17-2-69-15,-17 8-239 0,-19-6-422 16</inkml:trace>
  <inkml:trace contextRef="#ctx0" brushRef="#br0" timeOffset="35605.96">6704 15879 756 0,'0'0'0'16,"-84"1"228"-16,56 2-91 0,6 0-24 15,8-2-43-15,8-1-13 0,5 0-10 16,1 0-35-16,12-1-24 15,13-1 3-15,18-5 16 0,21-4 17 16,18-1-2-16,17-4-5 0,17 3-3 16,9 2-11-16,12 5 0 0,7 5-4 15,3 1 2-15,2 5-1 0,-4 3 0 16,-6-1 0-16,-8 2 1 16,-10-3-2-16,-13 4 0 0,-11 1 2 15,-11 2 1-15,-15 7-4 0,-12 7 3 16,-11 12 7-16,-7 20 34 0,-11 20 17 15,-8 20-6-15,-8 17 3 0,-11 10-14 16,-3 2-11-16,-2 1-16 16,-3-7-5-16,2-8-7 0,1-12-3 15,2-15 0-15,0-16-23 0,0-14-25 16,-3-17-10-16,-3-7-44 0,-4-8-156 16,-12-12-491-16</inkml:trace>
  <inkml:trace contextRef="#ctx0" brushRef="#br1" timeOffset="43438.15">8404 18025 839 0,'-26'25'0'0,"1"3"11"15,-2 3-9-15,0-3 1 0,4-5-3 16,-1-3 2-16,2-9-2 16,2-5 4-16,-2-5-6 0,0-1 0 15,-1 0 3-15,-4-7 11 0,-6 0 14 16,-1-2 4-16,-5 0 15 0,-3 0 2 15,-6 1-7-15,-7 3-12 0,-7 2-1 16,-5 1-5-16,-5 2-6 0,-4-1 5 16,-1 0-14-16,-1-4-3 15,0-5-1-15,2 0 2 0,-2-8-7 16,0-4 3-16,-2-5 0 0,-2-5 0 16,0-3-1-16,-3 1 0 0,-3-3 2 15,-2 2-2-15,-5 1 7 0,-3 0 1 16,-1-1 5-16,-1-1 4 0,1 3 9 15,1-4-8-15,-3 3-5 16,3-7-3-16,4 1-4 0,0 0-2 16,-2-1-5-16,3 1 2 0,1-8 3 15,0-5-5-15,3-7 1 16,1-8 1-16,7-6-2 0,-1-6 0 0,3-3 2 16,4 1-2-16,-3 0 2 15,3 2-1-15,3-2 0 0,0-4 0 16,-1-2 1-16,4 2-2 0,-1-8-1 15,5 0 3-15,5-7-2 0,4-5 0 16,3-7 1-16,3-4 0 16,6-6-1-16,0-2 3 0,6 0-1 15,0-3 7-15,3 1 1 0,0-4-2 16,-1-5-5-16,2-1 1 0,-1-5 0 16,1-1-3-16,3 0 0 0,1-4 2 15,3 0-2-15,5-1 7 0,2-4-8 16,5 2 2-16,2-9-1 15,2 0 0-15,1-5 0 0,0-1 3 16,1 3-3-16,-1-6 0 0,1 3-1 16,-4-2 1-16,-1 1 0 0,1-1 0 15,-2 2 1-15,3 1-1 0,-2 1 5 16,3 3 1-16,4 1 1 0,-1 1-1 16,4-5-4-16,4-2 1 15,0-6-3-15,6-7 0 0,6-5 0 16,4-6 5-16,6-3-2 0,1 1 2 15,0 0-2-15,1 1-3 16,-1-2 0-16,3 1 6 0,1-3-7 16,-2 4 2-16,-1 3 1 0,-2 0-2 15,-3 2 0-15,-4 3 1 0,-3 4-1 16,-2-1 0-16,2 3 2 0,-2-5-2 16,2-1 0-16,3-1 3 0,3-1-2 15,3-6 0-15,4 0-2 0,4-3 1 16,1-6 0-16,2 4 2 15,-1 1-2-15,-1 3 0 0,-1 3 0 16,-1 4 0-16,-2-1-1 0,-3 7 2 16,0 3-2-16,-4 0 0 0,0 7 2 15,1-3-2-15,2-1 2 0,3-2-2 16,7 1-3-16,7 1 7 0,7 2-2 16,5 1-2-16,0 3 0 15,5 0 2-15,-1 9-2 0,0 2 0 16,0 8 1-16,-2 9 0 0,-2 8 0 15,1 10 2-15,-1 6-2 0,5 8 0 16,0 2 1-16,2 8-1 16,2 6-1-16,-1 3 1 0,2 3 0 15,4 3 0-15,1 4 0 0,2 5 0 16,1 2-1-16,1 5 1 0,5 4 0 16,4 3-5-16,0 5 5 0,4 3 0 15,0 1-3-15,2 3 3 0,3 43 0 16,1 3-2-16,1 0 2 15,-2 0-3-15,1 0 3 0,-3 0 0 16,-3 0 0-16,1 0 0 0,-4 0 2 16,-6 0-4-16,0 0 2 0,-4 0 1 15,-2 0-2-15,-1 0 0 0,-3 0 0 16,-1 0-4-16,-1 0 8 16,0 0-1-16,-3 0-2 0,1 0 0 15,-4 29 2-15,1 7-3 0,-8-1-6 16,-3 0 2-16,-4 1-2 0,1-1 7 15,-3 1 0-15,-1 2-3 0,-1 1 4 16,-3 1-2-16,-2 0-1 16,-1 0 4-16,0-1-2 0,-3 0 0 15,0 1 0-15,-1-1 2 0,-4 3-3 16,2 1 2-16,-1 0 0 0,-3-1-2 16,-2 0 2-16,2 0 1 0,-5-1-2 15,1-1 3-15,2 0-2 0,-2 2-2 16,3-4 1-16,0 2 0 15,-4 0 0-15,1-1 0 0,-3 1 1 16,-2 2-2-16,-2 1 2 0,-2 4 0 16,-1 5-1-16,-2 5 0 0,0 2 2 15,2-1-1-15,-2 2-1 0,2-1 0 16,2-1 1-16,2-1-1 0,1-1 0 16,2-4 0-16,2 2 1 15,-3-1-1-15,5 3 0 0,-4-2 0 16,0 0 0-16,-4 3 0 0,-1-1 0 15,-3 5 3-15,-2 1-5 0,0 5 3 16,-2 0 0-16,2-2-1 16,1 3 0-16,2 0 0 0,-2 1 1 15,6 4 3-15,-1-1-3 0,2 1-1 16,3 1 0-16,-3-1 5 0,3 1-3 16,-1 1-1-16,-1-1 1 0,-1 2-4 15,0 5 4-15,-2 1 0 0,-1-2-4 16,1 3 3-16,0 1 1 0,3 3-4 15,-1 1 4-15,2 2-1 16,-3 1-2-16,1 1 2 0,3 5 2 16,-2 0-4-16,-1 5 2 0,-5 2 0 15,2 1-2-15,-5 0 1 0,-2 2 0 16,-1 1 0-16,-2 4 0 16,0 1 2-16,0 3-2 0,0 1 0 15,0 2 9-15,2 2-7 0,4-3 2 16,0 2-1-16,3 1-3 0,-2-1 0 15,1 3 0-15,-4-2 1 0,1 3-1 16,1 1 0-16,1-1 0 16,-2 0 0-16,3-2 2 0,-2-2-3 15,3 1 1-15,4-1 0 0,-1 0 0 16,6 5-1-16,-4-3 2 0,4 0-2 16,-5 2 2-16,1-5-1 0,0 4 0 15,-1-1 0-15,-2 3 1 0,-3 1-2 16,-1 4 2-16,-4 1 0 0,-3 1-2 15,0 0 1-15,0-3 2 16,0 1-3-16,2-1 2 0,0 1 1 16,3-1 0-16,1 1 0 0,5-2 1 15,1-3-4-15,3 2 2 0,-1-2 2 16,0 3-3-16,1-1 0 16,-2 4 0-16,-4 1 0 0,-1-2 1 15,-3-2 0-15,-2 0-2 0,-2-4 2 16,1 0 0-16,1-3-1 0,2-7 0 15,1 2 1-15,2-1-1 0,3-1 0 16,-1-2 0-16,2 0 0 16,0-4 0-16,-1 0 0 0,1 0 0 15,-1 2 1-15,0-3-2 0,-1 3 1 16,-4-3 0-16,0 1 0 0,-1-5 0 16,1 2 1-16,-1 1 0 0,2-6-2 15,1 1 1-15,3-6 1 0,0-2-1 16,3-4 0-16,-1-2 2 15,4 1-3-15,-1 2 1 0,-3 0 0 16,1 2 1-16,-4-2-1 0,-2 3 0 16,-3 0 0-16,-4 0-3 0,-1-2 4 15,-4 1-2-15,-1-1 2 0,-2-2-1 16,0-2 0-16,1 2 0 16,0-4 2-16,2-1-2 0,2-1 3 15,0-3-1-15,2-1-3 0,0-2 2 16,0-3-1-16,0 0 1 0,0-1-1 15,0 0 0-15,-6 1 1 0,1 2-1 16,-2 0 1-16,-1 0-1 16,1-2 0-16,-2 3 3 0,2-1-1 15,2-1 6-15,2-1-1 0,0-2-3 16,1-2 0-16,0-4 1 0,1-2-4 16,0 1 2-16,-1-2 3 0,-5 2 0 15,0 12 7-15,-2-1 1 0,-5 6 0 16,0 1 2-16,0-9-7 15,-1 1-1-15,1-2-5 0,0-2-3 16,4-3 0-16,3-5-34 0,-1-6-34 16,2-12-93-16,-2-14-240 0</inkml:trace>
  <inkml:trace contextRef="#ctx0" brushRef="#br1" timeOffset="57085.94">22353 5315 58 0,'0'0'0'0,"0"0"354"16,0 0-237-16,0 0-14 0,0 0 25 15,0 0-30-15,0 0 1 0,0 0 14 16,-65-35-28-16,60 33-17 0,1-2-2 16,3 3-23-16,1 1-18 0,0 0-13 15,0 0-8-15,0 0-5 0,0-2-5 16,2 2 0-16,8 0-4 15,3 0 14-15,6 0-2 0,6 2 0 16,4-2-3-16,4 0 2 0,7 1 16 16,5-1-10-16,10 1 5 0,6 1 3 15,6-4 1-15,4 2-3 16,-3 0-3-16,1 0-2 0,-1 3 5 16,-4-3-7-16,-5 2 5 0,-5-2-2 15,-5 0-3-15,-4 0 2 0,-5 0-1 16,-4 0 0-16,-6-2-4 0,-8-3 0 15,-3 3-1-15,-7-1-1 0,0 3 2 16,-7 0 0-16,-1 0-6 16,-4 0-13-16,0 0-20 0,0 0-46 15,-4 0-52-15,-3 0-138 0,-9 0-301 16</inkml:trace>
  <inkml:trace contextRef="#ctx0" brushRef="#br1" timeOffset="57351.01">23354 5161 589 0,'0'0'0'15,"0"0"184"-15,0 0-48 0,0 0-72 16,0 0-9-16,0 0 19 16,0 0-18-16,73-40-21 0,-59 44-11 15,2 5-1-15,0 3 8 0,-1 6 3 16,-4 0 0-16,-2 2 2 0,-5 3-4 15,-1 0-1-15,-3-2-2 0,-2-2-5 16,-3 0-7-16,-5 0-7 16,-1 1 0-16,-1 0-4 0,-1-4-6 15,-3 0 0-15,0 0-33 0,-2-1-41 16,0 4-21-16,-5-3-120 0,-5-6-365 16</inkml:trace>
  <inkml:trace contextRef="#ctx0" brushRef="#br1" timeOffset="65417.68">3635 9986 882 0,'0'0'0'15,"0"0"59"-15,0 0-23 0,0 0-41 16,0 0-8-16,0 0 8 16,0 0 10-16,86 16 30 0,-41-16 1 15,10-1 0-15,6 0-2 0,8 1-10 16,6 1-6-16,6 7-9 0,2-2-3 16,6 4 0-16,3-4-3 0,1-1 0 15,3 2 1-15,2-5-3 16,4 2 1-16,-1-4 3 0,4-5-2 15,6-4 5-15,5 2 4 0,8-1 4 16,4 2-2-16,6 2-1 0,6-4 0 16,1 5-3-16,5-1-5 0,3-1 1 15,7 0-3-15,5-2 2 0,9 0-4 16,4-4 1-16,6-2-1 16,4-3 2-16,2-1-2 0,8-2 2 15,5 0 0-15,4 0 9 0,-3 3 6 16,2-1 2-16,-6 5-5 0,-1 0 2 15,-2 6 0-15,-7 4-1 0,-6 0-4 16,-9 8-3-16,-7 4-4 16,-7 3 2-16,-4 4 0 0,-12 0-4 15,-6 1 2-15,-6 0-2 0,-15-4 0 16,-6 0 1-16,-9-5-3 0,-10 0-1 16,-8-1 0-16,-6-3 4 0,-13 0-4 15,-6-4 0-15,-11-1 4 0,-9 0-5 16,-9 0-1-16,-11-3-22 15,-8-1-38-15,-8-1-39 0,-7-8-63 16,-18-8-325-16</inkml:trace>
  <inkml:trace contextRef="#ctx0" brushRef="#br1" timeOffset="67039.86">2304 5719 574 0,'0'0'0'0,"0"0"130"0,0 0 0 15,0 0-41-15,0 0-36 0,-15-65 12 16,15 60 2-16,0 3-11 0,0 1-3 16,0 1-25-16,0 0-10 0,0 0-13 15,0 2-10-15,2 9-18 0,6 9 19 16,2 5 8-16,-1 13 8 15,2 1 2-15,-3 0-3 0,0 1-5 16,0-2-4-16,3-3 4 0,-4-3-5 16,1-6 1-16,-1-7 1 0,-2-6-2 15,-2-5-2-15,0-1 2 16,-3-5 1-16,0 0-2 0,0-2 0 16,0 0 7-16,0 0-2 0,0-2 3 15,0-7-1-15,0-5-11 0,0-7 1 16,6-6-4-16,3 0-2 0,3-4 5 15,1 0 2-15,5 1-1 16,2-4 3-16,1 0 0 0,4-1 0 16,0 2-3-16,4-1 2 0,1 4-3 15,-1 3 6-15,-5 3-2 0,-2 3 0 16,-6 6 0-16,-3 5 6 0,-5 5-6 16,-2 5 0-16,-2-1 2 0,-3 1-3 15,2 0 0-15,1 3 1 16,-1 3-2-16,2 1 2 0,1 6 9 15,-1 5-5-15,2 2 2 0,-2 8 0 16,-1 2 1-16,-2 0 1 0,-2 6-3 16,0 4-1-16,0 2 5 0,-1 4 0 15,-1 1-1-15,-3 4 9 0,3-5-4 16,1-3 0-16,1-5-1 16,5-7-2-16,4-1-3 0,6-7 2 15,1-3-4-15,4-5-3 0,-1-4 2 16,4-6-1-16,3-4-4 0,2-1-28 15,0-10-52-15,-5-6-131 16,-10-6-261-16</inkml:trace>
  <inkml:trace contextRef="#ctx0" brushRef="#br1" timeOffset="67756.48">2686 6614 785 0,'0'0'0'0,"0"0"120"0,-92 25 31 15,48-16-82-15,-6-1-46 0,-4-3-7 16,-6-2 10-16,-3-1 7 0,-3-2-11 16,-1-1-5-16,-1-10 0 0,1-3 0 15,-1-14-13-15,-2-7-4 16,4-14 0-16,2-13-12 0,1-13-17 15,6-6-24-15,6-7-27 0,17-3-6 16,16-1 20-16,17-4 25 0,13-2-7 16,15 0 22-16,15-1 12 0,13 1 7 15,6 4 6-15,8 1 2 16,10 9 22-16,5 7 3 0,-3 10 3 16,0 14-2-16,-7 16-5 0,-3 16-13 15,0 11-6-15,0 10 6 0,4 9-1 16,-3 7-1-16,-3 8 14 0,-2 5-2 15,-3 4 12-15,-6 3 4 16,-2 3 0-16,-4 5 7 0,-5 5 5 16,-5 3-9-16,-6 6-1 0,-6 3-3 15,-8 0-16-15,-8 8-2 0,-4-2 1 16,-6-1-4-16,-4-3-5 0,-5-3-1 16,-7-4-1-16,-2-2 0 0,-3-4 4 15,0-6 4-15,1-1-2 0,0-5 0 16,-2-2 5-16,1-4-3 15,-1-4 4-15,0 1 2 0,3-7-1 16,0-1 1-16,0-4-2 0,-2-4-1 16,2-3-1-16,0-3 0 0,2-1-3 15,1 1-3-15,4-2 1 16,-1-2-5-16,5 0-8 0,1-3 4 16,1 0 1-16,2 0-3 0,0 0-79 15,4 0-32-15,7-2-129 0,3-14-186 16</inkml:trace>
  <inkml:trace contextRef="#ctx0" brushRef="#br1" timeOffset="70335.7">2206 13762 750 0,'-7'5'0'0,"6"1"127"0,1 5-84 15,2 9-8-15,5 12 6 0,2 8 18 16,1 11 0-16,2 8-15 0,-3 1-7 16,0 0-6-16,-2-2-9 0,-1-9 0 15,-3-5-3-15,-1-6-9 16,0-7-5-16,0-10-3 0,0-6 0 15,-1-10-4-15,3-5-2 0,-1 0-6 16,0-1-3-16,5-15 5 0,0-9 14 16,2-15-12-16,2-11-24 0,-1-7 5 15,0 0-2-15,3 1 15 16,-1 4 8-16,2 6 4 0,-1 5 0 16,0 7 2-16,-4 6-2 0,0 6 0 15,-1 5 11-15,-3 6-2 0,0 5 2 16,-2 2-2-16,-1 4-6 0,0-1-1 15,2 2-4-15,3 0-2 16,2 7 5-16,4 6 18 0,3 6-6 16,3 9 6-16,1 7 1 0,0 6 0 15,-2 6-4-15,-6 2 2 0,-3-2 7 16,-1-1-3-16,-5-5-7 0,0-5-4 16,-2-6-1-16,-2-4-6 0,1-8-4 15,-1-8 0-15,0-4 4 16,0-5-5-16,0-1 2 0,0 0 0 15,0-5-1-15,1-10-11 0,0-10 12 16,0-8-2-16,0-6 0 0,-1-8-2 16,0 0-2-16,0-3 3 0,2 0 1 15,4 4-3-15,6 3 6 16,2 7-3-16,1 5-5 0,2 8 7 16,3 4-1-16,-1 7 0 0,-1 4 10 15,4 8-6-15,-1 0 0 0,1 9 4 16,0 8 0-16,-2 2 3 0,-3 6 2 15,-1 2-2-15,-2 5-1 16,-2 4 0-16,-4 4-3 0,-2 3-5 16,0 1 1-16,1 1-6 0,0 3-80 15,0 0-93-15,-5-1-126 0,-2-7-426 16</inkml:trace>
  <inkml:trace contextRef="#ctx0" brushRef="#br1" timeOffset="70891.5">3042 14802 894 0,'0'0'0'16,"0"0"79"-16,-73 48 64 0,33-28-43 16,-6 5-54-16,-7-2-8 0,-7 0 9 15,-7 1-22-15,-8-4-14 0,-7 2-6 16,-5-10 2-16,-7-2 1 0,-1-9 2 16,1-6-2-16,-2-19-7 0,0-14-2 15,4-14-2-15,6-18-14 16,4-12-23-16,10-12 0 0,5-5 2 15,14-2-17-15,19 1 24 0,15 2 25 16,21 1 0-16,17 0 7 0,14 0-2 16,13-5-9-16,11 1 12 0,11-7-4 15,6-2 4-15,10 5 13 16,11 3-1-16,9 11 0 0,11 11-6 16,4 12-2-16,11 14 2 0,6 20-1 15,7 12-3-15,7 14-1 0,-6 11 7 16,-3 15 4-16,-13 13 0 0,-15 16-1 15,-16 16 11-15,-13 16 17 16,-19 19 2-16,-16 13-4 0,-23 12-4 16,-15 8 1-16,-15 3-3 0,-17-1-9 15,-13 1-3-15,-14-6-4 0,-6-7-3 16,-3-4 0-16,1-16-7 0,3-9-3 16,5-13 0-16,6-15-2 0,4-14-4 15,6-13-64-15,4-11-9 16,0-14-87-16,-3-10-217 0</inkml:trace>
  <inkml:trace contextRef="#ctx0" brushRef="#br1" timeOffset="81236.12">25687 1894 717 0,'0'0'0'0,"0"0"255"16,0 0-135-16,-17-60-53 0,6 45 2 15,-1 1-14-15,-1 0-6 0,-1 3-10 16,-2 3-15-16,2 3 0 0,-4 2-8 16,-2 3-9-16,-2 11-6 0,-7 9-2 15,1 12 2-15,-1 5 2 16,4 6-5-16,4 1 4 0,8-6 3 15,3-1-2-15,9-7-1 0,1-8 2 16,2-2-3-16,7-3 1 0,5 0-1 16,4-3 3-16,6-3-3 0,6-5 1 15,6-5 0-15,8-1-4 16,1-6-41-16,2-5-52 0,-2-1-66 16,-7-3-127-16,-4-2-271 0</inkml:trace>
  <inkml:trace contextRef="#ctx0" brushRef="#br1" timeOffset="81802.16">26071 1949 590 0,'0'0'0'0,"0"0"214"16,0 0-89-16,0 0-26 0,0-60-40 15,-3 47-2-15,-2-1-13 0,1-1-13 16,-3 1-6-16,-1-3-5 15,-2 2-5-15,-1 4-3 0,4 3 2 16,-3 1 0-16,1 5-10 0,-1 2 2 16,-3 3-10-16,-4 14-1 0,-3 6 5 15,-3 6 0-15,2 4 5 0,0 4-7 16,5 0 2-16,-1-1 2 0,3-3 0 16,3-5 1-16,2-6 1 0,7-4-2 15,2-3-4-15,0-5-3 16,4-3-3-16,8-2 10 0,4-4-4 15,1-1-19-15,6-6 2 0,4-6-18 16,0-1-7-16,-4-4 19 0,-1-1 25 16,-4-1 0-16,-1-3 2 0,1-2 0 15,-2-1 4-15,-4 3 19 16,-2 6 14-16,0 4 15 0,-6 8-11 16,-2 2-7-16,-1 2-15 0,-1 0-13 15,0 3-8-15,2 4 0 0,2 3 0 16,-2 3 20-16,5 0-17 0,4 3-1 15,-1 2-4-15,2-1-146 16,2-2-29-16,-3-7-155 0,1-3-417 16</inkml:trace>
  <inkml:trace contextRef="#ctx0" brushRef="#br1" timeOffset="82076.17">26265 1819 977 0,'0'0'0'16,"0"0"291"-16,0 0-207 0,0 0-35 15,0 0-38-15,0 0 4 16,0 0-16-16,0 0 2 0,0 0 4 16,62-21 2-16,-28 17-5 0,3 2 4 15,-1 0 0-15,1 1 4 0,0-4 3 16,4 4-7-16,-3-1-1 15,2 1-4-15,-4 1 1 0,-3-3-4 16,-5 2-5-16,1 0-27 0,-7-3-49 16,-4 2-54-16,-5-2-68 0,-9-3-146 15,-4-4-91-15</inkml:trace>
  <inkml:trace contextRef="#ctx0" brushRef="#br1" timeOffset="82341.03">26658 1336 498 0,'0'0'0'16,"0"0"264"-16,-31 79-147 0,13-31-24 15,-4 16 13-15,-4 10 1 16,-4 8-4-16,1 5-20 0,-2 3-35 16,5-4-14-16,5-1-16 0,9-10 0 15,4-13 0-15,8-13-3 0,1-10 1 16,10-8-4-16,4-8-5 15,4-6 2-15,4-7-3 0,3-5-5 16,4-5 8-16,1-11-6 0,3-2-6 16,-5-5-26-16,-2 2-14 0,-4 1-28 15,-4-2-21-15,-5 1-74 0,-8-2-114 16,-3-2-91-16</inkml:trace>
  <inkml:trace contextRef="#ctx0" brushRef="#br1" timeOffset="83515.62">25490 3460 27 0,'0'0'0'0,"0"0"487"0,0 0-413 16,0 0 23-16,0 0-4 0,0 0-22 16,0 0-9-16,21-65 5 0,-20 54 3 15,-1-3-14-15,0-1-7 0,0 1-5 16,0 0-12-16,-2 1-13 0,-3 4-1 16,-3 0-3-16,-1 5-13 0,-3 3-4 15,-7 1 4-15,-5 3-3 16,-4 9-4-16,-7 7 10 0,2 8-6 15,3 4 3-15,5-1 3 0,4 2 1 16,8-3 2-16,2-1 8 0,3-4-1 16,7-2-3-16,1-4 0 15,2-4 2-15,8 1-7 0,2-4 4 16,7 0-3-16,5-2-3 0,7-1 2 16,8-7-4-16,5 1-6 0,3-2-57 15,-2-3-58-15,-2 2-125 0,-6-1-77 16,-5-2-174-16</inkml:trace>
  <inkml:trace contextRef="#ctx0" brushRef="#br1" timeOffset="83947.49">25908 3518 642 0,'0'0'0'0,"0"0"237"15,0 0-67-15,-6-59-75 0,1 43-37 16,1 0 8-16,-5-1-24 0,4 5-16 16,-2-2-6-16,2 3-4 15,0 3-5-15,0 1-6 0,-2 3-1 16,5 3-8-16,-6 1 8 0,1 3-8 16,-4 12-2-16,-4 5 5 0,2 7 1 15,-1 2 0-15,0-2 10 0,-1 2-2 16,4-1-3-16,3-3-2 15,1-2 1-15,4-4-3 0,2-2-2 16,1-2-1-16,3-6 2 0,5 1-9 16,2-4 7-16,4-4-19 0,2 0-11 15,6-2 5-15,0-6-2 0,-1-4-1 16,-5-1 16-16,0 0 7 0,-5-2 4 16,-1 1 6-16,-2 0-3 15,0 0 0-15,-5 3 0 0,2 2 15 16,-2 4 0-16,-2 3-2 0,1 0-9 15,4 0-6-15,-1 3 2 0,4 4 0 16,3 1-3-16,-1 2 4 0,2-1-2 16,7 3-179-16,-1-5 28 15,2-3-185-15</inkml:trace>
  <inkml:trace contextRef="#ctx0" brushRef="#br1" timeOffset="84181.23">26266 3423 697 0,'0'0'0'0,"0"0"305"16,0 0-131-16,0 0-86 0,0 0-46 15,0 0-17-15,0 0-9 0,0 0 2 16,58-29 4-16,-31 26-8 0,3 1-5 16,-1 1-2-16,-3 0-4 15,0-1-3-15,3 1 0 0,-2 0 4 16,0 1-4-16,-2 0 0 0,-4 0-3 15,-3 0-39-15,-1 1-17 0,-3 2-54 16,-5-2-91-16,-4-1-26 0,-5-3-94 16</inkml:trace>
  <inkml:trace contextRef="#ctx0" brushRef="#br1" timeOffset="84430.1">26536 3125 805 0,'0'0'0'0,"0"0"178"0,0 0-110 0,0 0-13 16,-30 66 49-16,14-28 5 16,-1 4-39-16,-1 5-23 0,-2 2-14 15,0 2-12-15,-1-1-11 0,7 0-8 16,3-1 1-16,6-7-5 0,5-3 1 16,2-6 2-16,8-7-2 15,4-1-8-15,3-2 11 0,7-3-1 16,0-2-2-16,2-5-25 0,2-3-13 15,0-4-42-15,-1-4-19 0,1-2-30 16,-2 0-108-16,-1-4-38 0,-4-7-241 16</inkml:trace>
  <inkml:trace contextRef="#ctx0" brushRef="#br1" timeOffset="85051.95">25861 4600 751 0,'0'0'0'0,"0"0"324"16,0 0-190-16,0 0-45 0,0 0-33 16,0 0-7-16,0 0-13 0,0 0-17 15,0 0-13-15,-11-2-10 0,18 7-5 16,-3 6 11-16,5 2-4 0,1 5-13 15,3 4-50-15,0 3-102 16,-2-1-110-16,-7-4-191 0</inkml:trace>
  <inkml:trace contextRef="#ctx0" brushRef="#br1" timeOffset="85223.49">25869 4905 912 0,'0'0'0'16,"0"0"247"-16,0 0-135 0,0 0-79 16,0 0-39-16,0 0-4 15,0 0-2-15,0 0-29 0,0 0-70 16,11 63-56-16,-10-47-113 0,1 0-137 16</inkml:trace>
  <inkml:trace contextRef="#ctx0" brushRef="#br1" timeOffset="85325.87">25872 5273 12 0,'0'0'0'0</inkml:trace>
  <inkml:trace contextRef="#ctx0" brushRef="#br1" timeOffset="85492.13">25837 5573 58 0,'0'0'0'0,"0"0"371"0,0 0-316 16,0 0 74-16,0 0-5 0,0 0-53 16,-2 68 31-16,2-54-78 0,0 2-20 15,0 2-7-15,0 0 5 16,0 1-4-16,1-1-57 0,1 0-46 16,1-1-75-16,4-5 0 0,-2-1-86 15</inkml:trace>
  <inkml:trace contextRef="#ctx0" brushRef="#br1" timeOffset="85658.26">25872 5953 337 0,'0'0'0'16,"0"0"480"-16,-42 68-325 0,28-46-19 15,3-1-52-15,5-4-14 0,1-1-22 16,2 1-36-16,3 3-3 0,0 1-7 16,3 1 1-16,-1-3-6 0,2-1 6 15,-1 2-6-15,0-1-43 16,1-4-36-16,-3 1-48 0,-1-5-34 15,0-4-112-15,-7-3 12 0</inkml:trace>
  <inkml:trace contextRef="#ctx0" brushRef="#br1" timeOffset="86724.1">25281 7754 300 0,'0'0'0'0,"0"0"341"0,0 0-188 15,0 0-20-15,0-71-38 0,-6 58 8 16,-1 1-14-16,-3 4-20 0,-3 0-26 16,-4 5-4-16,-6 3-6 0,-2 7-9 15,-7 14-14-15,-2 12 2 16,2 3 9-16,5 3 0 0,6-5-5 15,6 0-5-15,8-3-5 0,7-4-3 16,0 0-5-16,9-4 4 0,6-2-3 16,7-4 0-16,8-1-7 0,5-6-28 15,8-7-44-15,6-1-56 16,3-4-105-16,0-9-150 0,2-6 129 16</inkml:trace>
  <inkml:trace contextRef="#ctx0" brushRef="#br1" timeOffset="87052.45">25665 7792 876 0,'0'0'0'0,"0"0"302"16,0 0-187-16,-16-63-39 16,5 52-32-16,2 1-12 0,-4 4-10 15,-1 1-3-15,0 4-10 0,-5 1-11 16,1 10 4-16,-3 8-1 0,0 6-2 16,0 5-2-16,1 4 4 0,4 0 4 15,-1-2-1-15,8-3-1 16,0-4 2-16,3-5-1 0,6-7-2 15,0 0-3-15,5-6 1 0,5 1 0 16,1-3 0-16,5-4-13 0,7-1 5 16,1-7-16-16,5-4-2 15,-4-3-6-15,-1-2 11 0,-6 0 14 16,-2 2 7-16,-1 4 0 0,-5 1-1 16,0 7 3-16,-4 1 2 0,-5 1 8 15,1 1-4-15,-2 0-6 0,1 6 0 16,5 4 0-16,-1 0-1 15,2 4 1-15,1-2-4 0,3-1-125 16,7-1-99-16,3-6-85 0,0-3-289 16</inkml:trace>
  <inkml:trace contextRef="#ctx0" brushRef="#br1" timeOffset="87574.75">25999 7768 753 0,'0'0'0'0,"0"0"324"0,0 0-177 16,0 0-55-16,0 0-11 0,0 0-34 16,0 0-23-16,0 0-16 0,0 0-2 15,0-1 6-15,31 1 10 0,10-4-7 16,5 2-8-16,4 0-3 15,-2-1 1-15,4-1-4 0,-5-3-2 16,1 0 2-16,2 1-4 0,-5 1-68 16,-5-1-14-16,-1 0-68 0,-7-2-167 15,-8-9-155-15</inkml:trace>
  <inkml:trace contextRef="#ctx0" brushRef="#br1" timeOffset="87819.12">26414 7360 997 0,'0'0'0'15,"0"0"87"-15,-47 90 45 0,25-35-63 16,-3 9-3-16,-3 8 29 0,-2 6-31 16,3 0-20-16,4 0-29 0,9-3-4 15,6-8-6-15,8-6-6 0,11-10 2 16,2-9 2-16,9-6-4 15,7-7 1-15,3-7 0 0,5-5 0 16,2-6-30-16,4-4-5 0,2-5-42 16,3-2-60-16,1-1-85 0,1-11-399 15</inkml:trace>
  <inkml:trace contextRef="#ctx0" brushRef="#br1" timeOffset="89274.51">25334 10063 19 0,'0'0'0'0,"0"0"30"15,0 0 226-15,0 0-87 0,0 0-34 16,0 0 4-16,0 0-3 0,0 0-32 16,0 0-29-16,-2-2 2 0,-5-5-7 15,-1 0-15-15,-1-3-10 0,-1 0-8 16,0-3-12-16,-2-1-4 0,-1-2-11 16,0-3-5-16,2 0-2 0,-1 3-2 15,-1-4 8-15,0 2 2 16,-2-3-12-16,-1-3 2 0,1 2 1 15,-3 4-3-15,5 5 0 0,-2 6 0 16,4 5-13-16,-2 2 15 0,-3 5-2 16,3 12-4-16,-8 7 3 15,5 4-1-15,1 6 0 0,2-1 1 16,7 1 1-16,1-2-3 0,4-2 5 16,1-3-2-16,4-4-2 0,8-3 1 15,-3-5 3-15,4-4-1 0,5-2 0 16,1-5 4-16,4-2-4 15,3-2 0-15,4-1 6 0,-2-12-7 16,2-2-1-16,-2-3-1 0,-2-4 3 16,1-2 0-16,-3-4 1 0,2-1-1 15,-1-7 0-15,-2-1 2 0,0-5-3 16,-2-8 1-16,-1-1 0 0,-1-8 0 16,0 0-2-16,-8-1 2 0,-5 2-1 15,-3 3 1-15,-3 9 1 16,0 8-1-16,-2 12 0 0,0 11 9 15,-2 8 5-15,2 7-4 0,-4 0-5 16,-2 19-10-16,-4 11-8 0,-4 12 13 16,-3 16 0-16,2 4 19 15,-2 7-7-15,7 0-6 0,2-6 6 16,1-5-3-16,8-7-5 0,1-9-3 16,10-3-1-16,2-9 0 0,3-4-9 15,4-6-32-15,3-9-51 0,2-1-63 16,4-9-37-16,1-1-97 15,3-12-20-15</inkml:trace>
  <inkml:trace contextRef="#ctx0" brushRef="#br1" timeOffset="89491.05">25675 9869 50 0,'0'0'0'0,"0"0"675"0,0 0-552 16,0 0-57-16,0 0 2 0,-63 69 6 16,47-36-14-16,4-4 2 15,4 0-27-15,7-9-24 0,1-1-5 16,9-3-6-16,0-6 0 0,4-4-7 15,3-6 6-15,3 0-4 0,-3-6 6 16,4-2 0-16,-6-2 1 0,-1-3 4 16,-3-1-4-16,-6 0 0 15,-2-2 1-15,0-2-6 0,-2 2-49 16,0 2-30-16,3 4-20 0,-1 9-2 16,4 1-112-16,-2 5-34 0,5 1 10 15</inkml:trace>
  <inkml:trace contextRef="#ctx0" brushRef="#br1" timeOffset="90003.16">25938 9991 39 0,'0'0'0'16,"0"0"465"-16,73-15-350 0,-53 4 49 16,-1-3-34-16,-4 0-18 0,-1-6-3 15,0-2-41-15,-1-2-17 0,-3 0-4 16,-3-4-6-16,2 6 3 0,-7 3-3 16,-1 5-9-16,-1 6 0 0,0 1 3 15,-7 5-15-15,-4 2-9 16,-7 4-12-16,-8 12 2 0,-4 10 1 15,-3 0-1-15,4 4 3 0,6-4-4 16,7-1 0-16,10-1 0 0,1-5-4 16,5-1 4-16,0-4-6 15,8-3-5-15,5-3-23 0,4-1 5 16,7-2-6-16,3-5-3 0,3-9 0 16,-2 1-8-16,-1-5-2 0,-6 1 26 15,-3 4 17-15,-5-1 1 0,-2 4 5 16,-4 5 0-16,-6-3 5 15,-1 3 7-15,2 4-3 0,-2 10 3 16,1 7 15-16,-1 11-1 0,0 8-4 16,-1 11 38-16,-1 8-23 0,1 6-9 15,-4 7 2-15,0 3 3 0,-4-1-9 16,0-6 0-16,0-4 0 0,-2-8 1 16,0-4 1-16,-3-10-9 15,2-8-3-15,-1-10 1 0,-5-13-5 16,-1-5 2-16,-3-6 3 0,-1-10-4 15,-1-8-6-15,2-10 3 0,2-7-6 16,6-8-4-16,8-5 1 0,6-5 0 16,10 0-32-16,11 4 15 15,10 4-13-15,4 7-14 0,4 5 8 16,1 8-16-16,-3 7-24 0,1 9 0 16,-7 5-33-16,-1 3-75 0,-4 1-51 15,0 0-114-15,-1 0-215 0</inkml:trace>
  <inkml:trace contextRef="#ctx0" brushRef="#br1" timeOffset="90892.49">25193 12250 779 0,'0'0'0'0,"0"0"258"0,0-60-129 15,0 32-47-15,0-3-23 0,0-2-24 16,0 2 0-16,0-5-13 15,-2 1-8-15,-4-2-1 0,0 1-6 16,-5 4-4-16,1 6-1 0,-1 6-2 16,-2 5 0-16,2 8 9 0,-1 5-11 15,-3 3 3-15,-1 17-2 0,-4 7-4 16,-3 13 8-16,1 6-2 16,5-2-2-16,0 1 2 0,11-6 0 15,1-6-1-15,5-5-1 0,0-8 1 16,6-4 0-16,4-5-5 0,2-2 6 15,1-3 1-15,3-4 1 0,3 0-1 16,2-9 0-16,2-2-3 0,-1-4-3 16,2-5-8-16,-1-3 3 15,1-8-7-15,-1-2 4 0,0-8 10 16,-1-6 0-16,0-4 0 0,-2-7 4 16,3-7-1-16,-3-7-2 0,-2-9 0 15,2-2 1-15,-1 2 0 0,-3 11 0 16,-3 22 0-16,-6 18 1 15,-4 15 32-15,-3 11-10 0,0 4-7 16,-1 8-24-16,-9 19-4 0,-3 17 14 16,-7 15 11-16,3 9 5 0,-3 5 3 15,1-2-3-15,3-1-4 0,2-6-3 16,2-5-3-16,6-9-6 0,4-3-4 16,2-8 4-16,8-7-4 15,7-8-60-15,5-6-5 0,6-6-69 16,7-7-165-16,5-5-135 0</inkml:trace>
  <inkml:trace contextRef="#ctx0" brushRef="#br1" timeOffset="91125.12">25654 11937 675 0,'0'0'0'16,"0"0"306"-16,-50 64-168 0,32-37-45 16,-1 0-26-16,8-3-1 0,4-1-20 15,6-5-17-15,1-2-23 0,8-4-3 16,3-5-5-16,6-4 3 15,-1-3 5-15,6-8-6 0,0-4 0 16,-1-5-22-16,-5 0 7 0,-4 2 4 16,-3-2 16-16,-8-1-4 0,-1-1-2 15,-6-6-3-15,-7 0-1 0,-1 5-11 16,0 1-3-16,3 7 2 0,2 10-19 16,4 2-25-16,-1 2-64 15,5 8-158-15,1-2-105 0</inkml:trace>
  <inkml:trace contextRef="#ctx0" brushRef="#br1" timeOffset="91614.29">26050 11928 868 0,'0'0'0'0,"0"0"313"16,0 0-168-16,0 0-44 0,0 0-33 16,0 0-8-16,0 0-1 0,0 0-27 15,0 0-11-15,-6-49-13 0,-5 50-3 16,-2 6-6-16,-1 5-2 15,-3 5 6-15,0 3-5 0,-1 2-2 16,4 2 4-16,5 0 0 0,7 1 0 16,2-1-21-16,0-4 4 0,8 0-13 15,1-2 8-15,2-1-4 0,1-3 19 16,0-4-20-16,0-7 14 0,4-3-13 16,1-2 9-16,1-9 7 15,3-4-1-15,-2-4 4 0,-3-1 8 16,0 1-2-16,-4 2-2 0,-2 5 3 15,-5 7-2-15,-3 5 3 0,-1 0-2 16,-1 13-24-16,1 13 23 0,-1 17 4 16,0 12 25-16,0 10 12 15,-2 7-22-15,-5 0 0 0,-2 3 5 16,0-2 1-16,2-8-2 0,5-1 12 16,-1-14-16-16,0-9-13 0,-2-11 12 15,3-12-10-15,-2-6-4 0,-5-9 8 16,-1-3 4-16,-9-11-2 15,0-8-2-15,-2-4-8 0,-1-11-4 16,2-4 1-16,5-5 1 0,9-2-54 16,6 3 25-16,12 8 0 0,8 6-7 15,1 7 3-15,4 5-12 0,0 3-24 16,3 8-19-16,-4 2-53 0,1 3-78 16,-4 2-44-16,1 3-65 15</inkml:trace>
  <inkml:trace contextRef="#ctx0" brushRef="#br1" timeOffset="92188.82">25531 13742 1248 0,'0'0'0'0,"0"0"187"16,0 0-101-16,0 0-27 15,0 0-24-15,0 0-19 0,0 0-7 16,0 0-13-16,0 0-8 0,-25-26-17 15,32 41-3-15,6 10-17 0,2 3-36 16,0 3-95-16,2 4-57 0,-4-2-61 16,-1-2-190-16</inkml:trace>
  <inkml:trace contextRef="#ctx0" brushRef="#br1" timeOffset="92317.95">25502 14227 885 0,'0'0'0'0,"0"0"183"0,0 0-60 15,0 0-70-15,0 0-48 16,-51 76-5-16,49-56 0 0,2 5-171 16,0 4-58-16,0 1-104 0</inkml:trace>
  <inkml:trace contextRef="#ctx0" brushRef="#br1" timeOffset="92488.01">25458 14862 663 0,'0'0'0'0,"0"0"212"15,-25 61-72-15,20-44-18 0,-3 0-41 16,4-1-34-16,0 1-33 0,4 1-14 16,0 3 0-16,4 4-6 0,1 1-27 15,5 1-35-15,1 1-1 16,0-2-32-16,-2-3-31 0,-3-2-14 16,-1-7-43-16,-5-4-164 0</inkml:trace>
  <inkml:trace contextRef="#ctx0" brushRef="#br1" timeOffset="93225.14">25117 16388 843 0,'0'0'0'0,"0"-65"205"0,-4 35-103 16,-5 1-42-16,-1 0-37 15,-5 5-15-15,0 2-2 0,-2 4 0 16,3 6 3-16,-2 7 3 0,3 5-5 15,-2 8 7-15,-4 11-9 0,-2 11-6 16,-4 7 2-16,1 9 8 0,1 0-6 16,5 0-2-16,3-5 3 15,4-2 1-15,8-6 2 0,3-1-1 16,1-7-2-16,9-6-4 0,3-4 0 16,3-7 0-16,3-7 9 0,6-2-4 15,5-13 0-15,1-7-2 0,3-6-1 16,-3-5-4-16,4-3-1 15,-4-5 1-15,0-3 0 0,0-5 0 16,-2-4 4-16,-2-6-1 0,-3-7-1 16,-2-7 0-16,-8-5 3 0,-2-7-5 15,0-1 2-15,-2 8 0 0,-3 13 0 16,-3 19 0-16,-1 19 23 0,-3 11 10 16,0 13 8-16,0 3-24 15,-3 16-27-15,-8 17 12 0,-5 17 2 16,-5 14 6-16,-1 11 7 0,2 1 0 15,-3-1 6-15,2 2-4 0,6-5-10 16,-1 1-4-16,8-6-1 0,3-4-4 16,5-8 0-16,6-7-26 15,7-11-33-15,3-11-50 0,6-8-60 16,5-11-58-16,1-9-107 0,4-10-41 16</inkml:trace>
  <inkml:trace contextRef="#ctx0" brushRef="#br1" timeOffset="93432.24">25488 16345 707 0,'0'0'0'16,"0"0"363"-16,0 0-291 0,-27 79 67 16,15-44-47-16,3 1-40 0,3-4-16 15,6-1-21-15,4-4-11 0,6-4-5 16,6-5 0-16,3-8 2 0,-1-8 1 16,3-3-2-16,-2-9 7 15,-3-6-3-15,0-3 2 0,-2-3-2 16,-4-1-4-16,-7-3 0 0,-2-1 3 15,-2 0-15-15,-8 0-23 0,0 3-49 16,-3 5-125-16,0 5-13 0,5 2-157 16</inkml:trace>
  <inkml:trace contextRef="#ctx0" brushRef="#br1" timeOffset="94036.85">25969 16353 774 0,'0'0'0'16,"0"0"251"-16,20-77-104 15,-14 53-24-15,-5 6-50 0,-1 3-19 16,0 5-4-16,-4 5-2 0,-2 0-16 15,-4 3-10-15,-2 2-10 0,-2 0-8 16,-2 8-7-16,-5 4 4 0,3 7-2 16,-4 5 0-16,6-1 2 15,0 1 0-15,8 1-7 0,5-5 6 16,3-1 0-16,6-2-22 0,4-4-8 16,3-2-4-16,0-3-4 0,6-3 14 15,-3-3-22-15,3-2 15 0,-2 0 11 16,1 0 8-16,-1 4-2 15,-1 2 9-15,-4 4 2 0,1 6-11 16,-3 13 7-16,-1 8 14 0,-3 14 27 16,-4 7-11-16,-2 13 7 0,-3 4 4 15,-8 6-10-15,-1-1 1 0,-4-6 2 16,-5-2-7-16,-1-9-2 0,-1-2 3 16,-2-6 8-16,4-15-2 15,-2-5-4-15,0-14-7 0,3-10-7 16,-1-6-2-16,1-5 1 0,2-9-2 15,0-10 19-15,4-12-9 0,4-4-10 16,10-6-7-16,2 3 2 0,17-1 1 16,6 3-3-16,6 5-3 15,-2 3 4-15,1 7-5 0,-4 1 5 16,-2 6 0-16,1 2-7 0,-1 0 4 16,0 3-7-16,-2 0-3 0,1 0 4 15,0 0-2-15,2 0-16 0,0-2-10 16,2 0-10-16,-2-5-29 15,-3-1-28-15,-3-3-97 0,-6-13-287 16</inkml:trace>
  <inkml:trace contextRef="#ctx0" brushRef="#br1" timeOffset="96331.84">27749 1130 288 0,'0'0'0'0,"0"0"477"0,0 0-324 0,0 0-41 15,0 0-47-15,0 0-41 16,0 0-18-16,0 0 32 0,74 16 11 16,-36-3-16-16,3 5 1 0,3 4-9 15,3 2 0-15,-2 9-11 0,1 2-2 16,-3 11 2-16,-3 2-2 15,0 2 1-15,-4 6 3 0,1-5 1 16,-1 2-6-16,-5 0-5 0,-1-1-3 16,-6 4-1-16,-4 2 1 0,-5 4 1 15,0 5 1-15,-4 3 4 0,2 2 2 16,-4 2-3-16,-1 4 6 16,0 4-5-16,-1 1 2 0,3 3-4 15,-3 0-2-15,5-3 3 0,-1 0-3 16,0 2-1-16,2 3 3 0,-3 2-2 15,1 2-3-15,0-3 6 0,-1 0-3 16,-2 0-3-16,1 3 4 16,-2 0-1-16,-2 3-2 0,0 1 2 15,-2 4-4-15,-3 0 1 0,0 4 3 16,0 3-2-16,-6-3-2 0,1 4 5 16,-1-2-3-16,1 0-2 0,0 0 4 15,0-3-3-15,1 0-1 16,1-1 0-16,-1-2 3 0,0 0-3 15,0 2 2-15,-2-2-2 0,3 0-2 16,-3 2 2-16,-1-1 2 0,-1-1-4 16,-5 2 2-16,-1-4 0 0,-1-4-1 15,0 3 0-15,-3-5 1 0,-1 3-1 16,-1-3 0-16,-2 0 2 16,-2 1-3-16,0-2 2 0,0 0 1 15,-1-2-3-15,-2-1 2 0,3-3-2 16,-6 1-2-16,-2-1 6 0,-2-3-1 15,-2 3-3-15,0 3 2 0,-2 0 3 16,-1 1-5-16,-3-1 2 0,-1-2 6 16,0 2-5-16,2-2 1 15,0-4-1-15,1-4-2 0,2-8 0 16,1-6 4-16,-3-4-5 0,0-8 2 16,-3-2 5-16,-4-7-3 0,1 0 7 15,-7-2-1-15,-4-1 0 0,-1 1 3 16,-1-3-8-16,-5 2-3 15,2-2 5-15,0-2-6 0,9-3 0 16,2-4 0-16,8-3-2 0,6-4-59 16,11-6 6-16,13-8-30 0,13-7-72 15,10-8-159-15,18-18-215 0</inkml:trace>
  <inkml:trace contextRef="#ctx0" brushRef="#br1" timeOffset="98014.05">29331 5091 377 0,'0'0'0'0,"0"0"459"16,0 0-323-16,0 0-1 0,0 0-45 15,0 0-19-15,0 0-16 0,0 0-24 16,9-55-15-16,-8 61-22 15,5 9-8-15,-2 7 9 0,1 12 10 16,0 7 36-16,-5 3-15 0,0-1-13 16,-2 1 0-16,-4-5-4 0,3 3-5 15,0-8 7-15,-2-2-3 16,2-7-7-16,0-8 3 0,-1-4-3 16,2-5-2-16,0-4 2 0,1-3 3 0,-1-1-3 15,2 2 4-15,0-1 1 16,0-1-1-16,0 0 5 0,0-3 0 15,0-4-10-15,2-3 0 0,1-7 7 16,6-4-7-16,2-8-8 16,7-5 5-16,6 1-7 0,3-7 5 15,5 1-4-15,0 1-1 0,5 1 8 16,0 5 2-16,3 5 0 0,-4 4-3 16,-2 5 3-16,-7 5 0 0,-7 4 0 15,-7 4 0-15,-3 3 0 0,-1 2-3 16,-3 0 3-16,1 2-3 15,2 4 4-15,-5 1 2 0,4 1-3 16,-2 1 0-16,1 3 10 0,3-1-6 16,-2 4 3-16,-2 2-1 0,0 0-2 15,-3 4 6-15,0 5 0 0,-3 2 1 16,-5 9 1-16,-7 4 6 0,-7 3 3 16,1 4-1-16,0 1-6 15,0-3-3-15,5-3 0 0,8-3-1 16,4-4-1-16,3-1 2 0,7-4-2 15,6-4 0-15,1 0 5 0,4-5-6 16,4-3-5-16,3-4 5 0,-1-4-3 16,-3-5-2-16,0-4 5 15,-2-2-4-15,-7 0-1 0,2-2 2 16,-3-5-4-16,-5-1-2 0,0-1-27 16,-5-1-11-16,-2 0-17 0,-1-1-11 15,0-1-34-15,-6 4-97 16,-7 0-142-16,-3 2-261 0</inkml:trace>
  <inkml:trace contextRef="#ctx0" brushRef="#br1" timeOffset="99099.19">27327 9776 509 0,'0'0'0'0,"0"0"269"16,0 0-118-16,32-60-48 0,-10 52-39 16,2-1 5-16,6 6-17 0,4 3-11 15,4 11-2-15,6 11-4 16,2 11-1-16,1 13-9 0,0 10-11 16,1 9-6-16,-3 12-1 0,0 0-1 15,-1 8-5-15,-2 0-2 16,0 3 2-16,-6 2 8 0,1-1 0 15,-3 2 1-15,-2-1 0 0,-5 2-7 16,-3 2 6-16,-1 3 0 0,-8 1-8 16,2 5 8-16,-10 2 2 0,-5 5 2 15,-2 5-3-15,-2 6-4 0,-4 4 0 16,-3 1-1-16,0 3-1 0,-1-2-3 16,2-1 5-16,-1 1 0 15,3-1 0-15,1 0 8 0,3-7-7 16,2 1-1-16,-2-6 5 0,0-1-2 15,-3-1-4-15,-2 2 2 0,0-2-3 16,-2 4 2-16,-3 4 1 0,-2-1-2 16,-3 3-2-16,-2 1 1 15,-1 1 1-15,0 4-7 0,-6 4 4 16,-2 0 1-16,-2 0-4 0,-3 1 2 16,-2-3 1-16,-3-1-3 0,-6 3 2 15,-5-4 8-15,-7 5 3 16,-9 1 1-16,-3 5-1 0,-4-7 1 15,1-1-3-15,0-6-4 0,1-8-4 16,2-3 2-16,5-5-1 0,4-9-5 16,7-6 2-16,10-15 0 0,8-9-66 15,6-19 12-15,11-16-28 0,11-16-53 16,6-19-94-16,17-18-156 16</inkml:trace>
  <inkml:trace contextRef="#ctx0" brushRef="#br1" timeOffset="100050.18">28797 12444 847 0,'0'0'0'0,"0"0"220"0,0 0-95 15,0 0-82-15,0 0-43 0,0 0 0 16,0 0 54-16,21 69-7 0,-17-27 13 16,1 6-6-16,-3-3-32 0,-1-3-5 15,2-5-7-15,2-2-6 0,3-6-4 16,-1-5 0-16,3-10 3 0,-6-6-3 16,4-2 0-16,3-6 1 0,0 0-1 15,4-9-12-15,4-7 10 16,3-4-7-16,1-5 6 0,1-4-5 15,-2-6 1-15,4-3 5 0,-1-4 0 16,2-1 0-16,-3 9 4 16,-1 7-1-16,-3 9-1 0,-5 8 0 15,-6 7 5-15,-6 2-5 0,-1 1 0 16,-2 0 9-16,1 3-12 0,-1 8 6 16,0 3 12-16,0 6-3 0,-3 4 1 15,-1 0-5-15,-1 3-2 16,1 1 3-16,1 0-2 0,3-4-6 15,0 1 6-15,0-3 0 0,3-3-7 16,0-5 0-16,2-5 5 0,-3-3-6 16,0-1 2-16,-1-4 2 0,1-1-1 15,4-1 4-15,1-9-1 0,8-3-2 16,0-6 3-16,5-4-5 16,-1-1-2-16,5-3 1 0,1 2 0 15,-1 3 0-15,2 2-2 0,-3 5 2 16,-5 5 0-16,-1 5-1 0,-1 4 2 15,-5 1-1-15,-1 1 0 0,-3 11 0 16,0 6-3-16,2 8 6 16,-5 9 21-16,0 2-4 0,0 3-1 15,-2-1 2-15,-2-6-2 0,2-1-2 16,0-4-5-16,-1-4-1 0,2-5 3 16,0-5-6-16,-2-6-6 0,1-4 3 15,0-2-1-15,-2-2-3 0,1 0 8 16,2-1-4-16,-1-4-2 15,-1-3-6-15,0-4-49 0,0-2-87 16,-1-8-90-16,-6 5-516 0</inkml:trace>
  <inkml:trace contextRef="#ctx0" brushRef="#br0" timeOffset="116337.32">28181 17598 247 0,'0'0'0'0,"0"0"203"15,0 0-160-15,0 0 12 0,-35 19-8 16,31-15-18-16,0-2-9 16,0 3 2-16,-3-2 2 0,2 2 10 15,-1-5 4-15,-4 2-3 0,2-1 11 16,-2 0 2-16,-1 3-25 0,-1-3-10 15,-3 2-2-15,1-1-2 0,-1-1 0 16,-2 2-4-16,2 1-3 0,-5 0 1 16,1 2-1-16,-5 3 1 15,-1 0 1-15,-1-1 5 0,-1 3-4 16,0-5-4-16,1 2-2 0,-2 1 2 16,-1-4-1-16,2 3 0 0,-1-1 0 15,-1 1 0-15,1 0 1 0,-1-5-1 16,-1 2 3-16,0-1-5 15,0 2 4-15,1 0 3 0,-1 1-1 16,-2-1 3-16,1-1 2 0,-1-3 6 16,-1 2 2-16,1 0-4 0,-1 0-1 15,2 2-4-15,-2-5 2 16,0 1-2-16,-3 0-1 0,-2 2 2 16,1-1 4-16,-4-1-3 0,4 0 1 15,-1-2-4-15,-3 4 1 0,3-2-5 16,-1-1 0-16,-2-1-1 0,1 2 2 15,0-1-4-15,-4-1 0 0,2 2 1 16,0-2-1-16,-4 0 0 0,-3 0 2 16,1-1-2-16,-4-3 0 15,4 0 3-15,-3 0 0 0,1-1 5 16,-1-1 0-16,-2 2 3 0,0-2-3 16,-1-2 2-16,0 0 1 0,-3-1-2 15,0 1-3-15,0 0-3 16,-2 0-1-16,0-2 0 0,2-2 0 15,-1 1-2-15,-1 0 0 0,6-1 2 16,-3-5-1-16,2 4 1 0,0-5 0 16,2-9-2-16,0-3 0 0,5-3 0 15,-2 0-2-15,1 5 2 16,0 3 4-16,2-4-4 0,-1-1 0 0,0-1 0 16,-1-4 0-16,0 6 4 15,3-3 2-15,-2-1 0 0,0 1 2 16,2-4-1-16,2-3-2 0,1-3-2 15,2-2-2-15,0-5-1 0,3-1 0 16,2-4 0-16,1-2 1 16,0-1-1-16,-1-3 0 0,1 1 0 15,2-1-1-15,3-1 1 0,1-1 0 16,2-2 1-16,-1 2-1 0,0-3 0 16,-1 1 0-16,1-1 1 0,4-4-1 15,2 1 0-15,1-2 0 16,1-5 0-16,1 2 0 0,3-4-3 15,-2-1 6-15,2 2-2 0,3-2-2 16,-2 0 2-16,1 1-1 0,4-2 0 16,-3-1 0-16,-2 1 1 0,3-1-2 15,-4-1 2-15,2 1-1 0,-1-4 0 16,-5 2 0-16,2-1 2 16,0-2-3-16,-1 1 2 0,0 3-2 15,0-1 1-15,0-1 0 0,-1 3 3 16,0-4-3-16,-1-1 0 0,1 1 0 15,0-2 0-15,3 0 0 0,2 1 0 16,-1-6 0-16,4 0 1 16,-1-2-1-16,1-2 0 0,2 3 1 15,1-1-1-15,1-2 0 0,0-2-2 16,2 2 2-16,2-2 3 0,-3 0-3 16,1 2 0-16,2-3 3 0,0 0 2 15,-1-2-3-15,2-1-1 16,0 1 3-16,2 1-2 0,0-2-1 15,4-1 0-15,2-3 3 0,1 3-2 16,2-3 2-16,2 0 3 0,1-5-4 16,1 0 3-16,2-1-3 0,-2 1-2 15,3 2 1-15,0-2 0 0,1 1-4 16,0 2 2-16,0-4 0 16,-2 4 0-16,-1 1-2 0,2-1 2 15,-3 3-2-15,2 0 2 0,2 2 0 16,-3-2-3-16,3-1 5 0,-2 1-2 15,0-3 0-15,-1 1-1 0,-1 1 1 16,1 0 0-16,-2 2-1 16,-1-3 2-16,-4 0-2 0,2-1 2 15,0 0 0-15,0 2-1 0,2-4 0 16,1 1 0-16,2-1-1 0,2-5 2 16,1 1-1-16,3-2 0 0,-3-2-3 15,2-1-4-15,-5-1-6 0,-2 2 8 16,-1 2-1-16,-5 1 6 15,4 2 0-15,-5 3 0 0,1 1-1 16,1-2 2-16,1 2 4 0,0-1 3 16,1 0-4-16,2 0 0 0,3 1 0 15,0-5-3-15,2 1-1 0,-3 0 0 16,3-4 0-16,-5 1 1 0,-1 0-1 16,-3 4-1-16,1-2 1 15,-1 0 2-15,-2 2-1 0,2-4 3 16,0 0 6-16,4-2 1 0,4-2-5 15,1-2-3-15,4-1 2 16,2 0-4-16,-1 3-1 0,3-3 0 16,-1 1 0-16,0 2 1 0,-2-1-2 15,-2 0 2-15,0 2 0 0,-3 0 0 16,2 2-1-16,-3 7 0 0,3 3 0 16,0 2 6-16,1 0-5 0,4 0 7 15,4-1-5-15,0 5-2 16,5-2 2-16,3 3-3 0,3 0 0 15,2 0 0-15,5 5 1 0,-1 1-3 16,1 5 3-16,4 4-1 0,2 2 0 16,-2 6 0-16,2 3-1 0,1-4 0 15,-1 12 1-15,3 0 2 0,3 4-2 16,4 9 0-16,-1-4 6 16,4 3-4-16,-1 0-1 0,3 5 2 15,2-2-4-15,2 5 2 0,3 3 3 16,-2 3-6-16,4 6 3 0,-1 2 0 15,1 5-2-15,-3 2-1 0,0 3 2 16,-3 3 0-16,3 1 1 0,-3 2-1 16,3 3 0-16,0 4 6 15,0 3-2-15,2 4-4 0,4-1 0 16,-2 2 4-16,4 0-3 0,2 0 0 16,-1 6 2-16,4 2-6 0,-1 3 6 15,-3-1-3-15,-1 4 0 0,-2 3-1 16,-2 1 2-16,-4 2-2 15,1 1 1-15,-3 3 1 0,0-1-2 16,1 2 0-16,-1 1 1 0,-1 0 0 16,7 0 0-16,1 1 1 0,4 1-1 15,1 3 2-15,-8 0 0 16,1 2-3-16,-3 4 2 0,-2-1 1 16,1 2-3-16,-1 0 2 0,2 1-1 15,1 4 0-15,2-2 0 0,-1 1 2 16,3 2-2-16,1-2 0 0,-2 7 4 15,0-2-6-15,0 3 3 0,-5 3 0 16,3 1-2-16,-4 7 1 16,1 0 2-16,-1 3-2 0,-1 5 0 15,-2-2 6-15,1-1-4 0,-3 5 0 16,-2 0 1-16,-3 3-2 0,-3 5 1 16,-3 0 1-16,-2 2-4 0,2 1 2 15,0 5 2-15,0-3-2 0,2 3 0 16,-1 1 0-16,-3-2-2 15,0 4 2-15,-3 2 1 0,-2 2-3 16,-1-1 2-16,-2 2-1 0,-3 1 0 16,-5 3 0-16,-3 4 0 0,-1-1 0 15,-3 4 1-15,0 0 1 0,-3 2-3 16,-3 2 2-16,1 1 6 0,-2 1-2 16,0 0 1-16,-1 2-3 15,0 0-1-15,-1 1 2 0,-2 1-4 16,1 2 0-16,-1 2 0 0,-2 2 2 15,-3 2-2-15,3 1 0 0,-4 2 1 16,-1 3-1-16,-3 2 0 0,1-3 0 16,-1 3 1-16,-1-3 0 15,1 0 0-15,-2 4 0 0,-1 3 1 16,-1 0 1-16,0 1 0 0,1-2-2 16,1-1 0-16,-2 0-2 0,0 3 2 15,-2 0 2-15,1-2-3 16,-3 3 0-16,0 1 0 0,0-1 0 15,-5-2 0-15,1 2 1 0,1-3-3 16,-3 0 6-16,-1 2-6 0,0-4 3 16,-3 5-1-16,1 0 0 0,0-4 0 15,-1 1-1-15,-1-1 1 16,-1-2 0-16,2 0 1 0,-1-1-1 16,-1-1 0-16,-1 1 0 0,-4-2 1 15,3-3-1-15,-1 0 0 0,-1 0 2 16,0-3-3-16,-2 2 0 0,-2-1 1 15,-1-6 0-15,-1 1-2 0,-3 1 2 16,-2-2 1-16,0-2-1 16,-1-1 0-16,-3-2-1 0,4-1 1 15,1-1 0-15,0-3 0 0,3-1 3 16,3-2-5-16,-2-1 0 0,1-1 2 16,-2-6 0-16,0 1 2 0,-1-1-2 15,-3-5 0-15,2 1 0 0,-7-2-2 16,1-5 2-16,0 3 0 15,-3-2 0-15,1-2 1 0,-3-1-2 16,0-2 2-16,0 0-1 0,2-2 0 16,1 0 2-16,-2-4-3 0,0 0 1 15,-4-2 0-15,-2 2 0 0,1-4 0 16,0 2 0-16,-3 1 2 0,3-4-4 16,-2 0 3-16,0-4 0 15,4-2-2-15,-2 1 1 0,6-5 0 16,1 3 0-16,3-5 0 0,0 1 1 15,2-2-3-15,-1-3 4 0,1 4-1 16,-2 0-2-16,-4-2-2 0,0 3 4 16,1-3-2-16,-1 2 2 15,0-2 0-15,0 2-2 0,0-4 2 16,-1-2 0-16,3 1-1 0,1-4-1 16,0 2 1-16,6-4 0 0,-3-2 0 15,0 0 0-15,1-3-2 0,-1-1 4 16,2 0-2-16,0-1 0 15,-3 5 1-15,0-1-1 0,-1 0 0 16,1 1-1-16,1-2 1 0,-1 0 0 16,0-2 1-16,1-2-1 0,0 1 0 15,0-2 0-15,-1 1 0 0,1 0 0 16,-2 2 0-16,-1-3 0 16,0 0 0-16,-3-3 0 0,-1 0 1 15,2-1-1-15,-2-4 0 0,3 0 0 16,-2-3 3-16,0 3-1 0,0-2 2 15,-3-1-5-15,3 2 2 0,0 0 1 16,1-1-2-16,-2 1 0 16,-1-5 3-16,-3 4-5 0,-1-2 3 15,2-4-1-15,1 2 0 0,-1-1 0 16,-2 4 2-16,0 1-3 0,1 4 1 16,1 0 0-16,1-4 6 0,3-1 3 15,0-3 0-15,1-6-1 0,3 0 0 16,1-2 1-16,2-2-4 15,1 1 4-15,0-1-3 0,5-2-1 16,3-1-2-16,2-7-1 0,4 0-4 16,2-2 1-16,0-3-27 0,2 0-35 15,-1-4-37-15,-3-10-104 16,-9-9-439-16</inkml:trace>
  <inkml:trace contextRef="#ctx0" brushRef="#br0" timeOffset="117110.07">20931 13701 587 0,'-16'0'0'0,"9"0"344"16,2 0-195-16,5-1-60 0,0-2-34 15,0 2-38-15,5-4-15 0,6 1-4 16,6-4 4-16,12-3 43 0,7-3-26 16,8-3 7-16,7-2-1 15,11 0 0-15,8 0-9 0,8 0 4 16,11 0 0-16,6 0-1 0,6 0-3 16,2-2-5-16,5 2 0 15,-3-1-5-15,-1-1-4 0,-2 5 0 16,-2-2 2-16,-4 1 0 0,-7 1-3 15,-9 1 4-15,-8 1-3 0,-12 1 2 16,-11 4-1-16,-12 1-1 0,-11 5-1 16,-9 3 1-16,-8 0-3 0,-8-1 1 15,-1 1 0-15,0-2-33 0,-1 2-41 16,-4 0-23-16,0 1-105 16,-3 0-253-16,-4-1-195 0</inkml:trace>
  <inkml:trace contextRef="#ctx0" brushRef="#br0" timeOffset="117566.3">22794 13064 566 0,'0'0'0'0,"0"0"292"16,0 0-89-16,0 0-47 16,0 0-45-16,0 0-46 0,0 0-9 15,0 0-18-15,0 0-22 0,-46-39-18 16,51 39-10-16,7 3 9 0,11 4 6 15,7 5-4-15,9 0 2 0,7 2 3 16,2 0-3-16,-2 0 3 0,-1 0-4 16,-6 3 0-16,-3 0 13 15,-8 1-5-15,-7 2 0 0,-8 0 2 16,-8 6 2-16,-5 5 6 0,-14 2 7 16,-13 10 2-16,-10-1-8 0,-7 3-4 15,-2-3-5-15,5-6-6 16,6-4 1-16,5-4-4 0,6-4-2 15,6-6-19-15,4-2-26 0,5-6-32 16,1-4-11-16,4-2-39 0,3-1-159 16,-1-3-91-16,2 0-268 0</inkml:trace>
  <inkml:trace contextRef="#ctx0" brushRef="#br0" timeOffset="125659.29">19105 13697 90 0,'-6'-22'0'0,"-2"-2"374"15,1-2-282-15,0 3 20 0,1 3-7 16,2 2 12-16,1 4-20 16,-1 1-11-16,2 8 1 0,0 2-19 15,2 3-21-15,-1 0-30 0,0 8-34 16,-4 15-8-16,-2 17 28 0,-3 19-1 16,-6 13 2-16,-4 13 0 0,-7 4 0 15,-4-2 1-15,3-3-5 16,2-11 0-16,4-9 5 0,7-11 10 15,7-11 10-15,3-6-8 0,4-7 0 16,1-4 4-16,3-4-6 0,4-4 1 16,3-3 3-16,2-1 0 0,1-4 2 15,1 0 0-15,2-1-3 0,3-4-6 16,-3 2 4-16,4-5-7 16,-1-2-4-16,1 1 1 0,0 0-2 15,1 0-1-15,-2 0 0 0,3-2-2 16,1 0-2-16,4 2-103 0,-1 0-20 15,4 0-162-15,-6 0-171 0</inkml:trace>
  <inkml:trace contextRef="#ctx0" brushRef="#br0" timeOffset="126121.09">19630 14315 868 0,'0'0'0'0,"0"0"212"16,0 0-87-16,0 0-40 0,-30-67-36 16,21 52-22-16,-1 1-7 0,-2-3-3 15,1 2-9-15,0 0-3 16,2 7-6-16,1-1 2 0,2 5 2 16,1 3-3-16,-1 1-14 0,-2 2 7 15,-2 10 0-15,-2 3 8 0,-4 11-1 16,1 8 0-16,-3 5 3 0,1 8-3 15,-3-4 0-15,4 1 0 0,2-5 0 16,6-7 0-16,3-6 0 16,5-8 0-16,0-5-5 0,5-3 3 15,2-6-15-15,5-4-18 0,5 0 4 16,5-13-3-16,1-5-27 0,2-1-2 16,0-6-6-16,-6-3 3 0,1-1 45 15,-5-1 6-15,-1 3 8 16,1 5 11-16,-9 1 3 0,0 10 57 15,-4 8 20-15,-1 2-14 0,0 1-31 16,1 5-38-16,2 6 15 0,-1 5 25 16,-1 4-4-16,2 3-17 0,0-2-10 15,-1 3-2-15,5-3-6 16,2 0-3-16,-2-1-1 0,2-2-39 16,3-3-106-16,1-8-55 0,1-4-73 15,4-3-153-15</inkml:trace>
  <inkml:trace contextRef="#ctx0" brushRef="#br0" timeOffset="126726.73">19927 13522 494 0,'0'0'0'16,"10"-75"300"-16,-7 46-154 0,4 9-9 15,-4 3-40-15,-3 8-33 16,1 5-10-16,-1 2-17 0,0 4-31 16,0 16-12-16,0 12-27 0,0 18 35 15,0 16 2-15,0 16 22 0,0 16-1 16,-5 11 7-16,-5 7 0 0,-3 0-15 15,-4-5 6-15,3-6 14 0,-1-7-12 16,2-14-13-16,6-11-6 16,-2-13-1-16,6-11-5 0,-3-10 0 15,3-10 7-15,0-8-6 0,-1-7 0 16,2-10 0-16,0-2-2 0,1-1-3 16,-1-6-2-16,-5-5-21 0,3-6 4 15,-2-3 4-15,3-2-3 16,3-3 13-16,0 3-5 0,0-2 3 15,5 2 5-15,1 4 2 0,4-1 0 16,0 4 2-16,4-1 1 0,1 4-4 16,5 1 7-16,-1 0-3 0,4 0-1 15,1 3 3-15,1 3-2 0,1 3-1 16,1 3 2-16,-3 0 0 16,-4 8-4-16,-5 4 2 0,-2 3-1 15,-5 0-1-15,-4 2 5 0,-4-2-1 16,-2-1 0-16,-4 3 31 0,-9-3-4 15,-1 1-4-15,-5 2-5 0,-4-3-8 16,-1-2-5-16,1 0 1 16,2-4-5-16,1-3-2 0,9-2-7 15,1-3-27-15,5 0-39 0,4 0-15 16,3 0-91-16,3 0-144 0,7-2-182 16</inkml:trace>
  <inkml:trace contextRef="#ctx0" brushRef="#br0" timeOffset="127208.97">20330 14526 1034 0,'0'0'0'0,"0"0"125"0,0 0-18 16,0 0-31-16,0 0-56 0,0 0-29 15,0 0-13-15,0 0 29 0,0 0-5 16,53-1-2-16,-31-1 0 16,2 2 8-16,-1 0-8 0,0-4 0 15,-4 0 4-15,2-4-4 0,-1 3 0 16,-5-3 6-16,4 1-6 0,-5-3 0 16,1-1 7-16,-4-1-5 0,-2-3 2 15,-1 2-2-15,-6-4-1 16,-2 0 1-16,-6-2-3 0,-9 1-6 15,-1 1 3-15,-5 2-2 0,-3 3-1 16,-1 2 10-16,-2 3-3 0,4 4 0 16,-3 3 0-16,3 6 15 0,0 6-5 15,0 4 3-15,0 4 1 0,-4 4 6 16,2 8 8-16,2 3 3 16,3 3 4-16,4 3-2 0,5 1-2 15,5-5-8-15,6 1-3 0,5-5 1 16,4-4-9-16,8-5 1 0,5-2-8 15,5-5-1-15,9-4 0 0,0-6 2 16,1-7-8-16,1-5 2 16,-1-7 0-16,-5-5-141 0,-3-4 46 15,-3-3-32-15,-6-5-216 0,-7-8-204 16</inkml:trace>
  <inkml:trace contextRef="#ctx0" brushRef="#br0" timeOffset="127986.76">21069 13914 92 0,'0'0'0'0,"0"0"585"16,0 0-441-16,0 0 20 0,0 0-30 16,0 0-26-16,0 0-35 0,0 0-35 15,-11-31-13-15,11 31-9 16,0 0-9-16,0 0-8 0,0 0-3 15,0 1 1-15,0 5-2 0,0 3 1 16,1 2 8-16,1 6-2 0,1 3 2 16,-2 5 5-16,-1 5 2 0,0 4 5 15,0 8 2-15,-1 7 8 0,-3 8-1 16,2 3 19-16,-1 5 1 16,-4-5-15-16,4-2-4 0,-1-2-12 15,0-6 2-15,3-3 1 0,-1-1-2 16,1-7 4-16,-1-2 1 0,-2-3-6 15,2-2 0-15,1-4-1 0,-1-2-6 16,2-7-4-16,-4-3 4 16,2-6-5-16,1-4-2 0,0-2 0 15,1-1 5-15,-1 0-3 0,-1-3-1 16,2 0-2-16,-1 0-71 0,-1-3-12 16,-3 3-55-16,-6-6-282 15</inkml:trace>
  <inkml:trace contextRef="#ctx0" brushRef="#br0" timeOffset="130759.24">18987 15160 53 0,'0'0'0'16,"0"0"400"-16,0 0-303 0,0 0-16 15,0 0 46-15,0 0-18 0,0 0-7 16,0 0-7-16,-11-22-24 0,11 22-31 15,0 0-25-15,0 0-13 0,1 0-4 16,4 7-6-16,2 3 13 16,3 3 27-16,0 0-5 0,0 0-7 15,-1 0-8-15,-3-1-6 0,3 1-1 16,-3 0-3-16,1 1-1 0,1-1 1 16,-6 1-4-16,1-2-140 0,-1 1 6 15,-2-1-28-15,0-1-100 16,0-2-15-16</inkml:trace>
  <inkml:trace contextRef="#ctx0" brushRef="#br0" timeOffset="131043.39">18824 15352 326 0,'0'0'0'0,"0"0"344"0,0 0-195 16,0 0-21-16,0 0-56 0,0 0-60 15,0 0-19-15,0 0 5 0,0 0 4 16,33 3 49-16,-5-2-20 0,-2-1-7 16,5 0-9-16,2-4-3 0,3 0 0 15,2-2-8-15,-3 0-3 16,-2 0 2-16,-3-2-3 0,0 4 0 15,-4-1-153-15,-3 1-29 0,-3 3-91 16,-12 1-52-16</inkml:trace>
  <inkml:trace contextRef="#ctx0" brushRef="#br0" timeOffset="131240.04">18907 15510 517 0,'0'0'0'0,"0"0"118"15,0 0 2-15,0 0-51 16,0 0-54-16,0 0 9 0,0 0 10 16,0 0-10-16,60-2-4 0,-38-1-9 15,1 1-8-15,3 0-2 0,1 1 1 16,-5 0-4-16,-4-3-63 0,2 4-86 16,-2 0-84-16,-4 0-191 0</inkml:trace>
  <inkml:trace contextRef="#ctx0" brushRef="#br0" timeOffset="131444.26">18890 15684 699 0,'0'0'0'0,"0"0"163"0,0 0-30 16,0 0 11-16,0 0-84 0,0 0-47 15,0 0-1-15,0 0 2 0,78-28-9 16,-48 20-3-16,-1 0 1 0,0 0-3 15,-1-1 0-15,-1 3 0 0,-4 2-62 16,-1 1-52-16,-6 1-14 16,-2 1-43-16,-3-1-107 0,-5 2-41 15</inkml:trace>
  <inkml:trace contextRef="#ctx0" brushRef="#br0" timeOffset="131988.1">18974 15766 439 0,'0'0'0'0,"0"0"216"0,0 0-65 16,0 0-15-16,0 0-49 0,0 0-20 15,-30 72-15-15,28-59-22 0,0 1-13 16,0-1-10-16,2-1-3 16,0-4-4-16,0-1 0 0,0-1-72 15,3-4-21-15,1 0-34 0,4-2 23 16,-2 0 25-16,1-6-4 0,1-3 28 16,-4-1 24-16,0 0 32 0,-1-1 8 15,0 2 48-15,-1 0 40 16,1 1-8-16,-3 1 2 0,1-2 3 15,3 1-21-15,-4 1-21 0,5 0-6 16,1 2-19-16,4-2-10 0,3-3-12 16,5 0 1-16,5 5 0 0,3-3-2 15,-2 4 2-15,-1 4 1 0,-8 0-7 16,1 5 0-16,-5 6-2 16,0 1-1-16,-5 2 4 0,-4 1-2 15,-2 1 2-15,-8 2 14 0,-8 2 3 16,-5 0 1-16,-4 0-5 0,0-2-9 15,-3-3-4-15,5-3 3 0,4-2-3 16,4-5 0-16,3-2 5 16,4-3-10-16,4 0-3 0,2-5-2 15,2-5-17-15,2-2-37 0,7-6-12 16,5-1-15-16,3-1-54 0,0-3 8 16,3 4-93-16,-2-1-129 0</inkml:trace>
  <inkml:trace contextRef="#ctx0" brushRef="#br0" timeOffset="132328.17">19431 15208 441 0,'0'0'0'0,"0"0"411"0,0 0-208 16,0 0-39-16,0 0-75 0,0 0-56 15,0 0-22-15,0 0-13 16,0 0-1-16,-25 34 3 0,25-17 0 15,1 2-10-15,4-1-25 0,0 1-30 16,2-1 8-16,-2-1-65 0,-2-1-55 16,-2-2 3-16,-1 0-28 0,-3 0-64 15,-6-4 27-15</inkml:trace>
  <inkml:trace contextRef="#ctx0" brushRef="#br0" timeOffset="132510.7">19355 15445 409 0,'0'0'0'15,"0"0"339"-15,0 0-171 0,0 0-34 16,0 0-11-16,0 0-30 0,0 0-28 15,0 0-20-15,-24-4-24 0,25 3-19 16,6-1-4-16,4-2 4 16,6-1 2-16,1-2-4 0,4-2 0 15,2 1 6-15,0 0-6 0,1-1 0 16,-1 3 3-16,-3 0-4 0,-3 2-17 16,-2 2-29-16,-5 2-71 0,-3 0-35 15,-4 7-55-15,-4 3-120 16,-6-2-124-16</inkml:trace>
  <inkml:trace contextRef="#ctx0" brushRef="#br0" timeOffset="132694.84">19313 15597 839 0,'0'0'0'0,"0"0"168"0,0 0-70 16,0 0-19-16,0 0-31 0,0 0-42 15,0 0-3-15,0 0 16 0,0 0-6 16,82-6-11-16,-51-1 5 0,-2-1-3 15,3 2-7-15,-3 1-23 0,-9 3-43 16,-1 0-49-16,-7-2-20 16,-1-1-29-16,-4 3-79 0,-5-2-109 15</inkml:trace>
  <inkml:trace contextRef="#ctx0" brushRef="#br0" timeOffset="133049.75">19467 15494 792 0,'0'0'0'0,"0"0"94"16,0 0 25-16,0 0-14 0,0 0-51 16,0 0-8-16,0 0-8 0,-11 74-1 15,11-49-11-15,0 5-9 0,-2 1-13 16,0 1-1-16,-1-1-2 16,-3-1-2-16,3-1-5 0,-2-4-20 15,-2-2-6-15,-4-3 6 0,1-3 4 16,-1-5 4-16,0-2 5 0,3-3 9 15,3-2 4-15,2-2 0 0,1-1 45 16,1-2 0-16,1 0-10 16,0 0-12-16,4 0-14 0,4 0-4 15,7 1 14-15,1-1 3 0,9 0-2 16,3-3-5-16,1-2-5 0,1 2 1 16,2-3-1-16,-1 2-4 0,-2 0-1 15,0-2-3-15,-4 2-2 16,-5 1 0-16,-2 2 1 0,-4 1-27 15,-4 0-21-15,-4 1-13 0,-1 3-93 16,-2 1-110-16,-3-4-214 0</inkml:trace>
  <inkml:trace contextRef="#ctx0" brushRef="#br0" timeOffset="133494.84">20230 15224 682 0,'0'0'0'0,"0"0"337"0,0 0-208 16,0 0-35-16,0 0-39 16,0 0-31-16,0 0-6 0,0 0-6 15,0 0-7-15,14 61-4 0,-4-46 1 16,-2 1-4-16,1-2-99 0,-2 0-62 16,0 0-82-16,-6-5-76 0,-2-3-187 15</inkml:trace>
  <inkml:trace contextRef="#ctx0" brushRef="#br0" timeOffset="133675.87">20092 15387 465 0,'0'0'0'16,"0"0"338"-16,0 0-187 0,0 0 35 15,0 0-85-15,0 0-51 16,0 0-46-16,0 0 4 0,21-15 19 16,7 8 1-16,7-2-4 0,0 3-6 15,6-3-6-15,-1 2-2 0,1 0-7 16,-4 0-5-16,-3 3 4 0,-6 2-4 15,-6 1-58-15,-5 0-31 0,-6 1-92 16,-5 6-133-16,-6-1-73 16</inkml:trace>
  <inkml:trace contextRef="#ctx0" brushRef="#br0" timeOffset="133877.81">20166 15479 732 0,'0'0'0'0,"0"0"155"15,0 0-6-15,0 0-32 0,0 0-64 16,0 0-47-16,0 0-12 0,0 0-2 16,0 0 12-16,41 0 1 0,-24 0 0 15,5-2-4-15,3 1 8 0,0-2-9 16,-2 2 0-16,-6-2-130 16,0 3-16-16,-4 0 11 0,-3 0-35 15,-5 6-68-15,-5-1-32 0</inkml:trace>
  <inkml:trace contextRef="#ctx0" brushRef="#br0" timeOffset="134049.93">20195 15598 85 0,'0'0'0'0,"0"0"521"15,0 0-428-15,0 0 40 0,0 0-30 16,0 0-24-16,0 0-30 0,0 0-37 16,0 0 8-16,15 9 13 0,-2-14-4 15,5 3-14-15,3-1-13 16,0-3 0-16,4 2 1 0,1-3-6 15,-3 1-59-15,0 0-74 0,-1 1-74 16,-7 1-55-16,-4 1-111 0</inkml:trace>
  <inkml:trace contextRef="#ctx0" brushRef="#br0" timeOffset="134504.79">20228 15715 698 0,'0'0'0'0,"0"0"174"15,0 0-45-15,-22 61-41 0,22-44-52 16,-1-2-30-16,1 4 0 16,0-4-4-16,2-3-4 0,2 1-51 15,1-5-54-15,-1-3-43 0,-2-4 38 16,-2-1-41-16,1 0 66 0,-1-2 28 16,0-5 3-16,-4-3 56 0,-3 0 0 15,5-1 120-15,-2 0 20 16,0 0-2-16,4 4-11 0,-1 1 1 15,1 1-16-15,0-1-31 0,1 2-19 16,7-4-24-16,1 1-15 0,5 0-6 16,-1-2 0-16,6 1-5 15,1 3-4-15,0-1-1 0,1 1-1 16,0 5-9-16,-3 0 5 0,-5 0-4 16,0 7-12-16,-6 4-9 0,-1 1-6 15,-4 5-24-15,-3 2 4 0,-11-1 32 16,-3 0 3-16,-5 0 13 0,0-2 2 15,1 2 2-15,-1-4-3 0,0-3 5 16,6-1 11-16,3-3 21 16,2-2 1-16,8-2-13 0,1-2-9 15,0-1-10-15,1 0-9 0,8 0-3 16,5-4 2-16,7-6 5 0,4-4 5 16,7-1-12-16,1-3-133 15,2 1 10-15,0-1-112 0,-2-3-262 16</inkml:trace>
  <inkml:trace contextRef="#ctx0" brushRef="#br0" timeOffset="135054.66">20571 15418 937 0,'0'0'0'0,"0"0"252"16,0 0-49-16,0 0-107 0,0 0-41 15,0 0-17-15,0 0-22 0,0 0-14 16,-33-22-4-16,54 14-2 16,5 0 10-16,9-2-8 0,4 0 4 15,-1 2 5-15,-4 0-9 0,0 3 4 16,-4 0 0-16,-4 2-2 0,-4 2-1 16,-7 1 3-16,0 0-3 15,-9-1 2-15,0 1 0 0,-5 0-1 16,0 1-2-16,-1 1 2 0,0 2-2 15,-2 2 3-15,-4 3 1 0,2 2-1 16,-5 4 3-16,-2 2-1 0,-1 2-3 16,-2 1 0-16,-2 2 2 0,0-4-3 15,1 1-42-15,-4-1-3 16,5-1-31-16,-3-1 3 0,3-5-16 16,1-2-72-16,0-2 24 0,2-3 18 15,0-1 22-15,4 0 72 0,2-3 28 16,1 0 23-16,0 0 43 0,1 0 28 15,-1-3 16-15,1 1-17 0,3 0-13 16,-2 1-4-16,0-1-22 16,-2 1-15-16,2 1 8 0,2 0-8 15,0 0-14-15,0 0-18 0,0 0-7 16,0 0-4-16,6 0-16 0,4 1 15 16,4 2 3-16,2-1 0 0,4-2 0 15,0 0 9-15,0 0-11 16,-1-3 4-16,3-1-4 0,-4 1-73 15,-1 2-5-15,-5-1-30 0,-3 1-81 16,-2 1-5-16,-7 0-74 0,-7 0-23 16</inkml:trace>
  <inkml:trace contextRef="#ctx0" brushRef="#br0" timeOffset="135438.1">20681 15617 521 0,'0'0'0'0,"0"0"210"15,0 0-79-15,0 0-6 0,0 0-11 16,0 0-28-16,-51 59-37 0,46-42-16 15,-2 2-6-15,5 0-4 0,0 3-3 16,0 0-8-16,-1-1-2 16,1 3-6-16,1 0-5 0,-1 1 2 15,1-1 3-15,-1-4-5 0,-2 1 2 16,2-1 4-16,-1 1-6 0,-2-1 2 16,2-3 9-16,2-2-7 15,1-3 2-15,0-3-1 0,8-1-2 16,2-2 4-16,6-2 3 0,7-2 5 15,7-1 5-15,5-1-2 0,10 0-5 16,2 0 1-16,3 3-3 0,4 0 7 16,-3 2-1-16,0 0 2 0,2 3 15 15,-6 0-14-15,0 0 3 0,-4-1 0 16,-6-4 4-16,-3-1 6 16,-4-2 1-16,-7 0 1 0,-6-6-8 15,-1-4 13-15,-4-3-5 0,-2-4-4 16,0-3-10-16,-4-4-6 0,2-1-8 15,-5-3-8-15,-1 1 3 0,-2-1-2 16,-1-4-124-16,-4 2-9 16,-8-6-86-16,-7-6-527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0T07:15:58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4285 3206 705 0,'0'0'0'0,"0"0"280"16,0 0-173-16,0 0-57 0,0 0-32 15,0 0-15-15,0 0 12 0,35-9 6 16,-10 3 10-16,6-3-5 0,4 2 0 15,5-4-6-15,1-1-10 16,2-2-6-16,-1-4 0 0,-3 2-3 16,-2 1 0-16,-5-1-2 0,-3-1-97 15,-5-1-52-15,-3-2-96 0,-9-2-83 16,-8-4-165-16</inkml:trace>
  <inkml:trace contextRef="#ctx0" brushRef="#br0" timeOffset="281.82">4530 2676 54 0,'0'0'0'0,"0"0"467"0,-23 68-359 0,21-27 3 15,2 11-29-15,1 9-18 16,10 13 12-16,1 14-12 0,4 7-6 16,-1 6-11-16,0 0 15 0,-1-2-1 15,-3-9 1-15,-2-6-26 0,1-15-10 16,-3-12-3-16,1-10-4 0,-4-8-8 15,0-7-4-15,-3-8 0 16,1-8-4-16,-2-6 0 0,0-5 3 16,0-4 1-16,-4-1-2 0,-3 0 2 15,-4 0-10-15,-3-7-20 0,-1-2 1 16,1-3-20-16,0-5-31 0,-2-4-27 16,1-8-66-16,3-3-96 15,-1-7 0-15,2-4-59 16</inkml:trace>
  <inkml:trace contextRef="#ctx0" brushRef="#br0" timeOffset="486.26">4487 3412 46 0,'0'0'0'0,"0"0"385"0,5-81-305 0,-3 60 36 15,2 6-13-15,-1 7-13 16,-2 6 11-16,-1 2-40 0,0 0-19 16,2 8-27-16,-2 9 37 0,0 10 39 15,-2 6-13-15,-8 7-30 0,-6 6-8 16,-6 1-9-16,-2 4-10 15,-5-2-3-15,2-2-9 0,-3-4-2 16,5-2-4-16,1-7-6 0,4-7-29 16,3-4-41-16,4-6-115 0,7-7-46 15,-2-8-76-15,4-7-216 0</inkml:trace>
  <inkml:trace contextRef="#ctx0" brushRef="#br0" timeOffset="655.26">4436 3429 625 0,'0'0'0'0,"0"0"312"16,0 0-191-16,0 0-33 0,75 14-28 16,-56-4-13-16,1 1-12 15,1 2-18-15,4-1-13 0,3-1 1 16,0-3-5-16,3-2 0 0,-3-4-115 16,-1-1-67-16,-4-1-12 0,-7-2-50 15,-7-4-190-15</inkml:trace>
  <inkml:trace contextRef="#ctx0" brushRef="#br0" timeOffset="1301.53">4852 2719 353 0,'0'0'0'0,"0"0"525"15,0 0-389-15,0 0-25 0,0 0-52 16,0 0-48-16,0 0 4 0,0 0 0 16,-76 55-14-16,61-27 12 0,0 4-3 15,-3 4 3-15,4-1-3 16,2-1 5-16,-2-2 1 0,3-6 3 16,4-4 2-16,-1-4-3 0,7-2-11 15,1-1-6-15,0-3 0 0,8-2-2 16,-2 2-5-16,4-5 7 0,5 0-2 15,1-2-6-15,5-2-1 16,1-3-9-16,-1-1-8 0,-1-7 9 16,-2-3 6-16,1-1 2 0,-6-1 12 15,0 2 0-15,-5 0-1 0,-2 4-4 16,0 3 2-16,-3 0 5 0,-2 1-6 16,-1 3 0-16,0 0-6 15,0 2 0-15,0 7 0 0,-2 4 12 16,-7 4 5-16,-2 5-1 0,0-2 1 15,-4 3 0-15,-2 3-4 0,1-1-5 16,-4 1 9-16,7-1-2 0,1-3 5 16,1-3 12-16,3-4-10 0,5-5-14 15,3-4-1-15,0-1-2 16,2-1-9-16,6-2 6 0,2-1-11 16,0-1-9-16,5-2 1 0,2-7-9 15,3 0-12-15,0-3 16 0,-1 0 5 16,-4 1 18-16,-1 1 5 0,-4 2 0 15,-1 2 5-15,-1 4-6 16,-5 1 1-16,-1 1 2 0,0 0 3 16,-1 0 0-16,3 3 4 0,-2 0 5 15,0 2-2-15,0-2-6 0,3 2 0 16,0 0-4-16,-1-3-2 16,3 0 0-16,1-1-39 0,-2-1-25 15,5 2 5-15,-2-2-84 0,0 0-71 16,0-2 0-16,-2-6-42 15</inkml:trace>
  <inkml:trace contextRef="#ctx0" brushRef="#br0" timeOffset="1692.27">5185 2682 431 0,'0'0'0'16,"0"0"398"-16,0 0-294 0,0 0-49 15,0 0-4-15,-80 47 39 16,62-23-6-16,0-1-14 0,5-1-18 16,4-4-25-16,6-2-9 0,3-2-10 15,0-3-8-15,5 1 0 0,6-3-2 16,2 3 1-16,4-4 0 0,2 1 2 16,-3-4-2-16,4 1-31 15,1 1 1-15,0-2-2 0,-4 1-17 16,2-4 13-16,-6 2 6 0,-3-2 8 15,1-2 12-15,-5 1 5 0,0 1 9 16,-3-1 2-16,-2 1-5 0,-1 2 0 16,0 1 0-16,-2 1-7 15,-2 6 12-15,-3-1 5 0,0 1-3 16,2 3 6-16,2-5-8 0,-1 1-1 16,3-3-4-16,0-1 0 0,1 1 0 15,0-1-20-15,0 0-32 0,0-1-52 16,0 2-63-16,-3 3-10 0,-7 3-12 15,-2 4-23-15,-6 2 5 16</inkml:trace>
  <inkml:trace contextRef="#ctx0" brushRef="#br0" timeOffset="2164.17">5009 3319 26 0,'0'0'107'0,"-70"64"123"0,40-37-84 16,7-5 26-16,3-1 15 0,8-9-80 16,6-3-31-16,4-4-20 15,2-4-38-15,4 0-12 0,4 0 4 16,6-1 10-16,3 0 6 0,4-3 1 15,7-5-12-15,2-1-12 0,4 1 0 16,6-2-1-16,-2 1 1 0,1-5-5 16,-1 3 3-16,-2 1-2 0,-5-1-38 15,-6 2-1-15,-3-2-18 16,-8 0-53-16,-4 2 25 0,-8-1-18 16,-2 1-29-16,-2-1 2 0,-9 1-4 15,-4 0-3-15,-6-1 12 0,-2-1 50 16,-1-1 56-16,3 3 26 15,1-1 6-15,5 5 7 0,2 2 105 16,1 3 64-16,4 0-34 0,-1 3-37 16,2 3-41-16,1 7-25 0,2 4-1 15,3 6 5-15,1 7 13 0,2 5-7 16,5 4 6-16,7 7 15 0,1 1-8 16,6 4-10-16,2-1 17 15,3-3-19-15,-1-4-28 0,5-7-10 16,0-2-4-16,-2-5-5 0,0-6-10 15,-3 0 2-15,-3-2-4 0,1-1-4 16,0 1 2-16,-2-2 4 0,-4-2-5 16,0-2 0-16,-9-1 0 0,3-3-37 15,-6-2 3-15,-2-4-1 16,-2-3-13-16,-1-2 1 0,-1-4 15 16,-9-8-74-16,-5-4-28 0,-2-6-6 15,0-9-85-15,-3-5 5 0,-1-14-63 16</inkml:trace>
  <inkml:trace contextRef="#ctx0" brushRef="#br0" timeOffset="2327.92">5366 3385 597 0,'0'0'0'0,"0"0"234"0,0 0-98 16,0 0-19-16,-43 69-29 16,17-42-17-16,3 4-14 0,-2-1-24 15,5-2-23-15,6-2-11 0,3-2-6 16,6-6-24-16,5-5-61 0,0-5-75 15,5-7-34-15,7-2-22 0,6-13 1 16,1-5-39-16</inkml:trace>
  <inkml:trace contextRef="#ctx0" brushRef="#br0" timeOffset="2452.27">5360 3533 187 0,'0'0'229'0,"0"0"-104"16,0 0 51-16,0 0-37 0,0 0-50 16,0 0-4-16,0 0-21 0,59 2-18 15,-52 6-20-15,-1-3-20 0,4 0-3 16,-2 1-1-16,-2-4-4 0,2 1-98 15,-2 1-45-15,-4-4-63 16,-2 0-75-16</inkml:trace>
  <inkml:trace contextRef="#ctx0" brushRef="#br0" timeOffset="2692.07">5112 3405 238 0,'0'0'0'0,"0"0"581"15,0 0-429-15,-65 84-18 0,43-54-35 16,-3 3-33-16,2 1-23 0,1 1-17 16,-3 1-22-16,4-2-3 15,0-3-2-15,6-7-118 0,4-3-8 16,3-8-44-16,7-8 42 0,1-5 44 16,0 0 0-16,8 0 53 0,2-4 34 15,5 1 40-15,2 0 26 0,4 3-2 16,5 0-7-16,1 0-37 15,5 0-17-15,0 1-10 0,-4-1-281 16</inkml:trace>
  <inkml:trace contextRef="#ctx0" brushRef="#br0" timeOffset="3318.98">5989 2905 628 0,'0'0'0'0,"0"0"285"16,0 0-123-16,0 0-47 0,0 78-20 15,0-52-40-15,4-1-19 0,-1 2-14 16,4 0-13-16,-2-6-7 0,3 2-4 16,2-9 3-16,-1-4-2 0,-1-3-86 15,3-4 4-15,-3-3-12 16,-3-2 7-16,0-7 54 0,-3-7 24 16,-1-3-10-16,-1-9 7 0,0 2 12 15,-1-5 2-15,1 2-2 16,0 3-3-16,1 0 4 0,4 1 0 0,3 3 37 15,2-3-7-15,8 3 14 16,0 4-18-16,7 3 2 0,-2 2-2 16,-1 5 7-16,-3 5-1 0,0 3-10 15,-6 0-2-15,-2 6-1 0,-4 3 2 16,-4 3 3-16,-3 4 10 0,-1 3 0 16,-9 5-10-16,-5-1-13 15,-1 8-1-15,-4-3-8 0,3 1-3 16,0-2-12-16,3-6-43 0,8-7-72 15,0-1-45-15,5-8-60 0,1-5-162 16</inkml:trace>
  <inkml:trace contextRef="#ctx0" brushRef="#br0" timeOffset="3681.5">6368 2806 648 0,'0'0'0'0,"0"0"171"0,0 0-46 16,0 0-36-16,0 0-20 0,0 0-4 15,33 66 4-15,-32-43-30 16,-1 0-22-16,1 0-13 0,0-1 2 16,1-3-5-16,0-3-2 0,1-1-142 15,-3-8 14-15,0 0-43 0,1-3-1 16,-1-4 27-16,0-1 90 0,0-11 8 16,1-1 17-16,2-4 25 15,1-6 11-15,1-4 37 0,-3-3 37 16,2-5 0-16,2 3-1 0,1 0 16 15,2 6-10-15,3 5-14 0,0 5 3 16,2 4-3-16,-1 2-16 0,0 6-8 16,-1 1-9-16,-2 3-13 0,1 4-8 15,-4 5 0-15,-1 3-3 16,1 2 3-16,-4-1-4 0,-2 3-8 16,-1-2 0-16,0 3 3 0,-3 2-2 15,-2 1-10-15,-1-1-48 0,-2-1-57 16,4 0-90-16,-5-3-68 0,0-5-149 15</inkml:trace>
  <inkml:trace contextRef="#ctx0" brushRef="#br0" timeOffset="3867.01">6172 3221 669 0,'0'0'0'0,"0"0"313"0,0 0-141 16,0 0-127-16,0 0-47 0,0 0 4 15,0 0 69-15,63 1-40 0,-33-12-17 16,4-4-7-16,-1 0-7 0,0 4 0 16,-1-1-134-16,-2 3-51 0,-7 0-92 15,-3 2-34-15,-13-1-26 16</inkml:trace>
  <inkml:trace contextRef="#ctx0" brushRef="#br0" timeOffset="4116.22">6363 3078 341 0,'0'0'0'0,"0"0"224"16,0 0-102-16,0 0 11 0,-35 63-47 16,19-40 0-16,-6 5 12 0,-3 0-44 15,1-1-36-15,0 3-13 0,5-3-2 16,5-2-6-16,6-4-64 0,4-4-46 16,4-6-20-16,2-4-23 15,9-2 91-15,3-5 50 0,3 0 13 16,1 0 3-16,5-2 3 0,0 1 0 15,1 1 9-15,-2 0 53 0,1 0 24 16,2 0-20-16,1 0-19 0,-1 0 112 16,0-2 248-16,2-3-812 0,-3-4 368 15,2-3-81-15,-4-1-242 16</inkml:trace>
  <inkml:trace contextRef="#ctx0" brushRef="#br0" timeOffset="4254.96">6667 3229 997 0,'0'0'0'0,"0"0"167"16,0 0-37-16,0 0-90 0,0 0-40 16,0 0 0-16,0 0 1 0,0 0 0 15,0 0 0-15,46 18-1 0,-35-15-129 16,3-1-76-16,-8-1-194 16</inkml:trace>
  <inkml:trace contextRef="#ctx0" brushRef="#br0" timeOffset="4477.33">6075 3595 959 0,'0'0'0'0,"0"0"0"0,-9 58 254 16,9-38-223-16,0-1-18 15,1-2-7-15,6-4-9 0,4-1 6 16,0-3-6-16,1-4-101 0,3-4-15 16,2-1-53-16,-2-8-123 0,1-5-53 15</inkml:trace>
  <inkml:trace contextRef="#ctx0" brushRef="#br0" timeOffset="4620.1">6259 3645 75 0,'0'0'0'16,"0"0"270"-16,0 0-141 15,0 0 12-15,60-57-25 0,-53 53-1 16,2 0-22-16,-4 3-19 0,-2 1-24 15,-2 0-28-15,0 3-6 0,-1 3 7 16,0 3-6-16,0 0-8 0,0 0-1 16,0 0-8-16,-1-1 0 0,0-1-164 15,1-2 8-15,0-3-94 16,4-2-154-16</inkml:trace>
  <inkml:trace contextRef="#ctx0" brushRef="#br0" timeOffset="4915.21">6526 3495 99 0,'0'0'0'0,"0"0"601"16,0 0-520-16,0 0 35 0,0 0-27 16,0 0-5-16,15 71 4 0,-15-47-24 15,-1 1-18-15,-1-2-15 0,1-4-11 16,1-3-13-16,0-5-6 0,0-4 1 16,0-6-4-16,1-1-31 15,1 0-20-15,-1-8 12 0,9-2 21 16,-3-7-16-16,5-1 4 0,1 5 9 15,0-1 15-15,5 5 6 0,-1 2-2 16,8 2 8-16,-1 3 53 0,-1 0-34 16,-5 2 15-16,-3 2-16 0,-3 5-7 15,-5 1 1-15,-1 1 5 16,-4 1-1-16,-2 2 0 0,-8 2-5 16,-3-1-8-16,-6 4 0 0,-2-3-14 15,-3 2-152-15,-1-3-47 0,-1-5-212 16</inkml:trace>
  <inkml:trace contextRef="#ctx0" brushRef="#br0" timeOffset="5453.09">7883 2598 676 0,'0'0'0'15,"0"0"314"-15,0 0-149 0,0 0-44 16,0 0-38-16,0 0-29 0,0 0-21 15,0 0-21-15,-60-24-12 0,37 24 0 16,0 8-16-16,-3 4 4 0,0 4-24 16,0 6 11-16,3 2 4 15,5 6 9-15,4 7 12 0,5 7 0 16,4 6-5-16,4 6 9 0,1-3 24 16,0 1-4-16,0-3-4 0,0-8-4 15,2 0-11-15,3-5-3 0,3-5 0 16,2-6-4-16,-1-3-17 0,-2-8-9 15,1-8-139-15,-1-5-40 16,-3-3-52-16,-1-7-133 0</inkml:trace>
  <inkml:trace contextRef="#ctx0" brushRef="#br0" timeOffset="5615.66">7604 3085 511 0,'0'0'0'0,"0"0"270"0,0 0-54 15,0 0-50-15,0 0-57 0,0 0-16 16,0 0-27-16,-52-61-24 0,52 56-18 15,4 0-17-15,7-2-7 0,5-3 0 16,3 0 0-16,4 2-2 0,2 0-51 16,-4 4-38-16,2 4-45 15,0 0-86-15,-4 5-35 0,-7 4-42 16</inkml:trace>
  <inkml:trace contextRef="#ctx0" brushRef="#br0" timeOffset="5727.36">7703 3075 497 0,'0'0'0'0,"0"0"322"16,0 0-122-16,0 0-65 0,0 0-84 15,0 0-43-15,0 0-16 16,0 0-4-16,0 0 4 0,64-13-74 16,-34-5-94-16,0-3-149 0,-3-3-153 15</inkml:trace>
  <inkml:trace contextRef="#ctx0" brushRef="#br0" timeOffset="5909.5">8002 2714 604 0,'0'0'0'0,"0"0"305"15,0 0-132-15,0 0-92 0,0 0-78 16,0 0 8-16,-63 42-3 0,44-22-1 16,7 4-4-16,1-4-6 15,4-2-39-15,3 0-42 0,0-5-27 16,1-4-45-16,3-3 34 0,0-2 14 16,2-3 40-16,3-1 46 0,2 0-11 15,-3-5-54-15,2-2-130 0</inkml:trace>
  <inkml:trace contextRef="#ctx0" brushRef="#br0" timeOffset="6108.04">7953 2856 107 0,'0'0'0'0,"0"0"479"0,0 0-364 0,0 0 7 16,0 0-63-16,0 0-22 0,0 0-15 16,0 0-17-16,31 1-6 15,-20 4 0-15,-1 0-29 0,1 4-72 16,0-3-6-16,-1 2 0 0,-1-6-25 15,-5-2 24-15,2 2 20 0,-6-2 15 16,0 0 85-16,0 0 37 0,-2 0-26 16,-5-2-12-16,-1 2-9 15,-2 0-2-15,-1 0-115 0</inkml:trace>
  <inkml:trace contextRef="#ctx0" brushRef="#br0" timeOffset="6322.46">7953 2856 40 0,'-10'75'0'0,"7"-75"286"0,2 1-81 0,1-1-113 15,0 0 75-15,0 0-50 16,0 0-44-16,0 0-29 0,0 2-22 16,0-1-9-16,0 1-13 0,0-1 0 15,4 3 13-15,1-1-10 0,3 4-1 16,1-4 0-16,-1 2-4 16,1-2-2-16,0-3-30 0,2 0-9 15,-1 0 20-15,-2 0-7 0,1 0 4 16,-3 0 14-16,0 0-8 0,0 1-16 15,-3 0-41-15,1-1-71 0,-4 0-121 16</inkml:trace>
  <inkml:trace contextRef="#ctx0" brushRef="#br0" timeOffset="6520.36">8055 2917 610 0,'0'0'0'0,"0"0"286"15,0 0-117-15,0 0-80 16,0 0-37-16,0 0 21 0,-62 54-6 16,42-30-28-16,1-1-19 0,1 3-10 15,0-3-6-15,4 0-7 0,0-1-28 16,6-4-57-16,-1-4-101 16,-1-2-43-16,3-6-122 0,0-5-165 15</inkml:trace>
  <inkml:trace contextRef="#ctx0" brushRef="#br0" timeOffset="6644.11">7880 3122 65 0,'0'0'0'16,"0"0"665"-16,0 0-488 0,0 0-26 16,0 0-80-16,69 34-26 15,-58-27-22-15,0 1-15 0,-1-4-5 16,2-4-6-16,-2-1-124 0,1-9-57 16,-4-6-149-16,0-4-179 0</inkml:trace>
  <inkml:trace contextRef="#ctx0" brushRef="#br0" timeOffset="6931.98">8061 2595 827 0,'0'0'0'0,"0"0"260"0,0 0-102 16,0 0-87-16,0 0-28 16,0 0-15-16,0 0-10 0,0 0-17 15,31-62 0-15,-14 59-1 0,5-1 0 16,-2 3 0-16,1 1-1 0,0 0 1 15,-2-1 0-15,-3 9-2 0,3 3 2 16,-1 8-9-16,1 4 11 0,-1 4 0 16,-3 6 26-16,-3 2-14 15,-4 4 0-15,-4 1 7 0,-1 2-7 16,-3-1-6-16,0 0 2 0,0-3-9 16,-4-2 2-16,-4-3-5 0,-3-4-27 15,1-3-41-15,1-3-14 0,-4-6-79 16,0-6-123-16,-2-3-13 15,-5-8-27-15</inkml:trace>
  <inkml:trace contextRef="#ctx0" brushRef="#br0" timeOffset="7176.31">8069 2892 450 0,'0'0'0'0,"0"0"397"16,-15-61-237-16,15 55 4 16,4 2-77-16,0-1-59 0,7-2-27 15,3 0-1-15,3 1 0 0,0 3-6 16,-1 3 5-16,-2 0-37 0,-5 3-28 15,-1 6 11-15,-5 2-2 0,-3 3 12 16,-3 3 38-16,-3-1 9 0,-2-1-4 16,2-1 4-16,-2-3 37 0,4-1-24 15,1 1-10-15,3-4-8 16,0-1-26-16,3-2-21 0,3-3-1 16,6 0-31-16,1-1 21 0,2 0 14 15,-3-4-71-15,-2 1-7 0,-6 3-1 16,-4 0-11-16,-2 0-8 0</inkml:trace>
  <inkml:trace contextRef="#ctx0" brushRef="#br0" timeOffset="7736.41">7603 3278 737 0,'0'0'0'0,"0"0"331"0,0 0-192 16,-51 79-61-16,43-59-48 0,3-1-12 16,2-4-12-16,3-3-2 0,0-3-6 15,10 0-5-15,4-7 6 0,5-2-1 16,6-6 2-16,6-11 0 15,9-3 0-15,5-5 0 0,5-1 7 16,4 2-7-16,1 2 0 0,0 1 5 16,0 4-7-16,-2 2 2 0,-1 3 0 15,-5 6 0-15,-4 1 0 0,-7 2-1 16,-8 3 2-16,-5 0-2 16,-10 6 2-16,-6 3 11 0,-6 1-11 15,-1 4 9-15,-12 1-7 0,-6 6-6 16,-11 3-30-16,-3 5-13 0,-1 2-15 15,3-3 15-15,6 0 25 0,4-5 18 16,6-3 5-16,4-1 3 0,4 3 1 16,3 1 15-16,3 4 6 15,1 4 14-15,6 2-1 0,-1-1-5 16,-1 1 7-16,1-1-18 0,-3-4-12 16,1-3-6-16,-3-6-2 0,-1-3 0 15,-2-6 3-15,-7-2 3 0,-3-6 0 16,-5-2-6-16,-2-7-1 15,-3-4-2-15,2-7-2 0,3-1-10 16,4-4-1-16,6 1-16 0,7-3-33 16,11-4-27-16,5-3-58 0,10-3-28 15,3-6-98-15,2-3-161 0</inkml:trace>
  <inkml:trace contextRef="#ctx0" brushRef="#br0" timeOffset="8482.23">8930 2711 699 0,'0'0'0'15,"0"0"328"-15,0 0-197 0,0 0-73 16,0 0-42-16,0 0-2 0,45-61 0 15,-25 51 1-15,1 1-4 0,1 0-5 16,-3 2 0-16,2 1-4 0,-5 2-1 16,-5 1 0-16,-3 2-1 15,-4-1 0-15,-1 2 0 0,-1 0 0 16,-1 4-14-16,1 3 8 0,1 6 0 16,-3 4 2-16,0 6 8 0,1 6-2 15,-1 7-2-15,4 7 0 0,-3 9 2 16,1 0-2-16,2 4 0 15,-3-3 28-15,1 0-22 0,-2-6 11 16,1-9-10-16,0-5-2 0,2-9-2 16,-1-5 0-16,2-4-3 0,-3-6 0 15,-1-1 3-15,1-4-4 0,-1 1 2 16,0 0 2-16,0-4-1 16,0-1 4-16,0 1 0 0,0-1 4 15,0 0 10-15,-2 0 3 0,1 0-1 16,-3 0-8-16,0 0-6 0,-2-4-6 15,-1-1 0-15,-4-4-3 0,-1-5-6 16,-3-4-4-16,-2-7-17 0,-6-1-16 16,-2-7 7-16,-6-4-11 15,0 3-17-15,5 5-15 0,10 9 74 16,4 7 12-16,7 4 75 0,2 4-17 16,-3 2 9-16,4 2-27 0,0 1-9 15,1 0-11-15,-1 4-13 0,-1 6-12 16,1 2-2-16,2-1-3 15,0 4 1-15,5-7-2 0,5 1 0 16,7-5 0-16,5-4-37 0,10-3-25 16,7-13-52-16,3-9-182 0,3-6-53 15,-1-5-136-15</inkml:trace>
  <inkml:trace contextRef="#ctx0" brushRef="#br0" timeOffset="8923.2">9336 2684 956 0,'0'0'0'0,"0"0"282"0,0 0-181 15,0 0-74-15,0 0-26 0,0 0-1 16,21-68 0-16,-9 59 4 0,3-1-4 16,4 1 0-16,3 1 0 0,2 4 0 15,0 2-3-15,-3 2 3 16,0 4-12-16,-6 4 5 0,1 3 5 16,0 6-2-16,-2 6 4 0,-1 6 0 15,-2 5 9-15,-3 7 0 16,-4 3-4-16,-4 2 5 0,0 3-9 15,0-2 3-15,0-1-4 0,-3-4 0 16,-2-3 7-16,-1-4-8 0,-5-5 0 16,1-7 1-16,-3-4-7 0,0-5 11 15,0-5 1-15,-1-4-1 0,3-3-5 16,0-2 2-16,-1-10 1 16,-3-2-2-16,0-8 0 0,-2-5-16 15,0-4 11-15,-1-6 6 0,1-6 4 16,-3-5-4-16,3-2 1 0,1-1 1 15,7 11-3-15,6 7 0 0,3 12 0 16,1 8-1-16,9 5-11 0,6 4-2 16,2 0-4-16,4 2-20 15,0 0-21-15,-5 4 1 0,1 2-15 16,-3 1-25-16,0 1 16 0,-2-2-39 16,-6 5-33-16,1-2 28 0,-5 0 37 15,-3 1-18-15,0-2-31 0,-1 2-23 16</inkml:trace>
  <inkml:trace contextRef="#ctx0" brushRef="#br0" timeOffset="9586.31">9496 2926 252 0,'0'0'218'0,"0"0"-89"16,0 0 30-16,0 0 17 0,-29 64-65 15,13-44 9-15,-7 3-10 0,-8 3-33 16,-4 3-26-16,-4 2-19 16,-6 0-12-16,-4 1-2 0,-1 0-8 15,3 1-5-15,1-2-2 0,4 1-6 16,8-2 5-16,9 0-1 0,6 0-2 15,11-2 0-15,5 1 0 0,3 3-9 16,11-4 10-16,2 3 0 0,6-2-3 16,-1-4 4-16,2-2 0 15,1-4-3-15,0-3 4 0,0-3-4 16,-5-5-35-16,-3-5-12 0,-3-3-23 16,-2 0-67-16,-1-13 55 0,-4-1 3 15,2-4-19-15,0-4 39 0,-1 3 39 16,0 0 20-16,1 1 4 15,-1 2 88-15,1 2 11 0,1 0-9 16,4-1-25-16,4 2-13 0,5-3-17 16,3 3-8-16,0 0 1 0,5 2-8 15,1 0-7-15,-1 3 1 0,3 0-8 16,-4 5-4-16,-2 3-4 16,0 0 0-16,-2 1 6 0,-2 6-3 15,0 6 4-15,-5 6 16 0,-1 7-1 16,0 5 4-16,-7 5 1 0,-1 3-6 15,-5 4-5-15,-1-3-9 0,-2 1-3 16,-5-5 2-16,-3-7-4 0,-2-5-4 16,1-6-14-16,-3-4-21 15,1-6-46-15,-5-2-11 0,1-5-50 16,-5-1-51-16,-6-7 18 0,-1-7-34 16,-5-7-37-16,-3-4 97 0,1-1 71 15,3 1 89-15,7 2 220 0,7 6 75 16,6 4-61-16,5 3-85 15,3 3-9-15,3 2-24 0,2 1-69 16,0-2-43-16,9-1-13 0,7-4 0 16,7 0 9-16,4 1-7 0,2 0-1 15,-3 5-2-15,-1 4-6 0,-5 1-14 16,-2 10-16-16,-7 5-2 16,-8 4 22-16,-3 5 16 0,-6 1 2 15,-9 0 29-15,-1-2 17 0,-3-4 15 16,5-4-16-16,1-6-18 0,6-4-17 15,4-4-6-15,2-1-5 0,1 0 0 16,10-6-182-16,9-7-90 0,8-6-207 16</inkml:trace>
  <inkml:trace contextRef="#ctx0" brushRef="#br0" timeOffset="12136.34">10412 3206 617 0,'0'0'0'16,"0"0"327"-16,0 0-181 0,0 0-45 15,0 0-56-15,0 0-19 0,0 0-21 16,0 0-9-16,0 0-1 0,30-2 10 16,-4 1 61-16,7 0-28 0,4-1-11 15,7-1-6-15,4 0-3 16,4-2-5-16,2-2-3 0,3 4-3 16,3-2 1-16,4 2 2 0,6 2 4 15,-1 1-5-15,9 1 6 0,1 2-3 16,2-1-2-16,4 0 1 15,-1-2-5-15,0 0-3 0,1 0 6 16,-2-3 3-16,3-2-3 0,-4-3 2 16,-4 4-3-16,-1-4-1 0,-4 2 10 15,0 4-6-15,-6-2-2 0,-2 4 6 16,-10 0-6-16,-10 0-2 16,-7 1 4-16,-15 0-1 0,-8-1-7 15,-8 3 8-15,-7-2-4 0,0-1 4 16,0 4 16-16,0-4 5 0,-2 0 7 15,2 0-1-15,-1 0-10 0,1 0-11 16,-1 0 0-16,1 0-11 0,0 0-8 16,0 0 3-16,0 0-2 15,0 0-19-15,0 0-14 0,0 0-26 16,0 2-66-16,-2 6-34 0,-11-2-86 16,-8-2-637-16</inkml:trace>
  <inkml:trace contextRef="#ctx0" brushRef="#br0" timeOffset="16275.04">13466 2872 508 0,'0'0'0'16,"0"0"193"-16,0 0-53 0,0 0-46 16,0 0-12-16,0 0 1 0,46-63 1 15,-41 53-11-15,-1-1-23 0,-2 3-12 16,0-1-8-16,-2 1-7 15,0 0-5-15,-6 1-10 0,-4 1-6 16,-5 2-4-16,-9 3-21 0,-7 1 16 16,-4 4 8-16,1 7-2 0,0 6-33 15,2-2 20-15,3 2 0 0,5-4 4 16,7 0 9-16,2 1-3 16,7-5 6-16,1 0-4 0,3 1-4 15,0-4 2-15,4 1-4 0,0 1-3 16,0-4 4-16,0 4 1 0,5-1-2 15,2 3 6-15,1 1 0 0,4 1-2 16,1 1 4-16,2 3 0 0,5 0-4 16,3 4 6-16,3 0-2 15,-2 1 0-15,2 0-1 0,-2-3 1 16,-1 1 0-16,0-1 0 0,-5-2 1 16,3-1-1-16,-7-1-3 0,-3-1 4 15,-4-1-1-15,-6 0 0 0,-1-2 1 16,-6 1-1-16,-10 1 0 15,-6-2 58-15,-5 4-34 0,-5-3-10 16,-5 1-7-16,3-2-2 0,4-5 2 16,2-1-2-16,6-4-5 0,5 0 0 15,8 0 8-15,2-4-10 0,6-5-17 16,1-2-23-16,5-4-73 16,12-5-32-16,11-1-24 0,1-1-134 15,4-5-106-15</inkml:trace>
  <inkml:trace contextRef="#ctx0" brushRef="#br0" timeOffset="17244.09">13719 2881 44 0,'0'0'0'0,"0"0"398"16,0 0-295-16,0 0 8 0,0 0 26 15,0 0-39-15,0 0-14 0,0 0 8 16,-13-43-14-16,11 40-29 0,2 0-13 16,-1 3-13-16,1 0-12 15,0-1-6-15,0 1 0 0,0 0-6 16,0 0-4-16,0 0 2 0,0 0-5 16,0 0-3-16,0 0 6 0,0 1 3 15,0 1 0-15,0 0 3 0,0-1 1 16,-1 3-3-16,-3 1 2 15,-1 4 18-15,-1 5-7 0,1 2 1 16,1 6-4-16,1 2 1 0,-1 5 4 16,2 1 2-16,0 0 7 0,1 1-1 15,1-2-7-15,0-4-2 0,4-5-6 16,2-4-7-16,-2-2 0 16,4-6 0-16,2-2 2 0,0-5-7 15,4-1 10-15,1-6-4 0,4-3-2 16,3-6-5-16,0-4-15 0,0 0 0 15,-4-4 5-15,1-2 4 0,-2-3 5 16,-2-2 11-16,0-5-2 0,-2 0-4 16,-1 0 4-16,0 0 2 15,-2 2-4-15,-3 4 0 0,1 9 9 16,-6 8 7-16,-1 7 9 0,0 4 1 16,-1 1-5-16,0 2-14 0,-3 10-14 15,-8 10 3-15,0 9 9 0,-1 3 10 16,1 4 7-16,3-1 0 0,4-3-7 15,3-1-6-15,1-4-2 16,2-2-5-16,7-5-3 0,4 1 2 16,9-3-2-16,5-1-69 0,5-2 35 15,4-10-86-15,-4-2-166 0,-5-9-121 16</inkml:trace>
  <inkml:trace contextRef="#ctx0" brushRef="#br0" timeOffset="17842.9">14224 2707 933 0,'0'0'0'16,"0"0"241"-16,0 0-131 0,0 0-74 15,0 0-44-15,0 0-14 0,0 0 44 16,0 87 47-16,3-29-18 0,-2 8-5 15,-1 16-6-15,0 5-13 16,0 5 4-16,0 0 32 0,0-6-45 16,0-5-14-16,0-10-4 0,1-8 0 15,1-7 6-15,-2-10-5 0,0-8 1 16,0-8-4-16,-4-6-23 16,-3-8-3-16,4-4-11 0,-2-6-20 15,4-3 4-15,1-3 3 0,-1-7 21 16,0-8-39-16,-1-9-44 0,2-9 23 15,-1-7 15-15,-2-9 4 0,-2-6 19 16,-2-8-17-16,1-7 2 0,-4-5 10 16,3-3 19-16,3 3 33 15,2 2 12-15,2 11 51 0,1 8-2 16,3 8 53-16,1 12 5 0,-1 8 4 16,0 3 4-16,1 5-32 0,0 4-25 15,-1 1-8-15,3 3-23 0,1-2-19 16,7 1-10-16,2 1-2 15,6 2-4-15,1 1-2 0,3 3 4 16,2 3 0-16,2 1-4 0,2 2 6 16,-1 6-4-16,1 2-2 0,-5 6 4 15,-4 3 0-15,-4 6-4 0,-5 0 7 16,-7-3-2-16,-7 0-1 16,-2-2 0-16,-13 1 19 0,-4-3 11 15,-7 2-6-15,-7-3-9 0,-2 1-6 16,-3-2-2-16,0-3-5 0,1-3-2 15,8-2 0-15,3-2-36 0,6-5-16 16,7-1-5-16,4-6-43 0,6-12-214 16,2-7-230-16</inkml:trace>
  <inkml:trace contextRef="#ctx0" brushRef="#br0" timeOffset="18431.49">14660 2957 396 0,'0'0'0'16,"0"0"438"-16,0 0-254 0,0 0-52 16,0 0-36-16,0 0-41 0,0 0-22 15,0 0-22-15,0 0-1 0,18 17 17 16,7-11 2-16,3-3-12 15,6-2-11-15,6-1-5 0,-3-1 1 16,-1-4-2-16,0-8 0 0,3-3-34 16,-5-2 20-16,-6-1 4 0,-6-3 14 15,-5-1-1-15,-9 3 0 0,-4-2 3 16,-4 2-5-16,-6-3 2 16,-8 1-3-16,-8 4 0 0,-3 4-6 15,-4 7 11-15,-2 6-3 0,-3 2 1 16,-3 12 4-16,2 6-1 0,3 5 0 15,4 4 10-15,2 3 3 0,5 0 0 16,2 4 7-16,3 1 2 0,3-3 0 16,4-1-2-16,4-5-16 15,5-2 0-15,2-2-2 0,6-4-1 16,6 0-2-16,7-4-1 0,7-2-2 16,6-6-4-16,11 1-22 0,6-5-31 15,6-2-7-15,1 0 28 0,-1-1-102 16,-5-7-153-16,-7-6 14 15,-8-1-129-15</inkml:trace>
  <inkml:trace contextRef="#ctx0" brushRef="#br0" timeOffset="18909.52">15159 2795 626 0,'0'0'0'0,"0"0"212"16,0 0-75-16,0 0-9 15,-4-63 31-15,4 59-54 0,0 0-30 16,0 4-26-16,0 0-30 0,0 0-17 16,0 3-4-16,5 2-14 0,4 5 7 15,2 4 14-15,1 5 8 0,0 7 1 16,-1 2 2-16,-1 3 1 15,3 3-9-15,-4 2-5 0,-1 3 5 16,2 1-1-16,-1 2 3 0,0-5 24 16,0-4-20-16,-5-4-15 0,-3-5 2 15,-1-5 7-15,0-5-5 0,-1-6 4 16,-2-6-1-16,-4 0 3 16,1-2 8-16,-4 0-1 0,-3-6 1 15,0-8-2-15,-1-3-4 0,1-4-9 16,2-9 3-16,2-10-5 0,5-10 0 15,4-7-6-15,10 0 5 0,4 6-19 16,7 12 6-16,2 7 8 0,2 5-1 16,3 7 6-16,-2 3-2 15,-3 5-1-15,-4 4 0 0,-5 3 0 16,-4 5-10-16,-1 0-5 0,-4 0-21 16,2 5-24-16,-4 3-12 0,1 3-42 15,0 1-161-15,-4-1-135 0</inkml:trace>
  <inkml:trace contextRef="#ctx0" brushRef="#br0" timeOffset="19323.24">15544 2732 700 0,'0'0'0'0,"0"0"390"15,0 0-284-15,0 0-84 0,0 0-44 16,0 0 44-16,10 93 62 15,-5-42-27-15,0 2 2 0,-3-2-12 16,5-5-14-16,-1-5-15 0,4-9-6 16,2-3-1-16,0-8-2 0,-2-6 40 15,-1-3-13-15,-4-11-31 0,-4-1 10 16,7 0 5-16,0-8 3 0,6-6 3 16,3-6-16-16,4-7-10 15,2-6 0-15,6-4 0 0,4-2-77 16,0-5-6-16,1 1-29 0,0 4-104 15,-4 4-69-15,-2 7-34 0,-2 6-47 16</inkml:trace>
  <inkml:trace contextRef="#ctx0" brushRef="#br0" timeOffset="19467.84">16022 2753 394 0,'0'0'0'0,"0"0"489"0,0 0-338 16,0 0 24-16,0 0-70 0,-18 78-31 16,16-51-9-16,2 2-16 0,0-4-16 15,0-2-15-15,1-2-7 0,1-3-8 16,0 3-4-16,1-2-2 15,3 0-38-15,0 0-53 0,0-5 51 16,0-6-59-16,2-8-244 0,-6-6 93 16,2-10-193-16</inkml:trace>
  <inkml:trace contextRef="#ctx0" brushRef="#br0" timeOffset="19599.12">15906 2632 787 0,'0'0'0'0,"0"0"245"16,0 0-102-16,0 0-72 0,0 0-31 15,0 0-36-15,0 0-8 0,0 0-10 16,68-37-52-16,-39 49-77 0,2 1-101 16,2-1-14-16,3-2-166 15</inkml:trace>
  <inkml:trace contextRef="#ctx0" brushRef="#br0" timeOffset="19909.06">16427 2605 879 0,'0'0'0'0,"0"0"411"0,0 0-306 16,0 0-27-16,0 0-20 15,0 0-14-15,0 0-16 0,0 0-11 16,0 0-8-16,-48 17-8 0,23-1 5 16,4 1-6-16,8 1 0 0,3 4-6 15,3 0 6-15,5 2-31 0,2 1 17 16,1 0-4-16,9 0-5 16,2 0 18-16,5-1 9 0,-1-2-7 15,4 0 5-15,-4-2 0 0,0-1-2 16,-3 3 0-16,-4-2 0 0,-4-1-2 15,-4 4-1-15,-1-1 5 0,-2 3-4 16,-8-1 2-16,-3-3 15 0,-2-2 3 16,-4-4 7-16,-2 1-12 15,-2-3-4-15,0-3-4 0,0 0 1 16,-1-2-11-16,3-2-27 0,4-3-28 16,5-3-33-16,7-5 0 0,5-9-74 15,0-5-156-15,4-8-93 0</inkml:trace>
  <inkml:trace contextRef="#ctx0" brushRef="#br0" timeOffset="20602.98">16354 2991 591 0,'0'0'0'0,"68"-34"412"16,-28 20-289-16,6 1 5 0,4 3-40 15,3 2-61-15,1 1 10 0,-5 0-2 16,-1 1-14-16,0 2-4 0,-1-2 0 16,3-2-9-16,-1 0-7 15,-3-5 5-15,-6-2-3 0,-10 2-4 16,-7-2 2-16,-8 0 7 0,-9 0-3 15,-5-2 3-15,-2-2-6 0,-13-2-4 16,-5 2-9-16,-7-3 3 0,-5 6-13 16,-2 3 5-16,0 5 4 15,-1 7-1-15,-1 1 12 0,1 11 2 16,1 7-1-16,4 4 0 0,4 5 23 16,4 1-3-16,3 2 5 0,8-1-8 15,5-1-5-15,1-1-3 0,4 0-6 16,8-1-4-16,5-1 2 15,9-5-2-15,9-2-4 0,4-8 4 16,6-2-67-16,4-7 7 0,1-2-13 16,0-8-14-16,0-2 4 0,-6-2 49 15,-5 1 31-15,-4 1 6 0,-8-1 25 16,-5 7 37-16,-2-2 8 16,-7 3-16-16,-3 4-6 0,-3-2-28 15,-2 3-17-15,1 14-10 0,-2 6-2 16,0 9 7-16,-6 5 28 0,0-3-1 15,5 0 4-15,-1-3-10 0,2-4-6 16,4-4 0-16,1-6-7 0,2-6-5 16,3-6 4-16,0-3-4 15,6-3 4-15,5-12 3 0,6-6-3 16,3-6-4-16,0-9-6 0,-1-9-22 16,0-8-5-16,-2-13-1 0,-2-4 7 15,-2-7 1-15,-1-6 10 0,-1-9-6 16,-3-6-5-16,0-5 9 15,-6 5 0-15,-2 18 13 0,-3 24 4 16,-4 21 56-16,0 18 12 0,-2 8-14 16,-1 5-12-16,0 4-16 0,-5 4-26 15,-5 19-4-15,-6 14-5 0,-4 20 25 16,1 14-2-16,-1 14-3 16,2 7 12-16,5 3 22 0,7 0-9 15,6-8-25-15,11-9-14 0,14-7 2 16,6-9 2-16,5-9-1 0,2-4 1 15,-5-11 2-15,-5-7-6 0,-5-9-26 16,-8-7-22-16,-3-4-18 0,-5-5-51 16,-7-6-28-16,-1-5-127 15,-16-12-416-15</inkml:trace>
  <inkml:trace contextRef="#ctx0" brushRef="#br0" timeOffset="21474.95">18885 2188 771 0,'0'0'0'0,"0"0"272"0,0 0-128 16,0 0-133-16,0 0-22 0,0 0 8 15,-23 99 65-15,12-37-9 0,-9 14-9 16,1 2-11-16,-2 4-15 0,3-5-2 16,1-11-3-16,9-7-3 15,3-14 1-15,3-5 3 0,2-11 1 16,1-6 1-16,2-4 2 0,1-5-8 16,1 0-4-16,2-2 0 0,4 0-2 15,1-6 2-15,5 2 0 0,5-3-3 16,6-5-2-16,6 0 3 15,3-11-1-15,6-1-5 0,2-2-9 16,4 0-34-16,3-4-52 0,-5-1-37 16,2 0-72-16,-7-4-142 0,-7 1-108 15</inkml:trace>
  <inkml:trace contextRef="#ctx0" brushRef="#br0" timeOffset="22253.29">19347 2802 799 0,'0'0'0'16,"0"0"184"-16,0 0-90 0,0 0-61 15,0 0-28-15,0 0 29 0,0 0 43 16,0 0-33-16,58 5-15 0,-36-7-7 16,3-1-8-16,-2-6-23 15,3-1 18-15,-2-2 0 0,-2 1-7 16,-5 1-4-16,-4-2-4 0,-5-1 2 16,-4 2-4-16,0-3 4 0,-4 3 3 15,0-2 1-15,-6-3 0 0,-6-2 0 16,-9-3 0-16,-4 1 4 0,-3 0-4 15,0 6 1-15,1 6 2 16,3 6 4-16,-2 2 2 0,0 14 2 16,-2 6-3-16,1 3 10 0,2 7 6 15,5 1 0-15,3 1 0 0,9 0-9 16,2-2-7-16,6-1-10 16,2 0 1-16,8-2 0 0,5-6-2 15,5-1 2-15,7-6 2 0,6-5-2 16,5-2-75-16,8-4-31 0,10-1-57 15,3-2 126-15,4 0-85 0,-2-5-6 16,-8-8 48-16,-7 2-16 0,-6-3 6 16,-8-3 79-16,-4 1 19 15,-9-4 34-15,-4 2 85 0,-8 0 37 16,-2 2 19-16,-3 1-35 0,-2-2-33 16,0 1-45-16,0-1-35 0,-1 0-2 15,-1 5 3-15,-2 0-11 0,1 0-5 16,1 5-4-16,-1-4-3 15,-3 4-3-15,4-1-2 0,-2 3 1 16,-1 1-5-16,0 3-1 0,-1 1-4 16,-3 0-4-16,-2 6 4 0,-6 8 4 15,-5 8 0-15,-1 7-3 0,-3 3 2 16,3 2 3-16,1-1-1 16,6-5-1-16,4-1 0 0,7-3-2 15,1-2 0-15,4-2 0 0,0-6-3 16,6-3 1-16,4-2 0 0,1-5-3 15,7 0-7-15,1-4-7 0,7-4-12 16,2-5 2-16,-2-7 1 0,3-1-9 16,-7-2 13-16,-6-3 12 15,-1 3 13-15,-5-4 1 0,-2 0 2 16,-3-1 3-16,-3 1 2 0,-2 2 17 16,-3 4 2-16,-1 4 2 0,0 5 3 15,1 5-5-15,1 1-5 0,2 2-11 16,0 0-16-16,0 5-5 15,0 6-6-15,0 6 25 0,-1 4 2 16,1 3-6-16,0-2-4 0,2 1 7 16,6 1-4-16,3-6-7 0,8 3 4 15,6 0-4-15,10-1-113 0,10-1 67 16,9-8-88-16,-2-6-357 16</inkml:trace>
  <inkml:trace contextRef="#ctx0" brushRef="#br0" timeOffset="22716.36">20229 2719 153 0,'0'0'0'16,"0"0"518"-16,0 0-312 0,0 0-57 15,0 0-24-15,-30-66-8 0,28 59-19 16,1 3-21-16,1 2-14 16,0 2-32-16,0 0-29 0,0 10-4 15,0 9-28-15,5 11 30 0,0 10 0 16,-1 6 16-16,-3-2-5 0,-1 0-7 15,0-4 2-15,0-1-5 0,0-3-2 16,-1-6 2-16,-1-7 3 0,-1-9 2 16,-3-6-2-16,4-5 2 15,-4-5 7-15,-2-8 16 0,-1-2-9 16,-3-5-6-16,0-1 1 0,2-4 2 16,2-3-9-16,3-8-1 0,-1-3-3 15,6-8-8-15,2-2 3 0,13 0 1 16,3 7-20-16,12 4-11 15,4 11-13-15,8 6-33 0,3 6 4 16,2 5-34-16,0 2-139 0,-3 4-65 16,-7 0-89-16</inkml:trace>
  <inkml:trace contextRef="#ctx0" brushRef="#br0" timeOffset="23097.54">20613 2616 961 0,'0'0'0'16,"0"0"111"-16,0 0-38 0,0 0-43 15,0 0 41-15,-1 83 8 0,-2-48 0 16,0 2-32-16,2 1-17 0,-2 3-1 16,-1 3-16-16,2 0-6 15,1-1 13-15,1-10 4 0,0-11-16 16,0-7-10-16,0-10 4 0,0-1-1 16,0-4-2-16,0 0-1 0,3-7 2 15,3-5-21-15,-1-5 15 0,4-6-1 16,2-4 2-16,0-4-3 15,-1-2 2-15,1-3 3 0,-2 4 1 16,4 4-2-16,1 2-2 0,-1 7 3 16,5 2-1-16,2 4-3 0,-5 3 11 15,0 3 1-15,0 4-2 0,-3 0 2 16,-1 3 1-16,-3 1-6 16,4 9 0-16,-3 2 3 0,1 7 4 15,-1 6 4-15,-3-2 1 0,1 8-3 16,-4-2 6-16,2-1 0 0,-1 1-5 15,-1-5-16-15,3-1 12 0,-3-3-12 16,-1-2-87-16,2-2-17 0,1-5-144 16,3-5-73-16,1-6-133 15</inkml:trace>
  <inkml:trace contextRef="#ctx0" brushRef="#br0" timeOffset="23251.2">21058 2816 1169 0,'0'0'0'0,"0"0"130"15,0 0-99-15,0 0-47 0,0 0 17 16,0 0 11-16,3 73-3 0,1-54-2 16,-2-2-7-16,1-5 0 0,4 1-72 15,0-4-51-15,2-7-17 16,2-2-30-16,1-12-255 0</inkml:trace>
  <inkml:trace contextRef="#ctx0" brushRef="#br0" timeOffset="23434.04">21076 2479 1024 0,'0'0'0'16,"0"0"335"-16,0 0-274 15,0 0-34-15,0 0-2 0,0 0-6 16,0 0-8-16,0 0 16 0,7 64-13 16,2-41-13-16,3-2 4 0,3 2-10 15,2-3-69-15,2 1-32 0,-2-3-81 16,6 0-174-16,0-6-79 0,0-6 392 15</inkml:trace>
  <inkml:trace contextRef="#ctx0" brushRef="#br0" timeOffset="24104.23">21349 2744 839 0,'0'0'0'0,"-6"59"369"16,2-24-263-16,-2 0-26 0,-2-1-23 16,0-7-12-16,2-6-10 15,4-5-20-15,1-6-9 0,1-3-6 16,0-6 0-16,2-1 2 0,4 0-3 15,2-7-8-15,8-5 12 0,1-8-2 16,4-1 6-16,1-3-9 0,-1-3-3 16,-3 3 8-16,-1 0-4 15,1 6-4-15,-4 2 6 0,-3 8-2 16,-4 7-9-16,-7 1 5 0,0 0-4 16,0 8 1-16,0 7 16 0,0 2 2 15,0 1-4-15,0-1-3 16,0-3-3-16,3 1 0 0,2-3-29 0,6-3-15 15,10-4-25-15,8-5-20 16,9-5-21-16,6-7-7 0,4-6 14 16,0-1 64-16,-4 0 30 0,-3-2 14 15,-9 3 25-15,-11 0 57 16,-8 8 33-16,-9 3 26 0,-4 4 1 16,0 3-63-16,-3-4-25 0,-5 3-21 15,-3 1-17-15,-8 1-13 0,-2 9-4 16,0 4 1-16,4 0 2 0,5-1-4 15,6 0-6-15,-1-1-3 0,4 2 3 16,2-3-6-16,1 0-16 0,0-2-8 16,1 3 10-16,4 2 10 15,2 2-2-15,-2 4 12 0,3 4 1 16,-1 6-2-16,-2 11 4 0,4 4 0 16,-4 8 0-16,3 8 32 0,-3 5-6 15,0 6-1-15,-1 4-6 16,-2 2 4-16,-1-3-1 0,1-7 5 15,-1-7 1-15,-1-9-6 0,-6-11 7 16,-6-8-15-16,-2-12 9 0,-2-9-8 16,-1-8-2-16,1-4 4 0,-2-14-4 15,0-9-2-15,1-10-9 0,4-10-4 16,6-8-4-16,7-11-1 16,5-7-4-16,9-3-12 0,9 8-2 15,4 9 12-15,7 12 5 0,5 13-8 16,1 8-9-16,0 8-11 0,-7 6-18 15,-5 7 6-15,-4 1-4 0,-4 0-14 16,-5 5 7-16,-7 3-38 16,-7 5-68-16,-2 2 6 0,-13-1-110 15,-15-5-424-15</inkml:trace>
  <inkml:trace contextRef="#ctx0" brushRef="#br0" timeOffset="24987.26">23342 2932 532 0,'0'0'0'16,"0"0"261"-16,-72-1-118 0,60 2-11 15,7-1 12-15,5-1-33 0,0 1-41 16,1 0-22-16,5-1-30 0,8 1-15 16,17 0 7-16,20 0 22 0,23 0 0 15,18 0-8-15,9 0-4 16,9-1-11-16,1-3 1 0,-1-3-1 15,-3-1-8-15,-5 1-2 0,-11 0 1 16,-7 3 1-16,-10 2-2 0,-14 1-78 16,-9 1 7-16,-11 0-72 0,-10-4-81 15,-11 1-101-15,-16-9-247 16</inkml:trace>
  <inkml:trace contextRef="#ctx0" brushRef="#br0" timeOffset="25192.73">24369 2752 963 0,'0'0'0'15,"0"0"203"-15,0 0-142 0,0 0-47 16,0 0 4-16,82 0 26 0,-50 8-1 16,2 6-23-16,5 4 1 15,-6 3 3-15,-1 4 5 0,-3 3-8 16,-7 0-13-16,-6 1 4 0,-7-3 1 16,-8 2 3-16,-1-5 0 0,-6 0-4 15,-11-3-4-15,0-1 1 16,-6 1-5-16,-5-4-8 0,0 3-65 15,-1-3-56-15,2-8-197 0,-1-8-246 16</inkml:trace>
  <inkml:trace contextRef="#ctx0" brushRef="#br0" timeOffset="28599.36">23393 3126 568 0,'0'0'0'0,"0"0"144"0,0 0-19 16,0 0-27-16,0 0-38 15,0 0-5-15,0 0-28 0,0 0-42 16,-15-24 6-16,36 42 18 0,8 5 29 16,8 9-8-16,6 7 9 0,11 9-21 15,4 7-6-15,9 5 8 0,1 4 5 16,2 3 2-16,1 2 10 16,-3-3 2-16,-1 1-10 0,2-4 0 15,-3-5-2-15,0-2-7 0,-1-5-4 16,-5-2 8-16,0-2-9 0,-2-2 6 15,-2-5-1-15,-5 1 0 0,-3-9-4 16,-6-2 2-16,-8-4-5 16,-8-8-9-16,-6-3 0 0,-9-4 1 15,-2-6-1-15,-4-3 4 0,-2-1-1 16,0-1 3-16,-3 0 7 0,0 2 4 16,0-2 0-16,-3 0 6 0,2 0-5 15,1 0-4-15,0 1 3 0,0-1-7 16,0 0-7-16,0-1 3 15,-1-1-7-15,1 1-3 0,0 1 0 16,0 0 5-16,0 0-6 0,0 0-22 16,0-4-6-16,-4-5-13 0,-2-1 19 15,-2-2-4-15,-3-3 0 16,-4 1 17-16,0-4-4 0,-1 1-18 16,-5-3 1-16,1 0 15 0,0-3 7 15,3 2 10-15,1 0-2 0,2-2-2 16,-1-1 6-16,4 3-2 0,-1 2-2 15,4 4 2-15,4 6 8 0,-1 2 6 16,3 4-1-16,1 3-1 16,-1-1-4-16,1 1-3 0,1 0-6 15,0 0 0-15,0 0-6 0,0 0-3 16,0 0 0-16,1 0 6 0,-1 0 1 16,0 0-8-16,0 0 11 0,0 0-1 15,0 1 0-15,0 2-5 16,0-3 5-16,0 0 0 0,0 0-8 15,0 0 0-15,0 0-10 0,-1 4-1 16,-2-1 13-16,-2 1-11 0,3 1 3 16,0 1-3-16,-1-2 1 0,1 1 2 15,1-1 4-15,0 3 0 16,0-2 6-16,-1 1-1 0,1 0 1 16,-2 0 3-16,-1 1-3 0,3-1 0 15,-8-1 2-15,4 2 1 0,-3-1 2 16,0 0 0-16,1 0-2 0,-2-1 2 15,2-3 6-15,3 2 4 0,-2-2 3 16,0-2 6-16,0 2-1 0,0-1 3 16,-2-1-4-16,3 4-4 15,-3-4 1-15,6 0 3 0,0 1-1 16,0-1 2-16,2 0-1 0,0 0-6 16,0 0 2-16,0-1 0 0,0 1 1 15,0-2-7-15,0 2-1 16,0 0-3-16,0 0-5 0,2 0-1 15,-1 0-3-15,2 0-10 0,8 4 2 16,8 4 14-16,8 3 6 0,11 6-2 16,4 1-4-16,3 2 6 0,1 1 6 15,-3-6-7-15,-8-1 0 0,-5-4 5 16,-10-3-8-16,-7-5-2 16,-8 0 19-16,-3-2 0 0,-2 0 9 15,0 0 19-15,-3-4-2 0,-6-11-2 16,-4-5-37-16,-5-7-6 0,0-3-2 15,-3-2-9-15,1-3-21 0,6 0-43 16,2-5-21-16,10 3-30 16,2-1-82-16,3 2-147 0,8 3-336 15</inkml:trace>
  <inkml:trace contextRef="#ctx0" brushRef="#br0" timeOffset="30151.04">25782 2198 24 0,'-11'4'0'0,"7"-2"0"0,0 1-11 15</inkml:trace>
  <inkml:trace contextRef="#ctx0" brushRef="#br0" timeOffset="30987">25827 1915 618 0,'0'0'0'15,"0"0"213"-15,0 0-73 0,0 0-49 16,0 0-25-16,0 0-18 0,0 0-19 16,0 0-13-16,0 0-10 0,12 2 29 15,-11 25 15-15,-1 6 2 0,-12 6-8 16,-9 3-12-16,-6-3-13 15,-5 3-1-15,-2-4-13 0,-2 2 3 16,3-3-5-16,1-4-6 0,7-4-10 16,3-6-39-16,7-2-66 0,4-7-91 15,6-7-121-15,5-7-227 16</inkml:trace>
  <inkml:trace contextRef="#ctx0" brushRef="#br0" timeOffset="31178.28">25838 2176 891 0,'0'0'0'0,"0"0"168"0,0 0-31 16,0 0-68-16,80-44-22 16,-58 36 18-16,3 3-16 0,4-3-24 15,3-1-10-15,2 1-9 0,1 0-3 16,0 3-3-16,-2 4 0 0,-7 1 0 16,-5 1-123-16,-8 6 2 0,-6 2-36 15,-7 1-48-15,-7 5 31 0,-12 2-5 16,-7 1-53-16,-8 2 11 15</inkml:trace>
  <inkml:trace contextRef="#ctx0" brushRef="#br0" timeOffset="31488.5">25909 2283 44 0,'0'0'0'16,"-95"37"450"-16,60-25-245 0,11 0-34 15,12-8-33-15,7-3-34 16,5 1-66-16,5-2-41 0,8 0-26 0,13 0 58 16,8-2 28-16,10-3-7 15,4-4-25-15,2 2-12 0,-4 2-9 16,-2 2 1-16,-4 3-1 0,-2 0 5 15,-3 0 11-15,-7 4-5 0,-7 3-2 16,-6 6-7-16,-4 2-7 16,-1 6 2-16,-4 2 22 0,-4 5-9 15,-2 0-6-15,0 1 1 0,-2 0-3 16,-3-2 10-16,1-4 11 0,-2-2-25 16,0 0 0-16,-2-2 5 0,0 1-5 15,1-5-4-15,-4-4 4 0,-3-1 3 16,-3-1-6-16,-5-2-57 15,0 2 21-15,0-5-23 0,1-3-11 16,2-1-24-16,-4-4-38 0,2-8 5 16,2-5 26-16,4-6-86 0,3-8 1 15,5-9-21-15</inkml:trace>
  <inkml:trace contextRef="#ctx0" brushRef="#br0" timeOffset="31618.15">25969 2356 583 0,'0'0'226'15,"0"0"-69"-15,0 0-5 0,0 0-79 16,0 0-65-16,0 0 23 0,0 0 50 15,-44 64-31-15,5-27-20 0,-8 5-13 16,-10 1-6-16,0-1-8 16,0-2-4-16,2-4 2 0,9-3-2 15,10-4-175-15,4-5-61 0,7-7-159 16</inkml:trace>
  <inkml:trace contextRef="#ctx0" brushRef="#br0" timeOffset="32165.27">26751 2022 1028 0,'0'0'0'16,"0"0"271"-16,0 0-187 0,0 0-63 16,0 0-18-16,0 0 2 0,0 0-8 15,0 0-8-15,9-18 3 0,2 22 1 16,7 0-28-16,4-1-6 15,3-2-25-15,8-1-30 0,3-3 3 16,1-7 13-16,-2-1 54 0,-3 0 28 16,-5 0-3-16,-5 5 2 0,-9 1 14 15,-8 2 11-15,-5 3 11 16,-3 0 18-16,-8 6-6 0,-8 4-17 16,-12 6-10-16,-4 2-7 0,-5 2-4 15,-4 2-1-15,7-2-4 0,1 0 1 16,4-1 4-16,5-4 1 0,7-4 13 15,8-4-3-15,4-2-6 0,5 0-9 16,1-2-3-16,2 2-8 16,2-1-3-16,4 1 6 0,4-2 2 15,9 1 0-15,1-1-1 0,6-2 11 16,5-1-9-16,2-1-4 0,1-8-19 16,2 1-38-16,-2-3-12 0,-1 0-48 15,-5-1-62-15,-3-2-53 0,-7-1-94 16</inkml:trace>
  <inkml:trace contextRef="#ctx0" brushRef="#br0" timeOffset="32432.29">26977 1826 691 0,'0'0'0'0,"0"0"120"0,-22 83 2 15,12-39-24-15,0 2 7 0,-1 1 8 16,1 0-32-16,3 0-22 0,0 0-7 15,5 2-22-15,1-5-15 0,1-4-12 16,0-5 2-16,3-10-5 16,2-5 0-16,2-7-11 0,-4-7-21 15,3-1-20-15,-2-5-8 0,1 0-19 16,1-1-5-16,-1-5 10 0,-2 2-9 16,-3-1-15-16,0 2 32 0,0-1-1 15,-4 1-10-15,0 1 21 16,-2-2-27-16,1 1-48 0,-1-3 10 15,2-1-98-15</inkml:trace>
  <inkml:trace contextRef="#ctx0" brushRef="#br0" timeOffset="32616.83">26882 2194 590 0,'0'0'0'0,"0"0"234"15,0 0-86-15,0 0-64 0,0 0-35 16,0 0-2-16,0 0-8 0,0 0-15 15,-36 13 2-15,23 0 2 0,-3 2-7 16,-5 3-12-16,-1 1-9 16,-6 2 0-16,5 3-9 0,-1-4-35 15,6-1-75-15,6-5-83 0,3-8-150 16</inkml:trace>
  <inkml:trace contextRef="#ctx0" brushRef="#br0" timeOffset="32788.94">26898 2283 869 0,'0'0'0'16,"0"0"202"-16,0 0-40 0,0 0-111 16,71-38-31-16,-51 31 19 0,3 3-6 15,-1-1-19-15,4 0-11 0,-2 4 0 16,1-1-4-16,-4 2-22 16,-2 1-50-16,-6 5-62 0,-6 2-64 15,-7 0-33-15,-8 0-45 0,-13 0-179 16</inkml:trace>
  <inkml:trace contextRef="#ctx0" brushRef="#br0" timeOffset="32936.18">26779 2414 710 0,'0'0'0'15,"0"0"374"-15,0 0-211 0,0 0-82 16,0 0-51-16,0 0-12 0,0 0-21 16,0 0 2-16,0 0 2 0,62-11 9 15,-27 4-9-15,0-5-2 0,0 5-181 16,1-3-46-16,-2 0-23 15,-8-2-121-15</inkml:trace>
  <inkml:trace contextRef="#ctx0" brushRef="#br0" timeOffset="33107.21">26943 2331 696 0,'0'0'0'0,"0"0"198"0,0 0-42 15,-51 72-59-15,37-48-28 0,-3 0 9 16,0 3-25-16,-3-2-27 0,-2 3-5 15,2-3-7-15,1-4-11 0,0-2-1 16,6-5-4-16,3-2-62 16,0-6-90-16,4-1-62 0,1-5-59 15,2 0-91-15</inkml:trace>
  <inkml:trace contextRef="#ctx0" brushRef="#br0" timeOffset="33223.25">26824 2582 22 0,'0'0'0'15,"0"0"745"-15,71 9-534 0,-48-3-47 16,-3 2-87-16,2 2-38 15,0 1-9-15,1-5 33 0,1 0-42 16,-3-5-26-16,6-1-36 0,-1-1-84 16,-3-9-97-16,-2-5-206 0</inkml:trace>
  <inkml:trace contextRef="#ctx0" brushRef="#br0" timeOffset="33354.85">27227 2380 1275 0,'0'0'0'0,"0"0"151"0,0 0-131 15,0 0-28-15,0 0 6 0,0 0 4 16,0 0-1-16,0 0-1 0,10 34-109 16,-4-29-59-16,1-4-93 15,-3-1-249-15</inkml:trace>
  <inkml:trace contextRef="#ctx0" brushRef="#br0" timeOffset="34350.4">27254 1903 1105 0,'0'0'0'0,"0"0"308"15,0 0-241-15,-22-62-49 0,32 48-18 16,5 3 0-16,4-4 0 16,8 2 0-16,4 0-1 0,6 1 0 15,1 0 2-15,-1 1-2 0,-6 7-3 16,-5 1 5-16,-7 1-2 0,-7 2-20 15,-2 2 14-15,-5 7-2 0,-3 8-2 16,-2 7 5-16,-8 12 4 16,-7 7 1-16,-4 9 2 0,-2 7 5 15,0 0 13-15,2 1 4 0,3-3-19 16,2-4-3-16,2-4-1 0,5-6 0 16,1-7-54-16,6-7-9 0,0-11-27 15,0-7-77-15,0-8-3 0,-4-3 32 16,1-9 80-16,-2-7-26 15,-1-6 47-15,1-6 23 0,-1-3 19 16,-2-3 53-16,1-1 63 0,-2 1-16 16,0 2-6-16,6 4 35 0,3 5-30 15,0 3-36-15,8 4-15 0,3 3-14 16,6 1-17-16,4 1-12 16,4 1-1-16,4 5-4 0,-2 1-1 15,1 4 0-15,-8 2-4 0,1 7 0 16,-3 3-5-16,-3 2 5 0,-2 4 0 15,-2 5 1-15,-5 3 0 0,-4 1-2 16,-2 2-15-16,-6-1-20 16,-5 2-34-16,-3-1-15 0,0-3-36 15,-4-4-88-15,4-4-46 0,-4-5 0 16,5-6-40-16,-2-6 187 0,3-1 108 16,1-7 0-16,-2-2 71 0,0-3 59 15,-3 1 38-15,1 2-22 16,-1-2-13-16,5 3 32 0,0-2-46 15,5 3-11-15,4 3-2 0,2-2-42 16,0 5-23-16,0-1-26 0,5-1-11 16,5 0 1-16,2-2-6 0,7-1 2 15,-1-1 9-15,0 2-8 16,-1 1 2-16,-2-1-3 0,-3 3 1 16,-2 0-1-16,-3 1-1 0,-4 1 0 15,-2 0-14-15,0 8-8 0,-1 3-11 16,-1 4 2-16,-9 1 0 0,-4 2-25 15,-2 0 2-15,-4-1 23 0,-2-2 9 16,-2 0 16-16,2-1 6 16,0-1 0-16,2-2 0 0,5 0 38 15,3-4 2-15,5 0-2 0,4-3-10 16,0 0-16-16,3-1-11 0,0 2-2 16,3-2-10-16,3 1 11 0,2 1 0 15,0-1 0-15,-1 0-4 16,2-1 5-16,-2-2-1 0,-1 0 0 15,1 1 0-15,0-2 0 0,2 0 3 16,-1 0-2-16,1 0 3 0,-1 0 5 16,3 0 4-16,-2-2 3 0,0 2-1 15,-1 0 4-15,-1 0 10 0,0 0-5 16,-2 4-1-16,1 2 4 16,0 1 8-16,-3 3-1 0,-2 2 9 15,-1 4-7-15,-2-1-2 0,-8 4 0 16,-3-1-7-16,-4 2-14 0,-3-1-2 15,-1-1-8-15,2-2-6 0,0-1-58 16,2 0-34-16,4-1-45 0,0-2-107 16,9-6-65-16,4-2-102 15</inkml:trace>
  <inkml:trace contextRef="#ctx0" brushRef="#br0" timeOffset="34451.11">27430 2693 695 0,'0'0'256'16,"75"24"9"-16,-39-3-89 0,-2-3-79 15,-2 1-31-15,-2 2-35 0,-3-1-21 16,0 0-7-16,-3-1 0 15,-3-2-6-15,-5-4-205 0,-8 0-112 16,-6-5-549-16</inkml:trace>
  <inkml:trace contextRef="#ctx0" brushRef="#br0" timeOffset="35408.83">25892 3909 787 0,'0'0'0'0,"0"0"194"0,0 0 13 16,17 84-83-16,-12-49-47 0,-2 1-21 15,-2 0-21-15,1 1-19 0,3-2-5 16,-2-1-5-16,1 1-3 0,0-2-6 16,-2-1-27-16,-2-7-43 15,0-5-57-15,0-8-67 0,0-9-32 16,0-3-39-16,-6-6 157 0,-2-9-114 16,-4-6 3-16,-3-4 217 0,0-5 10 15,0-1 334-15,-3-5-130 0,2-2-33 16,1 1-3-16,4 1-72 15,6 5-4-15,4 2 14 0,1 4-26 16,10 1-33-16,7 1-7 0,8 0-14 16,12-1-9-16,2-3-10 0,13 2 3 15,4 2-4-15,5-1 0 16,6 4-2-16,0 3-4 0,0 4-3 16,-4 6 2-16,-2 6-2 0,-9 1 0 15,-9 12 4-15,-8 6 2 0,-8 7-10 16,-10 5 4-16,-7 3 10 0,-8 3-7 15,-2 2 10-15,-4 3-6 0,-10 2-4 16,-4 1 13-16,-3 0-8 16,-6-3-10-16,-1-5 0 0,2-2 6 15,-4-4-8-15,3-2-23 0,2-3-20 16,2-7-27-16,3-4-2 0,2-7-24 16,4-6-84-16,-1-1-16 0,0-1-27 15,4-9-62-15,-2-10-60 16</inkml:trace>
  <inkml:trace contextRef="#ctx0" brushRef="#br0" timeOffset="35833.24">26156 4018 753 0,'0'0'0'15,"0"0"235"-15,0 0-172 16,0 0-69-16,0 0 12 0,0 0 66 16,-23 78-12-16,19-53-16 0,-2-2-15 15,6 2-5-15,0-5-12 0,0-2-10 16,0-3 3-16,1-7-4 0,2-3-2 15,-2-5 1-15,1 0-1 0,1 0-23 16,3-2 19-16,5-6 9 0,2-4 3 16,2-6-4-16,4-3-6 15,-4-1-5-15,8 1 10 0,-2-2 1 16,-1 4-6-16,0 2 3 0,-2 7 2 16,-4 3 6-16,-5 4 1 0,-5 0-5 15,-4 3-8-15,0 3 1 16,-4 4 3-16,-2 6 0 0,-6 0 15 15,-3 4-7-15,1 2-3 0,-1-3 5 16,2-2-8-16,2-5 2 0,3-2 3 16,2-3-2-16,5-1 0 0,0 0 4 15,1-1-5-15,0-1-5 16,0 3 2-16,2-2-1 0,4 1 0 16,2 1 11-16,4-1-7 0,1 1-4 15,2-1 0-15,-2-1 2 0,0 0-42 16,-3 0-22-16,-3 0-29 0,-4 0-69 15,-3 3 4-15,0 0-47 0,-10 3-24 16,-7-1 20-16,-5 1 33 16</inkml:trace>
  <inkml:trace contextRef="#ctx0" brushRef="#br0" timeOffset="35977.53">26136 4321 32 0,'0'0'0'16,"-62"43"377"-16,36-24-222 0,7-6 40 16,10-3-50-16,8-5-92 0,4-2-60 15,15 0 12-15,8-3 16 16,8-4 11-16,9-5 17 0,-1-3-29 15,-2 1-14-15,0 1-7 0,-4 2-8 16,-4 2-80-16,-5-1-38 0,-4 2 64 16,-7-1-115-16,-10 2-60 0,-6 1 10 15</inkml:trace>
  <inkml:trace contextRef="#ctx0" brushRef="#br0" timeOffset="36409.14">25630 4149 605 0,'0'0'0'0,"0"0"369"0,0 0-304 16,0 0-4-16,0 0 35 0,23 67-14 15,-11-44-10-15,3-1-21 16,-2 3-16-16,4-1-15 0,-6-4-7 15,0 0-8-15,-6 0-5 0,0-3 0 16,-5 0 8-16,-5-2-8 0,-10 1 0 16,-8 2-16-16,-6 0-13 0,-6-1 4 15,-2 0-8-15,1-3 16 16,3-1 16-16,10-4 2 0,7-5 10 16,10-2 18-16,5-2 3 0,1 0-3 15,5-2-13-15,7-5-19 0,12-1 5 16,16-3 10-16,10 2 1 0,11 4 2 15,4 3 0-15,9 5-1 0,8 5 27 16,8 8-3-16,6 1-21 16,2 0-3-16,8 1 9 0,2-1-4 15,3-3-6-15,-2-3-4 0,-1-2-8 16,-3-7-2-16,-4-2-29 0,-10-7-25 16,-14-7-52-16,-13-2 8 0,-19-5-68 15,-15-6-150-15,-14-2-100 16</inkml:trace>
  <inkml:trace contextRef="#ctx0" brushRef="#br0" timeOffset="37154.08">27955 3755 659 0,'0'0'0'0,"0"0"241"16,0 0-54-16,0 0-60 0,0 0-53 16,0 0-2-16,0 0-8 0,0 0-35 15,27-41-19-15,-38 40-20 16,-6 1-7-16,-10 0 2 0,-8 7-22 16,-6 5 0-16,-2 2-10 0,-4 0-20 15,6 1-9-15,4-1 9 0,9 0 28 16,6 0 39-16,7 0 0 0,1 4 0 15,3 3 8-15,3 7 11 16,0 3 17-16,4 7-1 0,2 7 2 16,2-1 16-16,0 5 10 0,0-8-16 15,0-1-21-15,6-5-20 0,3-4-3 16,-3-1 1-16,2-6-6 0,-2-5-8 16,0-3-73-16,0-4-64 0,-5-9-132 15,-1-3-214-15</inkml:trace>
  <inkml:trace contextRef="#ctx0" brushRef="#br0" timeOffset="37573.07">27518 4089 620 0,'0'0'0'0,"0"0"298"0,-13-63-140 16,13 49-53-16,0-2-22 16,6 3-11-16,2 1-17 0,5 0-14 15,4 1-18-15,4 1-4 0,5 1-5 16,1 1-2-16,2 0-2 0,-2 5-2 15,1-2-2-15,-3 0-1 0,1 3-6 16,-3 0 2-16,-2 2 0 16,-5 2-1-16,-1 1-4 0,-7 2-14 15,-1 2-12-15,0 0 9 0,-7 2-4 16,0-1-23-16,-3 3 2 0,-8 3-13 16,-3 1-29-16,-6 0 12 15,0 0-24-15,-4-4-15 0,5-3 38 16,2-2 28-16,5-2 24 0,1-3 28 15,1-1 3-15,3 1 10 0,0-1 20 16,4 0 18-16,1 0 19 0,2 0-2 16,0 0 0-16,0 0-9 0,0 0-27 15,1 0-18-15,4-2-3 16,3-3 22-16,3 0-12 0,5 3 0 16,4-3-7-16,1 4-7 0,-1-1-9 15,2-2 1-15,-2 2-1 0,0 1-2 16,-1 0-45-16,1 1-17 0,-8 0-87 15,-1 0-10-15,-5 2-35 0,-6 0-146 16</inkml:trace>
  <inkml:trace contextRef="#ctx0" brushRef="#br0" timeOffset="39665.51">27686 4106 336 0,'0'0'0'0,"0"0"273"0,0 0-156 16,0 0-46-16,0 0-39 0,0 0-16 15,0 0 41-15,0 0 2 0,0 0-10 16,69-14-10-16,-51 12 1 0,-1 0-8 16,1-3-12-16,-4 1-5 0,3 4-5 15,-5 0-4-15,-3 3-8 16,-1 10-3-16,-5 2 2 0,-3 2 0 16,-4 2 0-16,-12 4-22 0,0-1-31 15,-3 2 6-15,2-4-9 0,-1-3 6 16,0-3 15-16,6-5 1 0,2-3 15 15,4-3 28-15,0-3 6 0,3 0 52 16,0-7-25-16,0-1-14 16,3 1-11-16,0-2-2 0,0 2-1 15,2 0-10-15,2 0 0 0,2 3-2 16,3 0-1-16,2 2 2 0,0 1-4 16,5-2-2-16,1 1 3 0,-2-1 3 15,2-2 0-15,-3 2-5 16,-1 2 5-16,-5-3 0 0,-4 3-20 15,-3 0 15-15,-1 1 6 0,0 0-2 16,-7 0-33-16,-5 2-7 0,-4 7 28 16,-2 6 14-16,0 3-1 0,-1 7 0 15,4 0 0-15,2 0 9 16,2 4 14-16,6 1 8 0,0-1 22 16,5-2 128-16,0-5-139 0,0-6-40 15,0-3 2-15,3-3-3 0,1-2-2 16,-1-4-40-16,2-2-20 0,0-2-43 15,2 0 63-15,0 0 26 0,1-2-62 16,-3-7 49-16,0-2 30 16,-4-1-4-16,-1-4 1 0,0 0 7 15,0-4 11-15,0-2 1 0,0-2-8 16,-4-2-7-16,0 0 1 0,-2 2 3 16,-1 5-6-16,2 6 2 0,1 7 0 15,1 5 3-15,1 1 11 0,-2 7-6 16,-3 2-9-16,-5 3 9 15,-5 6 15-15,-3 5 7 0,-3 3-1 16,-3 3 13-16,6-4 18 0,1-5-6 16,7-2-9-16,3-5-7 0,6 0-15 15,2-4-8-15,1-2 6 16,2 2-4-16,5-2 0 0,4 1 0 16,6 0-5-16,2 0-7 0,3-1-5 15,4 2 1-15,1 0-2 0,0-3-4 16,0-1-1-16,-3-5-6 0,0-5-56 15,2-8 6-15,-1-4 1 0,1-6-35 16,2-4-13-16,0-4-15 16,-4-6 5-16,-1-5 38 0,-4-6 38 15,-2-5 18-15,-2-7 25 0,0-4 2 16,-2-2 10-16,3-5 20 0,-4 2 33 16,3 6 24-16,-2 11-10 0,-3 10 35 15,-2 10 20-15,-2 10-43 16,-1 4-23-16,1 3-16 0,0 4-23 15,4 0-12-15,2-2-12 0,4 2 2 16,4 1-9-16,3 4-2 0,5 1 2 16,2 3 0-16,-1 2-1 15,1 0-5-15,-2 5 6 0,-4 3-2 16,-2 3-21-16,-2 0-6 0,-8 2-12 16,-1-3-6-16,-8 1-7 0,-3-1 4 15,-11 2 6-15,-9 1 0 0,-9 0-6 16,-5 2 2-16,-7 1-15 0,-1-1-8 15,3 2 47-15,4-1 28 16,9-6 1-16,10-2 23 0,5-3 27 16,8-4-2-16,3 0-29 0,0-1-11 15,0 0-8-15,0 0-5 0,3 0-2 16,7 0-15-16,6 0 28 0,0-1-5 16,-3 0-4-16,0-2-2 0,-4 3 0 15,1-1-2-15,1 1 2 16,-4-1 5-16,-1-2-6 0,3 1 0 15,-7 1 5-15,1-1-7 0,3 2-7 16,-3 0-53-16,-1 3-66 0,-2 4 4 16,-3 3-29-16,-9 1 2 0,-10 4 48 15,-2 0 16-15,1-1 66 0,-4 0 23 16,6-4 27-16,5 0 98 16,0-4 12-16,5 0 24 0,0-2 16 15,4-2-69-15,6-2-33 0,1 0-27 16,0 0-35-16,1 0-20 0,7 1-18 15,3-1-11-15,4 0 23 0,3 0-22 16,-1-1 3-16,2-1-4 16,2 1 3-16,-6 1 27 0,-1-2 1 15,-3 2-10-15,-8-1 12 0,-1 1-7 16,-2 1-16-16,-5 7 11 0,-6 2 21 16,-7 0-3-16,-5 2-4 0,-2 2 1 15,1 1-2-15,-4 1 0 0,4 4 3 16,-4-2-2-16,1 0 0 15,3 0 8-15,7-1 67 0,3-2-2 16,5-3-32-16,4 0-6 0,1-1-5 16,3 2-8-16,1 1-8 15,0-1-4-15,6-2 17 0,5-1-24 0,4-3-1 16,2-3 0-16,8-4-5 16,4 0-6-16,3-6-20 0,2-6-16 15,-1 0 26-15,-1 1 1 0,-2-3-5 16,-2 3 27-16,-2 2-4 0,-3 0-2 15,-4 5 2-15,-6 2 26 0,-4 1-14 16,-6 1-7-16,-3 0-2 16,1 0-5-16,1 0 0 0,-2 2-2 15,0 4 2-15,0 2 2 0,-5-1 10 16,-3 2-7-16,0 2 2 0,-5-1-4 16,-2-1-4-16,-1 2-31 0,-3-1 14 15,-3 2-5-15,-5-1 5 0,-1 0-11 16,1-2-25-16,-2-1 17 15,6 1 34-15,-1-4 4 0,6 1 0 16,3-1 26-16,3-1 10 0,3 5-2 16,1-2-4-16,3 4 20 0,-1 1 3 15,4 1-14-15,2 3-10 16,0-3-6-16,3-1 1 0,2-1-8 16,1-2 0-16,3 0-9 0,2-1-7 15,6-3 0-15,5-4 4 0,5-1-3 16,7-6-1-16,3-6 0 0,2 0-23 15,4-4 8-15,-1 1 0 16,-5-1 4-16,0 1 11 0,-4 4 0 16,-3 3-2-16,-6 2 3 0,-4 4 16 15,-6 2-5-15,-1 2-3 0,-2 10 0 16,-1 1-7-16,-1 1 6 0,-1 3 1 16,-1-3-5-16,0 2 2 15,-1 0-1-15,-1-3-6 0,-4 0 2 16,-1 0 9-16,-1 1-7 0,-8 0 7 15,-2-1 1-15,-1 0-3 0,-5-1 4 16,1-1-5-16,1-4-8 0,-2-3 2 16,1-4 4-16,-2 0-6 0,2-9-1 15,-2-8-1-15,2-4-6 0,-4-6 6 16,2-4 3-16,-1-2 0 16,2-1-1-16,4 4 4 0,4 8-2 15,3 9 16-15,0 7 15 0,3 6 6 16,-2 11-24-16,0 19-26 0,-1 19 21 15,3 21 20-15,3 15-4 0,0 11 21 16,1 5 8-16,-1 1-13 16,0 2-15-16,0-4-9 0,0 1-11 15,5-6-5-15,1-8 4 0,-4-9-3 16,-2-12-3-16,-2-11 0 0,-7-12-36 16,0-10-24-16,-2-9-11 0,3-12 0 15,-3-8-44-15,-4-4-76 16,-7-11-400-16</inkml:trace>
  <inkml:trace contextRef="#ctx0" brushRef="#br0" timeOffset="39806.21">28518 5538 1618 0,'0'0'0'0,"0"0"198"15,0 0-190-15,0 0-8 0,0 0 0 16,0 0-147-16,0 0-57 0,-69-47-981 15</inkml:trace>
  <inkml:trace contextRef="#ctx0" brushRef="#br0" timeOffset="43872.25">7473 7420 489 0,'1'-17'0'0,"-1"2"132"0,1 7-27 16,1 3-3-16,-1 3-37 0,0 2-37 16,3 2-23-16,1 8 4 0,2 5 14 15,7 6 6-15,-3 9 34 0,2 1-18 16,-5 2-2-16,-2 3 6 16,-2 1-13-16,-4 3-9 0,0-1 2 15,-8 1-8-15,-12 6-3 0,-9 2 2 16,-10 4-3-16,-7 3-8 0,-6-3-2 15,-5-4-1-15,-1 0-2 16,1-8-2-16,6-4 1 0,8-7-4 16,11-8-6-16,12-9-29 0,11-7-28 15,6-5-52-15,6-5-24 0,11-12-119 16,6-9-112-16</inkml:trace>
  <inkml:trace contextRef="#ctx0" brushRef="#br0" timeOffset="44068.75">7566 7768 946 0,'0'0'0'0,"0"0"40"0,59-1 63 16,-34 1-30-16,0 4-26 0,3-2-3 15,1-2-4-15,3 0 1 0,4-1-20 16,5-6-8-16,1 2-7 16,0-2 0-16,1 1-5 0,-9 0 0 15,-5 1-2-15,-2 2-31 0,-8-1-35 16,-4 4-25-16,-8 1-36 0,-7 8-92 15,-5 6-24-15,-13 1-119 0</inkml:trace>
  <inkml:trace contextRef="#ctx0" brushRef="#br0" timeOffset="44551.17">7464 8120 793 0,'0'0'0'0,"0"0"244"0,0 0-125 15,0 0-51-15,0 0-66 0,0 0-4 16,0 0 4-16,0 0 59 15,103-42-41-15,-50 23-10 0,2 2-5 16,1 4 0-16,-3 6-5 0,-6 5 0 16,-3 0-2-16,-6 8 2 0,-6 6-2 15,-3 6 7-15,-5 5-2 16,-6 4 6-16,-2 5 2 0,-6 8 13 16,-5 2 0-16,-4 3 2 0,-1-1 1 15,-4 0-9-15,-3-2-5 0,-3-2-3 16,-2-1-4-16,0-4-1 0,-1-7-1 15,2-1 1-15,0-7-2 0,-4-3-3 16,3-1 0-16,-1-3 6 16,1-3-6-16,-2-5 8 0,-2-2-7 15,1-3-2-15,-2-3-37 0,-1-5-1 16,-1-7-39-16,-4-8-12 0,-1-7-33 16,1-11-74-16,-2-7 13 0,2-6-1 15,2-4 44-15,1 2 82 0,4 7 72 16,4 13 150-16,5 12 29 15,2 10-34-15,4 10 21 0,-1 4-74 16,2 0-49-16,0 9-39 0,-4 10-12 16,-4 7 48-16,-3 11-4 15,-8 4-22-15,-7 4-5 0,-9 3-3 16,-10 4 3-16,-7 2-12 0,-9 1-4 16,-4 4-2-16,-5-4-2 0,1 0-2 15,6-7 0-15,6-5-87 0,6-6-84 16,4-7-193-16,7-13-248 0</inkml:trace>
  <inkml:trace contextRef="#ctx0" brushRef="#br0" timeOffset="45067.04">9107 7563 753 0,'0'0'0'15,"0"0"178"-15,0 0 1 0,0 0-74 16,0 0-70-16,0 0-32 0,0 0-6 16,0 0 6-16,5 16 17 0,8-6-9 15,3 0-4-15,2-2 4 16,4-2-3-16,5-1-5 0,2-2-2 16,2-2 3-16,-3-1-8 0,-1 0-116 15,-5-1 49-15,-3 1-95 0,0 0 18 16,-5 0-2-16,1 0-16 0,-2-6-56 15,0-3 5-15</inkml:trace>
  <inkml:trace contextRef="#ctx0" brushRef="#br0" timeOffset="45344.02">9493 7549 15 0,'0'0'0'0,"0"0"312"0,0 0-207 15,0 0 33-15,0 0-38 0,0 0-4 16,0 0-6-16,0 0-34 0,0 0-29 16,24-21 9-16,-41 43 36 0,-6 4-16 15,-8 3-25-15,-7 5-14 0,-4-2-2 16,-4 5 7-16,-3 0-3 15,1-1 4-15,3 0-4 0,7-5 0 16,5-2 2-16,6-8 2 0,8-5 2 16,5-6-3-16,10-1-8 15,4-3-7-15,0 2-5 0,9-1 1 16,3 2 6-16,5-3-4 0,6-2 1 16,5-2 0-16,5 0-4 0,3-2 1 15,0-2 3-15,3-4-5 0,-2-5-2 16,0 2-10-16,-2-5-14 0,-2 0-16 15,-1 1-3-15,-6-2-22 16,-4 1-69-16,-3-3-7 0,-6-2-10 16,-5 2-79-16,-8-3-40 0</inkml:trace>
  <inkml:trace contextRef="#ctx0" brushRef="#br0" timeOffset="45617.09">9288 7480 555 0,'0'0'0'0,"0"0"272"0,0 0-195 15,0 0-74-15,0 0 20 0,-12 98 71 16,11-44 11-16,1 4-15 0,0 7-22 16,0-2-17-16,0 2-6 0,0 2-15 15,0-3-14-15,1-3-12 16,5-4 1-16,2-7-1 0,-3-9-6 16,4-7 2-16,-1-8 0 0,-1-6-2 15,0-3-3-15,-3-6-13 0,2-4-14 16,-5-1 6-16,-1-4-4 0,0-2-6 15,0 0 7-15,0 0-8 16,0 0-17-16,-2-3 11 0,-5-4-68 16,0-4-37-16,-1-3 22 0,0-4 8 15,2-2-41-15,-1-5-6 0,-3-5-16 16</inkml:trace>
  <inkml:trace contextRef="#ctx0" brushRef="#br0" timeOffset="45854.08">9270 7983 501 0,'0'0'0'0,"0"0"324"0,0 0-195 15,0 0-22-15,0 0-45 0,0 0-46 16,0 0-15-16,0 0-1 0,-70 42 0 16,47-15 0-16,1-2-125 0,4-1 52 15,4-4 5-15,7-10 22 0,7-2 11 16,0-7 31-16,6-1-9 16,7 0 26-16,3-4 79 0,5-1-22 15,6-1-18-15,-1 3 10 0,1-3-22 16,0 4-29-16,0-1-5 0,4 0 2 15,0 0-3-15,-4-1-1 16,-3 0 3-16,-3 3-7 0,-8-2 0 16,-3 3-129-16,0 0 9 0,-6-1-49 15,-1 1-135-15</inkml:trace>
  <inkml:trace contextRef="#ctx0" brushRef="#br0" timeOffset="46051.4">9106 8315 822 0,'0'0'0'0,"0"0"275"0,0 0-148 0,0 0-75 16,0 0-41-16,0 0 13 0,0 0 19 15,79-11-20-15,-39-5-19 16,3-2 2-16,-1-1-7 0,2 3-26 16,-2 1-44-16,-2-2-32 0,-3 2-24 15,-11 3-43-15,-6 2 12 0,-9 3-21 16,-10 2-40-16,-1 2-85 0</inkml:trace>
  <inkml:trace contextRef="#ctx0" brushRef="#br0" timeOffset="46206.05">9338 8145 466 0,'0'0'0'0,"0"0"240"0,0 0-115 16,0 0 6-16,-59 67-36 0,43-39-18 16,0 4 34-16,-5 3-54 15,1 0-14-15,-2-2-8 0,4 1-15 16,-1-1-12-16,1-5-7 0,4-2 1 15,1-4-4-15,3-2-144 0,4-2-63 16,0-5-99-16,4-7-315 0</inkml:trace>
  <inkml:trace contextRef="#ctx0" brushRef="#br0" timeOffset="46362.88">9269 8406 1064 0,'0'0'0'15,"0"0"248"-15,68 3-179 0,-43 3-25 16,-1 5-19-16,-2 2 7 0,1-2-4 15,-1 0-23-15,-1-2-3 0,-1-6-4 16,1 0-45-16,-2-1-24 16,0-2-75-16,-3-5-78 0,-2-5-60 15,-8-6-142-15,0-4 109 0</inkml:trace>
  <inkml:trace contextRef="#ctx0" brushRef="#br0" timeOffset="46522.45">9522 8172 638 0,'0'0'0'0,"0"0"331"16,0 0-117-16,-12-61-77 15,12 61-65-15,0 2-52 0,7 10-31 16,0 6 22-16,5 5 48 0,1 1-40 16,-2 0-11-16,3-2-6 0,-1-4 2 15,2-1-4-15,2-2 0 0,0-1-76 16,0-6 24-16,0-2-44 16,3-6-135-16,-2-3-71 0,-4-12-230 15</inkml:trace>
  <inkml:trace contextRef="#ctx0" brushRef="#br0" timeOffset="47078.33">9564 7722 935 0,'0'0'0'0,"0"0"302"16,0 0-154-16,-25-65-58 15,24 50-43-15,2-2-24 0,7 2-9 16,9-6-8-16,6 2-4 0,8-4-1 15,4 4 1-15,1 1-4 0,1-2 1 16,3 2 1-16,-2 2 0 0,3-1-1 16,-8-1-18-16,-5 4 4 0,-5-1 10 15,-2 4-3-15,-7 3-2 16,-5 8 4-16,-7 0-4 0,-2 15-9 16,-4 14 16-16,-15 15 6 0,-3 16 0 15,-4 12 1-15,0 7-3 0,-2 2 2 16,9-3 18-16,2-5-4 0,6-8 2 15,10-8-5-15,0-7-9 0,1-6-5 16,4-7 0-16,5-8 2 16,2-4-2-16,-1-7-63 0,-1-8-2 15,-4-6-34-15,-5-4-21 0,0-7 20 16,0-9 9-16,-3-4-37 0,-5-6 64 16,-2-3 57-16,-4-2 14 0,-1-2 17 15,-3-1 41-15,3 2 30 16,3 2 10-16,2-1 7 0,3 5-38 15,4 0-25-15,3 6-6 0,3 2-5 16,8 1-13-16,5 2-6 0,2 1-4 16,1 3-6-16,3 1-5 0,1 4 2 15,-3 4-5-15,5 2-2 16,-3 0 2-16,2 5-2 0,-1 9-1 16,-2-2 3-16,2 7 3 0,-4 2-5 15,-1 1 2-15,-1 5 4 0,-4-2-6 16,-4 3-34-16,-5-1-24 0,-3 1-43 15,-1 0-49-15,-10-1-53 16,-7-3-78-16,-6-4-69 0</inkml:trace>
  <inkml:trace contextRef="#ctx0" brushRef="#br0" timeOffset="47272.62">9789 8112 646 0,'0'0'0'16,"0"0"259"-16,0 0-117 0,0 0-43 15,-35-65-20-15,35 56-32 0,0 0-24 16,3 2-13-16,8 1-3 15,2-1-7-15,5 2 0 0,2 0 0 16,7 1-1-16,-2-1-31 0,4 2-41 16,-1-1-11-16,3 0-14 0,-5-1 13 15,-2-1 14-15,-1 3-14 0,-7 1 19 16,-6 2-23-16,-8 4-37 16,-8 4-2-16,-6 7 23 0,-5 3-137 15</inkml:trace>
  <inkml:trace contextRef="#ctx0" brushRef="#br0" timeOffset="47454.27">9814 8151 260 0,'0'0'0'0,"0"0"360"16,0 0-200-16,-63 31-21 0,60-30-14 16,3 0-74-16,0-1-29 15,0 0-21-15,3 0-2 0,4-3-31 16,5 0 44-16,3 0-8 0,1-2 0 16,-2 3-4-16,-1-1 0 0,5 1 3 15,-5 0-15-15,1 2-3 0,-1 0-35 16,-4 0-40-16,2 0 12 15,-3 4-27-15,-6 3-62 0,-2 0-25 16,-4 4-35-16</inkml:trace>
  <inkml:trace contextRef="#ctx0" brushRef="#br0" timeOffset="47710.59">9793 8301 212 0,'0'0'0'0,"0"0"188"16,0 0-79-16,0 0-14 0,0 0-24 15,0 0-55-15,0 0-20 0,0 0 8 16,-16 25 19-16,22-25 16 0,3 0 33 15,1 0-7-15,3 0 1 0,-2-2 13 16,1 0-16-16,-1 1-7 16,-1 0 15-16,-1-1-9 0,-2 1-16 15,-2-1-13-15,-3 2-12 0,1 0-5 16,-2 0-4-16,2 6 1 0,-1 2 1 16,-2 6 3-16,-1 4 8 0,-8 5-1 15,-4 1-3-15,-5 3-6 0,0 1-8 16,-1-3-8-16,0-2 2 15,5-1-2-15,2-4-93 0,1 1-16 16,2 0-94-16,3-4-185 0,5-11-247 16</inkml:trace>
  <inkml:trace contextRef="#ctx0" brushRef="#br0" timeOffset="47836.25">10036 8545 1203 0,'0'0'0'15,"71"25"281"-15,-37-9-231 0,-3 1-31 16,-1 3-8-16,2 4-8 0,-2 0-4 15,-3 1-11-15,-2 0-76 16,-4-4-104-16,-7-2-171 0,-11-9-523 0</inkml:trace>
  <inkml:trace contextRef="#ctx0" brushRef="#br0" timeOffset="48719.02">7219 12298 874 0,'0'0'0'0,"0"0"62"16,0 0 28-16,0 0 36 0,37 82-33 16,-28-41-13-16,1-2-19 0,-2 1-22 15,0 4-16-15,-2-3-7 0,0 0-10 16,0 1-5-16,1-2 3 15,0-1-8-15,1-5-51 0,0-6-36 16,-1-9-75-16,-2-12-134 0,-2-7-17 16,-3-6-89-16</inkml:trace>
  <inkml:trace contextRef="#ctx0" brushRef="#br0" timeOffset="49021.4">7226 12577 730 0,'0'0'0'0,"0"0"214"0,-10-63-73 16,18 40-59-16,7 1-31 0,10-4-6 15,9-7-4-15,8-2-8 16,11-1-8-16,9-4 5 0,5 1-4 0,4-2-4 16,3 4-3-16,0 6-2 15,-4 10-3-15,-2 7 4 0,-8 11-8 16,-6 4 2-16,-6 17-1 0,-2 14 0 16,-10 8 1-16,-3 10 3 0,-9 6 1 15,-10 4-5-15,-8 0 4 16,-6 3-6-16,-6-4-4 0,-10-3 3 15,-7 0-2-15,-3-7-2 0,-4-3 0 16,-3-3 1-16,2-6-3 0,-7-4-2 16,0-7 0-16,2-7-76 0,2-4 38 15,6-7-9-15,4-4-21 0,4-4 1 16,1-1-39-16,4-7-69 16,2-6 2-16,2-4-29 0,2-3-139 15</inkml:trace>
  <inkml:trace contextRef="#ctx0" brushRef="#br0" timeOffset="49599.67">7577 12565 873 0,'0'0'0'0,"0"0"238"15,0 0-184-15,0 0-42 0,0 0-10 16,0 0 25-16,-8 59 2 0,9-36-19 16,2-5-3-16,1-3-2 0,-2-2-4 15,0-2-2-15,3-4 1 16,-2-3 0-16,1-4-56 0,3 0 29 15,-1-2 3-15,0-7 22 0,7-4 4 16,-2-4 15-16,1-2-15 0,2-2 7 16,-5 1 10-16,2 2 10 0,1 1 2 15,-1 4 1-15,1 5-9 0,-4 0-8 16,-2 6-13-16,-1 2-4 16,0 0-6-16,-3 5 5 0,1 9-5 15,-3 4-3-15,-2 2-12 0,-7 4 0 16,-2-2 19-16,-3-5 8 0,2-2-1 15,4-5 7-15,-1-2 7 16,5-2 10-16,1-4-3 0,3 0-4 16,0-2-5-16,0 0-6 0,6 0-12 15,5 0 2-15,3 0 2 0,1 0 20 16,2 1-19-16,0-1 5 0,-1 0-8 16,2 0 1-16,-5 0 0 0,-1-1-36 15,-7 1-5-15,-2 1-4 16,-3 1-10-16,0 4-36 0,-4 2-9 15,-10 5-13-15,-7 3-41 0,-7 5 16 16,-5 0 46-16,-3 5-3 0,-1-1 39 16,7-1 56-16,4-1 0 0,8-4 241 15,6-6-102-15,4-5-2 16,7-3-23-16,1-2-22 0,2-3-35 16,3 0-30-16,3 0 14 0,-1 0 12 15,11-2-24-15,2-2-10 0,6-3-11 16,2-3 1-16,2 0-8 0,3 1-2 15,-6-3 0-15,0 4-30 0,-6-3-77 16,-4 4 2-16,-5 0-35 16,-6 2-32-16,-5 2-7 0,-2 1-31 15</inkml:trace>
  <inkml:trace contextRef="#ctx0" brushRef="#br0" timeOffset="49966.91">7073 12835 770 0,'0'0'0'0,"0"0"124"0,0 0-12 16,-47 86-55-16,37-59-3 16,-2 5 0-16,1-3-16 0,0 3-11 15,-2 0-13-15,-2 0-9 0,-3-3-4 16,2 1 5-16,-2-4-5 0,7-3-2 15,5-5 1-15,1-2 0 0,5-8-6 16,6-5-4-16,9 0 1 16,17-2 11-16,12-1 42 0,14 0 13 15,16-6-8-15,13-6-7 0,15-1-6 16,12-5-4-16,13 0-7 0,4 0-3 16,0 2-4-16,-7 2-2 0,-6 4-4 15,-9 1-3-15,-11 3-4 16,-15 3-4-16,-13 0 1 0,-16 3 2 15,-12 0-8-15,-12 0-43 0,-7 0-17 16,-9 0-26-16,-9 0-78 0,-5-2-129 16,-12-6-67-16</inkml:trace>
  <inkml:trace contextRef="#ctx0" brushRef="#br0" timeOffset="50642.77">9539 12022 574 0,'0'0'0'0,"0"0"209"0,0 0-61 16,0 0-27-16,0 0-2 0,0 0-31 15,0 0-31-15,0 0-37 0,-24-28-23 16,5 38-2-16,-9 5 9 0,-3 5-1 16,-2 0-2-16,-3 6-2 0,-2 0-51 15,1 2 4-15,3 1-4 16,1 0 24-16,8-6 18 0,9-2 0 16,7 0 10-16,3-1 0 0,4 6-5 15,0 10 8-15,-1 7 30 0,3 7 19 16,0 8-1-16,3 0-15 0,4 4-3 15,0-1-3-15,3-1-4 0,2-4 1 16,0-4-7-16,2-8-11 16,-3-5-3-16,3-7-5 0,2-4-1 15,-4-8 0-15,2-5-52 0,-1-9-31 16,3-6-69-16,-3-11 4 0,4-9-18 16,-3-9-162-16,-7-7-111 0</inkml:trace>
  <inkml:trace contextRef="#ctx0" brushRef="#br0" timeOffset="50994.02">9244 12515 830 0,'0'0'0'0,"0"0"278"16,0 0-134-16,0 0-49 0,0 0-47 15,0 0-5-15,-31-63-12 16,34 55-15-16,12 0-12 0,4-4-3 16,10-2 8-16,5-4-4 0,2 4-6 15,-2 2 2-15,2 1 2 0,-3 1-3 16,-2 4 0-16,-5 0 1 0,-5 6-1 15,-4 0-67-15,-8 3 6 0,-1 7-25 16,-8 1 1-16,-3 6 9 16,-9 5-18-16,-7-1-8 0,-3 2 20 15,-1-1 30-15,-3-4 40 0,0-2 15 16,1-2 11-16,5-6 42 0,2 0 27 16,0-3 17-16,5-3-12 15,3-1-16-15,5-1-12 0,2 1-15 16,3-1-11-16,0 0-22 0,0 0-12 15,5 0 0-15,6 0-10 0,4 0 12 16,4 0 0-16,3 0 0 0,1-1-1 16,-2-1-2-16,-1 2-182 0,-1 0 18 15,-5 0-16-15,-2 2-80 16,-7 5-44-16</inkml:trace>
  <inkml:trace contextRef="#ctx0" brushRef="#br0" timeOffset="51770.97">9275 12701 749 0,'0'0'0'0,"0"0"254"16,0 0-114-16,0 0-60 0,0 0-31 15,0 0-19-15,0 0-12 0,0 0-6 16,50-57-2-16,-25 51-1 0,-3 0-2 16,2 0-6-16,-2 4 3 15,-2 0-3-15,-1 2-2 0,-1 0 2 16,-4 3-2-16,-4 6-2 0,-2-1 3 15,-7 4 0-15,-1 1 0 0,-10 2-18 16,-3 4-8-16,-7 1-9 0,0 0 5 16,1 0 13-16,-1-3 3 0,2-3-4 15,1-2 13-15,4-2 5 16,3-6 0-16,2-1 22 0,5-2 23 16,3-1-7-16,0 0-9 0,0 0-9 15,0 0-10-15,4-2-11 0,6-3-4 16,2-5 8-16,7-1 1 0,-1 0-4 15,4 0 0-15,-2 1 1 0,-1-2-1 16,0 3-54-16,-2 0-38 16,1 3-32-16,-7 2-12 0,-4 3 3 15,-6 1 0-15,-1 0 74 0,-4 0 27 16,-7 5-11-16,-2 2 32 0,-5 3 14 16,3 1 19-16,-4 3 27 0,5 5 18 15,-1 5 37-15,1 2-14 16,2 7 4-16,4 3 1 0,1 3-9 15,3 2-7-15,-2-1-13 0,5-1-25 16,1-7-14-16,0-1-10 0,8-8-10 16,-2-7-5-16,2-1-2 0,0-7 0 15,-4-4 0-15,5-3-47 16,-2-1 4-16,1-9 7 0,3-4-36 16,-1-5-7-16,-1-1-1 0,-2-4 6 15,0-1 27-15,-2 1 11 0,-1 1 10 16,-1 1 31-16,-1-1 27 0,2 1 23 15,0 0-3-15,1 3-8 0,-2 4-9 16,-1 1-18-16,-2 3-4 16,0 5-5-16,0 0-3 0,0 5-7 15,0 0-8-15,-1 2-1 0,-7 5-40 16,0 4-14-16,-5 0 15 0,-1 3 6 16,1-1 17-16,-5 1 13 15,3 0-2-15,-2 0 2 0,3 0 17 16,1 0 1-16,0-1 41 0,3 3 7 15,-2-1-10-15,1 2 17 0,3 2 0 16,-1-6-11-16,3-2-16 0,4-1-13 16,1-5-13-16,1 0-7 0,0-2 1 15,3-1 0-15,2 0-22 16,3-2-34-16,-1 0-11 0,-1-6-28 16,1-2-42-16,-1-2-83 0,0-1-111 15</inkml:trace>
  <inkml:trace contextRef="#ctx0" brushRef="#br0" timeOffset="53288.12">9244 13137 641 0,'0'0'0'0,"0"0"261"16,0 0-119-16,0 0-34 15,-48 64-13-15,48-53-35 0,3-2-24 16,6 2-11-16,6-3-3 0,4-1-5 16,6-5-7-16,4-2-3 15,4-8-4-15,7-7-1 0,-1-8-1 16,4-7-2-16,-5-2-88 0,-1-5 13 15,-2-3-17-15,-5-2-19 0,-1-4 5 16,-3-3 35-16,-2-7-9 0,-4-4 49 16,-5-8 20-16,-5-8 24 0,-3-3 2 15,-4-3 20-15,2-2 27 16,-1 1 1-16,1 8 4 0,1 12 41 16,-1 16 1-16,2 13 0 0,2 8-43 15,4 5-28-15,1 1-13 0,7-1-9 16,3 4-3-16,6 3-9 0,2 2-3 15,2 3 0-15,-2 2 3 16,-1 0-4-16,1 5 0 0,-2 2 1 16,-5 0 0-16,-3 0-2 0,-6 4 1 15,-8 3-52-15,-7 6 17 0,-1 3 8 16,-11 3-8-16,-6 6 11 0,-9 0-22 16,-4 5-6-16,-4-1 14 0,-4 0 22 15,9-8-4-15,3-6 31 16,12-4-6-16,5-8 11 0,5-3 26 15,3 0 11-15,0-2-2 0,1-4-17 16,0 0-13-16,-1 2-11 0,1 1-2 16,0 0 2-16,2 1-10 0,2 2 2 15,3-1 0-15,-3 0-1 16,2 1-4-16,-1 0 4 0,1 0 0 16,4-1-2-16,-4 3 2 0,3 3 1 15,-2-3 0-15,-5-1-2 0,-1 3-6 16,-1-4 6-16,0 1-6 0,-1 3-27 15,-7 3 11-15,0 3-7 0,-6 2-24 16,2 4 5-16,-1 1-5 0,-2 5 5 16,0-2 47-16,1 1 4 15,4-4 0-15,4-8-2 0,2-4 10 16,4-2 28-16,-1-3 21 0,1 0-6 16,0 0-15-16,0-3-22 0,7 1-11 15,-2-5-1-15,5-1 2 16,4 3-5-16,0-2-2 0,-3 0-16 15,1 4-17-15,-5 1-8 0,0 2 25 16,-5 0-10-16,-2 3-15 0,0 5 31 16,-10 5 11-16,-4 4 0 0,-8 5 7 15,-2 3-4-15,-2 5-3 16,-3 4 0-16,-2 1 6 0,3 4 10 16,0-3 14-16,9-2 6 0,2-5 8 15,9-3-1-15,6-6-19 0,2-3-16 16,5-5 1-16,0 0-2 0,5-6-6 15,1-3 1-15,0-1 0 0,8-2-4 16,2-1 4-16,8-7 0 0,3-2 1 16,5-2-4-16,0-1-13 15,0 2-10-15,-1-1 10 0,-3-2 8 16,-4-1 3-16,1 2 6 0,-5 1 1 16,-5-1-6-16,-6 5 4 15,-5 4 5-15,-8 0-7 0,0 4 0 16,-1 0 0-16,0 1 0 0,-3 6-8 15,-6 1 11-15,-1 6-6 0,-4-2-22 16,1 4-22-16,-1 3-13 0,-4-1 17 16,-5 1-10-16,-1-1-19 0,1 1 54 15,-2 0 22-15,3-2 0 0,2 0 33 16,0-2 14-16,4 2 5 16,1-3-3-16,2 1-14 0,7 1-5 15,-2 0-20-15,4 2-10 0,-1-3-4 16,3 3 0-16,2-2 1 0,1-3-1 15,8 1 0-15,3-4 0 16,3-2 0-16,6-7-3 0,4-1 2 16,1-8 2-16,5-5 8 0,-1-4-2 15,0-1-6-15,2 0 4 0,-5 0-3 16,4 1-3-16,-1 2 2 0,0-1 3 16,-1 4 13-16,-3 0 11 15,-3 5-6-15,-3 5-6 0,-4 2-5 16,1 8-8-16,-3 4-1 0,-1 7 14 15,0 3 1-15,-1 2 2 0,-3 4-1 16,0-2-5-16,-5 0 7 0,-2 0-1 16,-1-2-16-16,-1-3 5 0,-2-3-3 15,-3-2-1-15,-6-4-3 16,0-2 5-16,-2-3-1 0,-2-2-4 16,-2-4 3-16,-3-1-8 0,-2-8-27 15,-3-7 6-15,1-4-8 0,-1-5-21 16,-4-7 12-16,2-4-6 0,-5-6-3 15,1-5 13-15,3 0 1 16,3 2 10-16,8 8 27 0,4 12 0 16,7 10 46-16,4 11 12 0,2 4-26 15,0 16-34-15,1 12 4 0,8 14 55 16,4 14-5-16,4 14-9 0,0 14 3 16,-3 9 16-16,-3 8-16 0,1 5-11 15,-3-3-8-15,1 0-12 16,3-6-13-16,1-8-4 0,0-11 4 15,-3-13 0-15,-2-13-3 0,-3-14 0 16,-4-8-9-16,-1-5-5 0,-1-7 11 16,0-6 1-16,0-3-3 0,0-5 3 15,0 0-6-15,0-4-2 16,0 0 8-16,0-1-3 0,0 0-12 16,-2 0-12-16,-2-2-27 0,-5-5-43 15,-1-2-17-15,0-6-131 0,-5-5-315 16</inkml:trace>
  <inkml:trace contextRef="#ctx0" brushRef="#br0" timeOffset="54055.17">11166 7886 1077 0,'0'0'0'15,"0"0"204"-15,0 0-125 0,0 0-23 16,0 0-38-16,0 0-24 0,0 0-2 16,0 0 13-16,34 12-10 0,-18-4-66 15,1 2-29-15,-2 3-70 0,-4 2-100 16,-9 5-15-16,-2 4-91 0</inkml:trace>
  <inkml:trace contextRef="#ctx0" brushRef="#br0" timeOffset="54150.1">11189 8243 906 0,'0'0'0'0,"0"0"231"15,-9 63-91-15,9-50-74 0,0-6-43 16,2 2-14-16,5-1-6 0,-2 0-1 16,6 1-4-16,-1 3-134 0,-7-3-212 15</inkml:trace>
  <inkml:trace contextRef="#ctx0" brushRef="#br0" timeOffset="55585.28">11285 12651 1176 0,'0'0'0'0,"0"0"168"16,0 0-132-16,0 0-3 0,0 0-35 15,0 0-27-15,0 0-84 0,0 0-71 16,0 0-73-16,35 20-127 16</inkml:trace>
  <inkml:trace contextRef="#ctx0" brushRef="#br0" timeOffset="55719.05">11376 12963 1221 0,'0'0'0'0,"0"0"75"0,0 0 23 16,-25 72-46-16,22-61-28 0,3-2-19 15,0 1-5-15,3 0 0 0,4 1-17 16,3 0-41-16,5 3-72 0,7 1-104 16,0 1-133-16</inkml:trace>
  <inkml:trace contextRef="#ctx0" brushRef="#br0" timeOffset="57278.32">12289 7500 756 0,'0'0'0'0,"0"0"239"0,0 0-104 15,0 0-39-15,0 0-46 0,0 0-17 16,80-50 6-16,-46 39-7 0,6 3-11 16,7-2-12-16,0 2-3 0,8-2 0 15,3 0-2-15,-1 2-7 16,-3 0 6-16,-6 3-6 0,-10 5-108 16,-10 0-28-16,-9 10-76 0,-13 0-120 15,-8 1-97-15</inkml:trace>
  <inkml:trace contextRef="#ctx0" brushRef="#br0" timeOffset="57457.92">12305 7729 668 0,'0'0'0'0,"0"0"214"16,0 0-62-16,0 0-51 0,-10 79-44 15,15-59-23-15,4 1-24 16,2 1-8-16,-1-4-3 0,7 3-12 15,-4-2-72-15,3-3-86 0,-3-1-31 16,-4-5-61-16,-6-8-127 0</inkml:trace>
  <inkml:trace contextRef="#ctx0" brushRef="#br0" timeOffset="58039.31">12333 7865 494 0,'0'0'0'0,"0"0"272"0,-28-64-105 15,28 48-61-15,0 2-12 0,6 2-26 16,7-1-25-16,9-1-12 0,8-3-3 15,9-2-1-15,9-2-5 16,3-2-5-16,6 2 2 0,-2 1-2 16,-4 4-4-16,-4 3 3 0,-10 6-4 15,-6 2-3-15,-7 5 0 0,-2 1-7 16,-9 9-3-16,-2 5 2 0,-4 2 3 16,-3 1 1-16,-4 4 4 15,0 4 4-15,-8 1-1 0,-5 5-7 16,-1-3 0-16,-4-1-5 0,2 2 0 15,-4-5 0-15,2 0-71 0,-3-2 2 16,0-3-34-16,-4-2-53 0,1-5-5 16,-2-6-16-16,-4 0-54 0,0-6 54 15,-4-1 35-15,2 0 63 16,1-4 77-16,5-5 4 0,4 0 185 16,6-2-39-16,3-2-9 0,3-1 11 15,4 3-30-15,4 1-12 0,2 2-3 16,1 1-49-16,5 0-21 0,2 1-21 15,4-1-11-15,4 2 0 0,5-1-6 16,0 0 3-16,2 4 0 16,-2 0-72-16,0 2-57 0,-2 1-15 15,-3 2-38-15,-3 2 33 0,-8-2 51 16,-3 2 51-16,-2 1 34 0,-8 5 26 16,-7-2 34-16,-1 2 6 15,-2 1 14-15,-1-1 38 0,-1 3-16 16,4 1-7-16,0-4 2 0,8-3-21 15,4-3-16-15,3-5-14 0,1 1-10 16,2-1-2-16,7 0-2 0,8-2 37 16,4-4 0-16,2-8-15 0,4 4-19 15,-2-3-11-15,2-2-8 16,1 5 1-16,-4 0-2 0,-4 0-4 16,-7 6-40-16,-5 2-60 0,-5 2-77 15,-3 3-12-15,-10 6-36 0,-7 1-170 16</inkml:trace>
  <inkml:trace contextRef="#ctx0" brushRef="#br0" timeOffset="58250.28">12245 8108 428 0,'0'0'0'15,"-69"42"369"-15,54-31-206 0,9-8-55 16,6-3-42-16,1 0-42 0,15-1-10 16,14-4 67-16,13-6-6 0,12-4-23 15,5-4-12-15,8-4-14 16,4-3-5-16,1-2-10 0,3 0-3 15,-6 2-4-15,-5-1-4 0,-5 3 0 16,-9-1 0-16,-7 2 0 0,-9 3-43 16,-10 3-25-16,-7 3-42 15,-10 4-8-15,-7 1-14 0,-1-1-31 16,-7-2-30-16,-9-2-97 0</inkml:trace>
  <inkml:trace contextRef="#ctx0" brushRef="#br0" timeOffset="58489.11">12608 7193 525 0,'0'0'0'0,"-5"91"0"0,5-21 305 16,0 12-158-16,3 10-33 0,-1 11 4 16,-1 9 2-16,-1 6-29 0,0-4-36 15,0-6-16-15,0-13-10 16,0-13-15-16,4-16-7 0,1-13 2 15,2-7-8-15,-3-14-2 0,1-6 2 16,1-9 0-16,1-6-1 0,0-8-85 16,4-3 20-16,5-7-66 0,5-14-53 15,3-14-102-15,-3-8-350 16</inkml:trace>
  <inkml:trace contextRef="#ctx0" brushRef="#br0" timeOffset="58710.2">13241 7222 840 0,'0'0'0'15,"0"0"284"-15,0 0-119 0,0 0-66 16,0 0-56-16,0 0-43 0,0 0 0 16,0 0 43-16,-29 99-6 0,6-52-18 15,-5 5-11-15,-2 3-5 16,-3 1 2-16,-1-1-5 0,2 0 0 15,1-4 0-15,1-2-136 0,0-2 1 16,5-11-100-16,8-15-146 0,4-14-77 16</inkml:trace>
  <inkml:trace contextRef="#ctx0" brushRef="#br0" timeOffset="58863.36">12928 7606 816 0,'0'0'0'15,"0"0"252"-15,0 0-112 0,47-67-55 16,-29 52-49-16,3 1-3 0,2 1 5 15,6 2-17-15,3-1-12 0,3 2-7 16,0 2-1-16,-3 3-2 16,-7 5-76-16,-4 0-64 0,-4 6-98 15,-6 8-140-15,-9-2-160 0</inkml:trace>
  <inkml:trace contextRef="#ctx0" brushRef="#br0" timeOffset="59022.84">13061 7652 915 0,'0'0'0'0,"0"0"323"0,0 0-206 16,0 0-72-16,0 0-35 0,0 0 8 16,0 0-10-16,0 0-3 0,87-47-1 15,-57 36-4-15,2 0 0 16,0 3-12-16,0-3-42 0,-2 6-72 16,-4-1-49-16,-7 3-93 0,-6 3-111 15</inkml:trace>
  <inkml:trace contextRef="#ctx0" brushRef="#br0" timeOffset="59178.14">12994 7804 602 0,'0'0'0'15,"-65"114"296"-15,37-50-109 0,4-3-55 16,4-3-45-16,9-3-47 0,6-8-14 16,5-2-19-16,0-8-5 15,6-4 0-15,3-7-4 0,2-4-109 16,-2-7-55-16,-1-7-109 0,-1-8-77 15</inkml:trace>
  <inkml:trace contextRef="#ctx0" brushRef="#br0" timeOffset="59445.3">12836 8135 678 0,'0'0'0'0,"0"0"261"0,0 0-63 16,-10-66-86-16,17 51-53 0,5-1-16 15,5-4-8-15,4 1-5 0,6-5-1 16,4 1-12-16,2 3-6 0,0 3-3 15,0 5-6-15,-7 7 4 16,-1 0-4-16,-4 5 1 0,-1 9-1 16,-2 8 3-16,1 11 8 0,-3 8 2 15,-6 6 9-15,-2 4-4 0,-8 0-1 16,2 1-10-16,-2-4-2 0,0-4-5 16,1-6-1-16,-1-4-1 15,0-1 0-15,-5-4-74 0,-5-5 13 16,3-1-10-16,-3-7-61 0,-2-4-56 15,1-5-41-15,-4-2-116 0,-3-9-70 16</inkml:trace>
  <inkml:trace contextRef="#ctx0" brushRef="#br0" timeOffset="59611.86">12873 8166 720 0,'0'0'0'16,"0"0"239"-16,0 0-73 0,0 0-23 15,-24-68-72-15,24 60-31 0,5-2-11 16,7 0-8-16,5-3-12 0,6 0-5 15,4 0-1-15,3 2-2 0,-1 0-2 16,-1 5-21-16,-1 5-38 16,-2 1-43-16,2 0-44 0,-4 3-76 15,-5 2-113-15,-8 5 32 0</inkml:trace>
  <inkml:trace contextRef="#ctx0" brushRef="#br0" timeOffset="59865.73">13001 8159 506 0,'0'0'0'0,"0"0"283"0,0 0-139 15,-68 55-25-15,63-50-26 0,2-4-52 16,3-1-35-16,6 0-12 0,6-3-10 16,9-6 18-16,6-3 0 0,7-6-4 15,0 0-126-15,1-2-9 16,-2 0-28-16,-5 3-47 0,-2 0 19 16,-4 2 135-16,-7 3 33 0,-3 4 42 15,-5 2 79-15,-2 5 9 0,-2 1-3 16,-2 1-35-16,1 6 20 0,-1 1 40 15,1 2-46-15,-1 0-13 0,-1-2 7 16,0-1-24-16,0-3-23 16,0 0-23-16,7-1-8 0,1-3-48 15,4 0-97-15,6-8-40 0,-1-5-137 16</inkml:trace>
  <inkml:trace contextRef="#ctx0" brushRef="#br0" timeOffset="60078.2">13485 7879 929 0,'0'0'0'0,"0"0"74"16,0 0 59-16,4 88-9 0,-3-40-53 16,-1 4 8-16,0 4-5 0,0 0-22 15,-5 1-7-15,-1-4-11 16,2-2-10-16,0-5-12 0,-1-7 1 16,1-10 5-16,-4-10-11 0,-2-7-4 15,-3-4 5-15,-2-2 0 0,-2-1-10 16,-2-3-18-16,-2-1-22 0,-3-4-34 15,-1-6-29-15,6-8-58 16,-2-12-251-16,4-11-348 0</inkml:trace>
  <inkml:trace contextRef="#ctx0" brushRef="#br0" timeOffset="60672.11">14150 7506 750 0,'0'0'0'0,"0"0"290"16,0 0-205-16,0 0-66 0,0 0 0 16,0 0 58-16,0 0-32 0,2 83-24 15,-4-55 2-15,-4 1 0 16,0-4-14-16,-1 3-1 0,2-7-2 15,0-2 5-15,2-3 3 0,2-7-10 16,1-1-5-16,2-4-1 0,8 2 0 16,7-2 4-16,8-1 16 0,6-2 0 15,8-1-5-15,5-1-6 16,0-7-3-16,5-1-8 0,-5-2 8 16,1-1 0-16,-4 0-4 0,-2-4 0 15,-3 0-33-15,-5-1 6 0,-5 3 1 16,-3-2 9-16,-5 4-2 0,-5-2-4 15,-4 6 12-15,-3 5 9 16,-1 3 2-16,-5 0 0 0,0 1 4 16,0 9-4-16,-6 6-32 0,-2 11 42 15,0 8 28-15,-2 3-4 0,0-2-11 16,6-5-11-16,1-3-8 0,2-8-2 16,1-3-3-16,0-4-6 15,0-5-44-15,0-1-56 0,0-7-100 16,0 0-31-16,1-10-71 0</inkml:trace>
  <inkml:trace contextRef="#ctx0" brushRef="#br0" timeOffset="60872.54">14530 7468 496 0,'0'0'0'0,"0"0"303"16,0 0-96-16,0 0-109 0,0 0-105 15,0 0 14-15,0 0 138 0,-19 95-79 16,16-46-25-16,0-3 9 0,3 1 6 15,-2-2-38-15,1-3-14 0,1-3-4 16,-5-2 0-16,0-1 0 16,-2-2-79-16,1 2 6 0,-2-2-49 15,2 1-82-15,-5 0 24 0,1-3-35 16,-2-2-79-16</inkml:trace>
  <inkml:trace contextRef="#ctx0" brushRef="#br0" timeOffset="61333.91">14174 7942 883 0,'0'0'0'16,"0"0"180"-16,0 0-81 0,0 0-52 16,0 0-31-16,0 0 4 0,-45 61 8 15,35-39 0-15,2 3-4 0,2-4-4 16,-1 1-2-16,4-4-5 0,1-4-6 15,1-3-2-15,1-4-6 16,0-3 2-16,0-2 7 0,0 1-5 16,2 1 4-16,3 0 3 0,3 0 5 15,2 2 3-15,3 1-2 0,2-1-6 16,3-2 3-16,4 3-2 16,-1-4-1-16,3 0 5 0,4-2 2 15,4-1 20-15,5-1-27 0,5-9-9 16,8-1 5-16,5-2-6 0,7 1 0 15,4 1 0-15,-2 2 0 0,-2 3-59 16,-5 1-5-16,-10 2-48 0,-7 3-8 16,-13 0 25-16,-8 0-11 0,-7 0 19 15,-9 0 40-15,-2 0 53 16,-1 0 22-16,-2 0 68 0,-2 0 36 16,-4 0-28-16,5 1-27 0,-1 1-14 15,3 4-34-15,-1 3-17 0,2 2-4 16,0 7-1-16,0 2-5 0,0 7-1 15,1 4-2-15,4-1-28 0,-2 1-79 16,2-1-79-16,1-2-157 16</inkml:trace>
  <inkml:trace contextRef="#ctx0" brushRef="#br0" timeOffset="61816.58">15689 7511 976 0,'0'0'0'0,"0"0"196"16,0 0-65-16,0 0-65 0,0 0-8 16,9 60-28-16,-5-34-7 0,2 0-11 15,-3-2-5-15,7 0-5 0,1-2-4 16,1-2-46-16,3-1-42 0,-2-3-108 15,0-5-68-15,-5-10-106 0</inkml:trace>
  <inkml:trace contextRef="#ctx0" brushRef="#br0" timeOffset="62072.95">15714 7564 718 0,'0'0'0'0,"0"0"217"0,-44-67-79 16,40 52-5-16,4 5-67 0,1-1-31 15,8 1-21-15,9-2-6 16,3-2-1-16,13 0-1 0,9 1 6 15,-2-3-1-15,5 4 6 0,-7 0 3 16,-3 4 6-16,-3 5-3 0,-7 3-6 16,-7 0-7-16,-3 7 0 0,-8 6-6 15,1 0-2-15,-6 4-2 16,0 3 0-16,-2 1 10 0,-5 3-3 16,-4 3 1-16,-2 0-2 0,-1 2-4 15,-1-4-4-15,1 2-35 0,-3-1-21 16,-3 3 22-16,2-4-53 0,1-3-94 15,1-7-40-15,1-8-57 16,-1-1-302-16</inkml:trace>
  <inkml:trace contextRef="#ctx0" brushRef="#br0" timeOffset="62402.16">15721 7614 612 0,'0'0'0'0,"0"0"185"0,0 0-71 16,0 0-60-16,0 0-45 0,0 0-7 15,64-53 0-15,-36 51-4 0,-1 1-7 16,2 1 5-16,-3 0-30 0,-5 0-9 16,-2 2 5-16,-6 2-1 0,-8 3 27 15,-1 3-3-15,-4-2-14 16,-9 5 19-16,-3 0 12 0,-4 1-4 16,2 0-25-16,-1-4 27 0,-1 2 0 15,4-3 4-15,2-2 12 0,6-3 53 16,1-1 11-16,0-3 13 0,1 0 5 15,2 0-20-15,0-2-12 0,0 1-19 16,0 1-36-16,7 0-16 16,4-1 5-16,2 1 0 0,4-1 10 15,0 1-11-15,2 0 2 0,-4-5 4 16,3 2-8-16,-4 0-45 0,-2 2-47 16,-4 1-81-16,-4 0-17 0,-4 3-73 15</inkml:trace>
  <inkml:trace contextRef="#ctx0" brushRef="#br0" timeOffset="62726.93">15498 7893 797 0,'0'0'0'16,"0"0"147"-16,0 0-55 0,0 0 23 16,0 0-27-16,67-1-4 0,-20-9-27 15,8-2-20-15,3-1-21 0,4-4-13 16,-1 1 2-16,-5-1-2 0,-2 2-6 15,-7 1-23-15,-7 4-17 16,-4 3-26-16,-10 3-12 0,-9 4-16 16,-8 3-40-16,-9 10 85 0,-5 4 33 15,-13 3 21-15,-5 5 4 0,1 4 9 16,1-2 39-16,6-2 15 0,6-3-7 16,5-3-18-16,2-2-10 0,2-1 13 15,0-4-12-15,5-4-18 16,3 0-8-16,-1-4-3 0,4-1-2 15,3-2 1-15,0 0-3 0,0 0-1 16,2-1-2-16,-4 0-133 0,-1 0-22 16,-3-5-44-16,-1 0-163 0,-6-5-76 15</inkml:trace>
  <inkml:trace contextRef="#ctx0" brushRef="#br0" timeOffset="62911.92">15839 7863 925 0,'0'0'0'0,"0"0"146"0,0 0-31 16,0 0-35-16,-67 48-36 16,50-21 8-16,-6 6 1 0,0 4-19 15,-1-1-9-15,0 1-15 0,1-2-8 16,3-1 1-16,-1-1-2 0,2-3-2 16,0-2-75-16,5-4-25 0,1-4-87 15,2-4-166-15,1-9-145 16</inkml:trace>
  <inkml:trace contextRef="#ctx0" brushRef="#br0" timeOffset="63117.48">15646 8146 953 0,'0'0'0'15,"0"0"186"-15,81-3-13 16,-38 17-86-16,3 5-50 0,-1 4 1 16,6 4-3-16,-3-2 4 0,5 2-5 15,0-1-18-15,2-2-2 0,-2-2-3 16,-4-2 2-16,-4-8-9 0,-2-2-4 15,-7-5 0-15,-5-5 6 16,-4 0-7-16,-5 0-18 0,-1-1-15 16,-6-3-21-16,-6 2-9 0,-2 0-33 15,-4-4-94-15,-3 0-81 0,-4-6-225 16</inkml:trace>
  <inkml:trace contextRef="#ctx0" brushRef="#br0" timeOffset="65157.28">17419 7231 441 0,'0'0'0'16,"0"0"358"-16,0 0-225 15,0 0 18-15,-10-63-57 0,9 62-27 16,1 1-18-16,0 0-31 0,0 8-24 16,2 5 12-16,3 6 25 0,4 2-5 15,1 3-16-15,1-1-4 0,1-1-4 16,-1 0-3-16,3-4-32 0,-5 1-38 16,-1-1-98-16,-5 1-61 0,-3-2-110 15,-13-6-202-15</inkml:trace>
  <inkml:trace contextRef="#ctx0" brushRef="#br0" timeOffset="65317.39">17251 7431 495 0,'0'0'0'0,"0"0"387"0,0 0-221 15,0 0-52-15,0 0-67 16,0 0-16-16,0 0 28 0,0 0-5 16,70-27-28-16,-32 23-19 0,2 0-3 15,4-2-8-15,0 1 4 0,1 0-5 16,0-1-94-16,-5 3-66 0,-4 2-83 15,-8-1-51-15,-6-3-183 0</inkml:trace>
  <inkml:trace contextRef="#ctx0" brushRef="#br0" timeOffset="65627.02">17562 7273 543 0,'0'0'0'16,"0"0"103"-16,0 0 38 0,0 0-67 15,-49 65-8-15,27-35-1 0,-6 5-29 16,-4 1-27-16,-1 2-6 0,0-1-4 16,3-4 2-16,5-2-2 0,5-6-7 15,8-10-15-15,3-5-14 16,5-7 2-16,4-3 19 0,0-1 9 16,6-6-22-16,5-2 21 0,4 0 4 15,4 1 8-15,1-1 52 0,-3 3-2 16,0 3 13-16,-1-1-4 0,-4 3 5 15,0-3-17-15,0 1-10 16,1 1-10-16,4 0-11 0,-1-2-11 16,4-1-5-16,-2 1-2 0,1 1-4 15,1 2-102-15,-3 0-35 0,-1 1-48 16,-5-2-116-16,-7 0-37 0</inkml:trace>
  <inkml:trace contextRef="#ctx0" brushRef="#br0" timeOffset="65967.3">17295 7505 115 0,'0'0'0'0,"0"0"541"15,0 0-436-15,0 0 22 16,0 0-37-16,-55 81-7 0,50-54 11 16,-2 3-24-16,2-1-3 0,1-1-23 15,3-3-12-15,1-2-13 0,0-1 0 16,7-7-13-16,5-4-6 0,4-3 0 15,9-6-7-15,5-2-18 16,6-6-30-16,7-6-2 0,2-5-39 16,-1-4-32-16,-3-1 8 0,-6-1 47 15,-3 2 77-15,-6 2 4 0,-1-1-3 16,-6 4 34-16,-4 2 46 0,-9 5-10 16,-4 7 9-16,-2 1-26 15,0 1-29-15,0 0-25 0,-2 2-7 16,-3 7 6-16,1 0 7 0,1 3-10 15,-1-1 0-15,4-3-67 0,0 4-28 16,-2-3-29-16,-2 1-52 0,0 0-27 16,-4-3-54-16</inkml:trace>
  <inkml:trace contextRef="#ctx0" brushRef="#br0" timeOffset="66388.5">17340 7838 116 0,'0'0'0'0,"-83"76"666"16,45-35-482-16,5 6-26 0,7-6-49 15,7 2-42-15,5-6-14 16,5-4-16-16,6-5-22 0,3-4-10 16,0-3-6-16,6-5 2 0,0-4-2 15,2-4-77-15,2-3-11 0,-3-5-42 16,4 0-34-16,-1-9 42 0,-3-2-3 16,-3-2 32-16,-2-1 78 0,-2 1 25 15,0-3 7-15,0-2 41 16,0-1 35-16,0 0 31 0,0-4-40 15,3 2-11-15,5-1 1 0,9-1-31 16,6-2-14-16,9-2-12 0,7-6 2 16,9 1 1-16,5-3 1 15,4 0-2-15,0 4-4 0,-1 2 7 16,-2 2-3-16,-5 7-1 0,-2 4-1 16,-9 7-4-16,-6 9-7 0,-8-1-6 15,-10 10-4-15,-6 7-3 0,-2 5 7 16,-6 3 2-16,-2 5 8 0,-7 4-6 15,-7-1 8-15,-1 3-10 16,-1-3 4-16,0-4 0 0,3-5-4 16,1-1-2-16,0-4-15 0,0 1-32 15,1-3-44-15,-3 1-15 0,0-4-26 16,-1 1-42-16,-1-1 18 0,-3 0-19 16,-1-6-135-16</inkml:trace>
  <inkml:trace contextRef="#ctx0" brushRef="#br0" timeOffset="66683.47">17485 7858 492 0,'0'0'0'0,"0"0"147"0,0 0-41 16,0 0-39-16,-68 50-34 0,52-31 3 15,5 3 14-15,-1-7 9 0,6 0-4 16,1-4-8-16,1-3-6 0,3-4-10 15,0-2-21-15,1-1-8 16,0 1-4-16,5 2-2 0,4 1-2 16,6-1-13-16,5 0 2 0,5-1-18 15,7-1-13-15,0 1-8 0,-1-2-13 16,-4-1 35-16,-4 0 20 0,-7-7 6 16,-1 2 8-16,-4-3 0 15,-3-1 11-15,2 0-1 0,-4-1-3 16,-1-1-4-16,3 4-6 0,1-4-185 15,1 5-52-15</inkml:trace>
  <inkml:trace contextRef="#ctx0" brushRef="#br0" timeOffset="67022.52">18173 7245 571 0,'0'0'0'16,"10"-68"362"-16,-8 51-151 0,-2 11-57 15,-2 2-79-15,-4 4-33 16,-4 4-35-16,-8 14-14 0,-8 11 5 16,-8 13-1-16,-3 7 4 0,-2 4 0 15,3 2-2-15,3-1-4 0,5-4-37 16,7-9-37-16,8-8 12 0,2-14 3 16,7-4 11-16,3-7-5 0,-1-1-24 15,2 1 19-15,7 4 42 16,8 2 13-16,1 9 9 0,2 7 2 15,-1 14 17-15,-3 10 43 0,-4 9 147 16,-6 7-82-16,-2-4-48 0,-2 3-28 16,0-1-21-16,0-4-14 0,1-5-10 15,3-5-4-15,-2-8-5 16,-1-8 0-16,4-8-39 0,-3-9-63 16,1-13-57-16,0-8-127 0,0-11-229 15</inkml:trace>
  <inkml:trace contextRef="#ctx0" brushRef="#br0" timeOffset="67778.97">18166 7505 1222 0,'0'0'0'0,"0"0"153"0,0 0-84 16,0 0-49-16,0 0-26 0,0 0 2 15,0 0-1-15,0 0 6 0,0 0 2 16,-39 54-3-16,34-38 0 0,3-4-43 16,2-3 18-16,0-3 2 15,0-3 18-15,0-3 4 0,1 1-8 16,4-1 10-16,-1 0 2 0,7 0-3 16,0-1 0-16,3-2 5 0,-1 1-5 15,-2 1 0-15,-5-2 3 0,-2 1-3 16,-2 2-2-16,2 0 2 0,-4 0-16 15,0 3-4-15,0 2-13 0,0 5-26 16,-3 2-3-16,-2 9-30 16,-3-2-26-16,-6-1 15 0,1 0 9 15,-1-1 4-15,0-5 52 0,6-1 38 16,-1-3 0-16,4-2 108 16,1-2-3-16,3-2 36 0,-2-1-30 15,3-1-31-15,0 0-31 0,0 0-26 16,3-1-19-16,4-1-5 0,0-1 2 15,5 0 21-15,3-2-13 0,-2-2 0 16,-1 5-5-16,-2-3-4 0,0 0 0 16,1 4 5-16,-3-2-6 15,1 3-14-15,-2 0-42 0,-3 0-56 16,-4 3-6-16,0 2 18 0,-3 4-46 16,-4 3 25-16,-4 2 47 0,0-3 30 15,-2 4 43-15,-1 0 4 0,2-3 25 16,-1 1 21-16,2-1 27 0,3-1 33 15,1-2-12-15,3 0-12 16,3 0 4-16,-1-2-14 0,1-1 19 16,1-1-63-16,0-5-28 0,1 1-2 15,5-1 0-15,2 0-11 0,4-2 5 16,4-3-25-16,3-6-10 0,-1 0-6 16,-3-1-9-16,-4 1 42 15,-4 7 19-15,-4 3-3 0,-3 1 1 16,0 5 0-16,-10 10 19 0,-4 11 37 15,-4 10 7-15,-3 7-4 0,3 9-33 16,6 0 42-16,2-1 21 0,5-7-73 16,5-8-11-16,3-8 0 15,8-8-4-15,2-7-5 0,9-7-4 16,2-6 2-16,5-4 2 0,3-8-37 16,3-4-46-16,4-3-59 0,1-5-96 15,-2-5-167-15</inkml:trace>
  <inkml:trace contextRef="#ctx0" brushRef="#br0" timeOffset="68273.84">19000 7411 918 0,'0'0'0'0,"0"0"370"16,0 0-258-16,0 0-58 0,0 0-38 15,0 0-5-15,0 0 0 0,0 0 5 16,94-25 2-16,-42 19-4 0,8-4-6 16,5 0-4-16,2 0-8 15,-2-2 8-15,-5 2-8 0,-6-1-49 16,-9 1-15-16,-9 2-33 0,-7-1-67 16,-11 0-31-16,-8 1-36 0,-10 0-133 15</inkml:trace>
  <inkml:trace contextRef="#ctx0" brushRef="#br0" timeOffset="68437.13">19230 7245 416 0,'0'0'0'0,"0"0"202"15,-35 77-85-15,29-42-16 0,2 3-22 16,3-2 6-16,1-2-10 0,1-2-30 16,4-1-24-16,-2-2-16 15,4-7-3-15,-2-2-3 0,3-2-40 16,-2-5-43-16,1-7-55 0,5-3-103 15,0-3-33-15</inkml:trace>
  <inkml:trace contextRef="#ctx0" brushRef="#br0" timeOffset="68726.45">19450 7183 581 0,'0'0'0'0,"0"0"251"16,0 0-182-16,0 0-45 15,0 0-14-15,0 0 37 0,0 0 30 16,-21 77-24-16,1-48-23 0,-1 0-10 16,2-1-7-16,-1-1-4 0,6-4-2 15,2-3 10-15,4-7 11 0,5-3-9 16,3-2-9-16,0-2-7 0,3-3-2 16,3 3-2-16,3-1 2 15,5-1 6-15,3 0-4 0,2 0 4 16,-1-1-3-16,0 1-8 0,-5-2-40 15,-1 0-7-15,-1-2-15 0,-6 2 5 16,1-1-16-16,-4 2-45 0,-2 1-31 16,-2 3-79-16,-11-3-101 15</inkml:trace>
  <inkml:trace contextRef="#ctx0" brushRef="#br0" timeOffset="68900.16">18954 7742 749 0,'0'0'0'0,"0"0"359"0,0 0-229 15,0 0-74-15,0 0-28 16,0 0 12-16,0 0 35 0,69-5-26 16,-15-13-23-16,10-4-5 0,4-1-12 15,4-1-10-15,-1 1 2 0,1 0 5 16,-3 2-9-16,-7 5-84 16,-6 2-28-16,-12 6-102 0,-10-2-76 15,-18 4-82-15</inkml:trace>
  <inkml:trace contextRef="#ctx0" brushRef="#br0" timeOffset="69055.33">19246 7775 668 0,'0'0'0'15,"-89"117"336"-15,55-54-183 0,7 2-43 16,11 0-61-16,4-4-1 0,6-6-9 16,6-6-25-16,3-5-11 0,5-2-2 15,7-7-1-15,-3-7 0 0,2-7-134 16,-3-6-35-16,-2-7-107 0,0-8-249 15</inkml:trace>
  <inkml:trace contextRef="#ctx0" brushRef="#br0" timeOffset="69334.36">19060 8097 917 0,'0'0'0'0,"0"0"232"16,-6-75-74-16,12 53-87 15,0 1-20-15,5 3 1 0,4-3-21 16,5 5-21-16,5 0-5 0,4-1-2 15,1 3-5-15,3 2 1 0,-2 4 2 16,2 3-1-16,0 3 0 0,-7 2-6 16,0 11 3-16,-1 6-4 15,-6 4 5-15,-1 9 0 0,-5 8 3 16,-4 2 14-16,-7 4 0 0,-2 2-2 16,0-3-3-16,-3-1-3 0,-3-5-8 15,1-7 2-15,-1-3-2 0,0-3-60 16,-1-6 3-16,-1-4-20 0,0-6-55 15,-1-3-35-15,0-5-34 16,-2-3-88-16,-2-8 5 0</inkml:trace>
  <inkml:trace contextRef="#ctx0" brushRef="#br0" timeOffset="69544.39">19224 8163 46 0,'0'0'0'0,"0"0"484"0,-67-77-337 16,56 59 59-16,0 2-46 15,8 5-44-15,3 2-35 0,0 0-32 16,4 1-20-16,9-1-22 0,0-4-7 15,8 5 0-15,2-2 3 0,-2 6 0 16,0 4-4-16,-3 0-9 0,-3 10 7 16,-4 0-5-16,0 6-12 15,-6 0 11-15,-5 1 8 0,0 1 2 16,-4-1 10-16,-8-2-5 0,3 2-3 16,2-7 2-16,2-2-6 0,5-2-53 15,2-6-96-15,15-1-56 0,8-12-110 16,7-10-160-16</inkml:trace>
  <inkml:trace contextRef="#ctx0" brushRef="#br0" timeOffset="69894.2">19765 7372 805 0,'0'0'0'0,"0"0"324"0,0 0-156 16,0-58-99-16,-3 57-51 15,2 1-5-15,-2 1-21 0,2 6 5 16,-1 5 2-16,2 5-2 0,3 1-2 15,7-1-8-15,5 0-22 0,5-5 11 16,4-4-3-16,2-1-23 0,0-3 32 16,-1-2 11-16,-1-1-1 15,-3 1 8-15,-4 0 0 0,-2 3 2 16,-6 3-2-16,-2 1 0 0,3 6-6 16,-2 5 8-16,-2 8 8 0,-2 3 11 15,-4 6 5-15,0 8 5 0,-6 2 13 16,0 3-1-16,-3 3-6 0,-4-5-3 15,-2 0 0-15,-2 0-7 16,-4-8 0-16,-1-1-6 0,-1 0-3 16,-2-7-4-16,-2 1-4 0,1-5-4 15,1-4-4-15,-6-2-4 0,0-3-50 16,-4-3-40-16,5-4-35 0,3-8-132 16,3-4-194-16,2-17-157 15</inkml:trace>
  <inkml:trace contextRef="#ctx0" brushRef="#br0" timeOffset="70072.25">19535 7818 1177 0,'0'0'0'0,"0"0"92"15,0 0 7-15,61 46-20 0,-28-13-27 16,7 8 6-16,4 3-10 0,3 1 0 16,6 2-27-16,1-3-14 0,3 1-7 15,3-3 0-15,-2-4 4 0,-1-6-4 16,-3-3-97-16,-8-7-16 0,-5-5-133 15,-8-12-287-15</inkml:trace>
  <inkml:trace contextRef="#ctx0" brushRef="#br0" timeOffset="70490">21059 7490 705 0,'0'0'0'0,"0"0"341"16,0 0-149-16,0 0-77 15,0 0-44-15,0 0-17 0,0 0-22 16,0 0-17-16,0-51-12 0,29 40 4 15,9-1-3-15,6-1-4 0,10 0 0 16,2 3 2-16,-2-2-2 0,0 6-18 16,-4 1-40-16,-11 4-71 15,-11 1-69-15,-14 6-95 0,-14 3-149 16</inkml:trace>
  <inkml:trace contextRef="#ctx0" brushRef="#br0" timeOffset="70691.14">20817 7724 958 0,'0'0'0'0,"0"0"251"0,0 0-111 16,0 0-66-16,0 0-61 0,0 0 0 15,0 0 8-15,0 0 3 0,97-21-10 16,-39 6-5-16,9 1-5 0,4-3-3 16,0 2-1-16,-3 2 0 15,-6 0-32-15,-3 5-34 0,-11-1-27 16,-6 4-40-16,-10-1-62 0,-10-1-2 15,-9 1-59-15,-13-4-225 0</inkml:trace>
  <inkml:trace contextRef="#ctx0" brushRef="#br0" timeOffset="70905.75">21136 7525 351 0,'0'0'0'16,"0"0"335"-16,0 0-174 0,-64 67-52 15,63-39-37-15,1 6 25 0,0 7-1 16,0 5-25-16,0 1-13 0,0 0-1 15,-5 0-27-15,-5 0-20 16,-4-3-1-16,-7 1-6 0,-6-5-1 16,-2-6 1-16,-4-1 0 0,2-9-2 15,0-5-2-15,5-3-30 0,3-10 4 16,7-1-19-16,6-5-5 0,5-8-18 16,5-9-72-16,8-7-114 15,12-10-49-15,3-8-154 0</inkml:trace>
  <inkml:trace contextRef="#ctx0" brushRef="#br0" timeOffset="71085.25">21263 7611 885 0,'0'0'0'0,"0"0"148"0,0 0-15 16,0 0-62-16,0 0 11 0,17 72-5 16,-17-44-21-16,-1-1-28 0,1-1-9 15,-2-4-4-15,2-2-12 0,0-2-5 16,5-6 2-16,-2-1 0 0,3-2-106 15,1-3 17-15,2-4-54 16,3-2-102-16,7-2-54 0,-3-12-162 16</inkml:trace>
  <inkml:trace contextRef="#ctx0" brushRef="#br0" timeOffset="71235.5">21536 7682 678 0,'0'0'0'0,"0"0"241"0,0 0-62 16,0 0-63-16,0 0-33 0,11 70-21 15,-11-59-24-15,3 0-27 0,0-4-9 16,0-2 3-16,5-2-10 0,2-3-100 16,3-4 8-16,7-5-112 15,-2-6-46-15,3-1-127 0</inkml:trace>
  <inkml:trace contextRef="#ctx0" brushRef="#br0" timeOffset="71411.14">21769 7456 624 0,'0'0'0'16,"0"0"394"-16,7-57-238 0,-7 51-22 15,0 6-50-15,0 7-64 16,0 14-28-16,-2 12 16 0,1 8 52 16,-2 6-14-16,1 4-20 0,2-5-4 15,0 1 21-15,0-5-24 0,3-4-16 16,-1-4-6-16,-1-2 5 0,-1-2-4 16,0-6-83-16,-7 3 4 15,-5-6-62-15,-4-1-221 0,-7-5-179 16</inkml:trace>
  <inkml:trace contextRef="#ctx0" brushRef="#br0" timeOffset="71573.3">21283 8118 1130 0,'0'0'0'0,"0"0"192"0,0 0-120 16,0 0-50-16,0 0-19 0,0 0 3 15,79-58 1-15,-42 44-6 0,3 4-2 16,-1-2-66-16,-1 3-43 0,-6-1-80 15,-2 0-24-15,-7 0-76 16,-8-1-115-16</inkml:trace>
  <inkml:trace contextRef="#ctx0" brushRef="#br0" timeOffset="71858">21506 7931 368 0,'0'0'0'0,"0"0"175"0,0 0-109 15,0 0 43-15,-27 66 16 0,26-36-5 16,0 3-11-16,-1 3-25 0,0-1-32 15,-3-1-21-15,0-3-18 0,-2-3-7 16,-5-2-2-16,0-4-2 0,-3-3 3 16,-3-3-1-16,1-5-4 15,5-3 0-15,2-1 6 0,4-4 6 0,6 1 24 16,0 1-17-16,12 3 21 16,5 0 14-16,10 1-4 0,9-3-3 15,8-1-14-15,4-2-11 0,2-3-10 16,-5 0 1-16,0-5-9 0,-7-3-1 15,-7-1-5-15,-4 2 4 16,-5-2-4-16,-5 1-30 0,-7 1-33 16,-6-3-27-16,-4-1-47 0,-10-4-191 15,-11-6-634-15</inkml:trace>
  <inkml:trace contextRef="#ctx0" brushRef="#br0" timeOffset="72805.5">22888 7403 709 0,'0'0'0'0,"0"0"412"15,0 0-308-15,0 0-44 16,0 0-59-16,0 0 5 0,0 0 1 16,24 60-6-16,-17-37 3 0,-3 1-2 15,2 1-4-15,-6 3-142 0,0 5-29 16,0 3-129-16,-11 2 221 0,-1-2 132 16,-10-4-97-16,-6-3 49 15,2-4 58-15,-2 0 55 0,6-3-7 16,2-5 2-16,6-5 25 0,5-3-32 15,5-7-25-15,4-2-8 0,0 0-18 16,7-4-14-16,5-7-17 0,7-6-7 16,10-4-10-16,11-8-6 15,4 0 1-15,3-4 0 0,2-2-78 16,1-4 34-16,-3-2-20 0,-1-3-42 16,-3-5-9-16,-6-4-10 0,-2-3-16 15,-4 1-26-15,-7 6 9 0,-6 6 66 16,-7 11 83-16,-8 8 18 0,-3 11 117 15,-1 6 3-15,-7 7-35 16,-3 0-23-16,-6 14-37 0,0 4 1 16,-5 4 16-16,2 6-4 0,3-5-6 15,0 2-5-15,8-5-6 0,3-1-12 16,6-6-8-16,0-5-4 0,0-4-3 16,4-4-4-16,1 1 2 15,2-1 12-15,5 0 1 0,3-1 3 16,3-3-12-16,2-3-2 0,2 2-4 15,2 2 1-15,1 1 0 0,1-1 3 16,-1 0 0-16,-1 1-1 16,-1 0 4-16,-3 2 4 0,-1 0 10 15,-2 0 13-15,-6 0-2 0,-2 0-21 16,-6 2-3-16,-1 1-8 0,-2 1-4 16,0 3 8-16,-4 2-1 0,-3 4-3 15,-8 2-15-15,-3 0-53 0,0 3-67 16,-4 0-36-16,0-1-99 0,0 0-123 15</inkml:trace>
  <inkml:trace contextRef="#ctx0" brushRef="#br0" timeOffset="73107.07">23310 7502 651 0,'0'0'0'16,"0"0"264"-16,0 0-196 0,0 0-43 16,0 0 5-16,0 0-3 15,0 0-13-15,0 0-14 0,0 0 0 16,-2-3 0-16,2 6 1 0,0-3-1 15,0 2 3-15,-1-2-3 0,1 0 0 16,0 0 2-16,0 0-1 0,0 1 2 16,0 0 4-16,0 1 6 15,0 1 16-15,0 1 6 0,1-1 4 16,-1 4-4-16,2-1 0 0,-2-2 0 16,0 2-4-16,0-1-2 0,0 1-5 15,0 3-8-15,-3 1-2 0,-7 6 0 16,-5 1-5-16,-6 7-2 0,-3-2-6 15,-6 7 0-15,-5 3-2 16,-2 2-35-16,3-1 37 0,5-7-2 16,7-5-235-16,14-10 38 0,3-8-123 15,5-3-271-15</inkml:trace>
  <inkml:trace contextRef="#ctx0" brushRef="#br0" timeOffset="73269.33">23183 7676 984 0,'0'0'0'0,"0"0"260"15,0 0-147-15,63-40-59 0,-40 31-26 16,2-3 4-16,7 2-7 0,3 1-14 16,4 0-1-16,-1 1-11 15,-1 4 2-15,-3 4-2 0,-5 0-43 16,-8 2-34-16,-4 4-53 0,-7 5-149 16,-8-3-80-16,-3 0-223 0</inkml:trace>
  <inkml:trace contextRef="#ctx0" brushRef="#br0" timeOffset="73650.87">23024 7956 990 0,'0'0'0'0,"-49"72"244"0,30-39-136 16,6-5-57-16,4-3-44 0,4-5-1 16,5-2-7-16,0-2 1 15,0-2 0-15,0-4-102 0,0-2-28 16,2-4-59-16,2-3-37 0,1-1 170 15,-1-5-108-15,-2-7 93 0,-2-2 83 16,0-4 7-16,0-6 84 0,-1 0 22 16,-1 1-1-16,1-2 26 15,1 4 8-15,3 2-37 0,6-2-22 16,8 1-44-16,7-1-23 0,8 0-7 16,10-1-2-16,5 0-4 0,4 0-5 15,1 1 2-15,0 2 0 0,-7 6-4 16,-7 6 7-16,-6 5-9 0,-6 2 0 15,-6 9-1-15,-3 6 1 16,-5 8-4-16,-5 1 7 0,-3 5-5 16,-4 4-3-16,-4 0 1 0,-7 2 0 15,-2-1-6-15,-2-1 0 0,-4-4-60 16,-2-1-20-16,-3-2-5 0,-8-4-38 16,-4-4-186-16,-4-10-94 15,-5-5-127-15</inkml:trace>
  <inkml:trace contextRef="#ctx0" brushRef="#br0" timeOffset="73796.61">22957 8125 747 0,'0'0'0'0,"0"0"360"0,0 0-214 16,8-61-56-16,7 47-47 15,7-2-7-15,3 0-9 0,3 3-18 16,1 3-6-16,-3 2-3 0,-2 4 0 16,-1 1-34-16,0 3-32 0,-3 0-68 15,-3 1-31-15,-6 6-43 0,-5 1-57 16,-3 0-12-16</inkml:trace>
  <inkml:trace contextRef="#ctx0" brushRef="#br0" timeOffset="73978.63">23095 8074 172 0,'0'0'0'15,"0"0"365"-15,0 0-247 0,0 0 9 16,0 0 15-16,0 0-33 0,0 0-22 16,0 0-31-16,0 0 0 15,-10 8-3-15,28-13-7 0,1-1-14 16,0-2-12-16,0 3-14 0,0 1-2 15,-3 2-1-15,0 2-6 0,-5 0-11 16,-3 0-38-16,0 6-72 0,-1 3-44 16,-5-1-46-16,-1 0-125 15,-1-1-68-15</inkml:trace>
  <inkml:trace contextRef="#ctx0" brushRef="#br0" timeOffset="74312.28">23033 8208 302 0,'0'0'0'0,"0"0"313"15,0 0-233-15,0 0 3 16,0 0 17-16,0 0 3 0,0 0-18 16,72-16-14-16,-54 10-28 0,-2 2 4 15,-4 1 11-15,-3 3-16 0,-3 0-14 16,-6 0-10-16,0 3 2 0,0 1-2 16,0 2 1-16,-5 1 5 15,-5 5-4-15,-4 1 1 0,-2 3-6 16,-5 0-8-16,0-1-9 0,-1 3 4 15,-2 1-4-15,3-1-23 0,6-4-5 16,3-4-26-16,9-5-13 0,3-2 0 16,10-4 18-16,6 1 29 15,8 0 19-15,8 1-2 0,4 7 2 16,4-1 6-16,3-1 34 0,-1 3 39 16,-3-1 5-16,0-1-22 0,-5 5-11 15,0-1-25-15,-1 0-15 0,1-1-2 16,-1 0-12-16,1-3-110 0,-3-7-228 15,-5-3-358-15</inkml:trace>
  <inkml:trace contextRef="#ctx0" brushRef="#br0" timeOffset="75084.35">24123 7708 1596 0,'0'0'0'15,"0"0"0"-15,0 0 125 0,0 0-119 16,0 0-11-16,0 0-5 16,0 0 4-16,0 0-10 0,0 0-7 15,60-8 8-15,-14 11-16 0,5-3-16 16,10 0 10-16,-1-9-6 0,0-1 20 16,-1 2 23-16,-9-3 0 0,-13 5 0 15,-14 1 3-15,-15 4 1 0,-6 1-3 16,-4 3 19-16,-15 6-2 0,-6 5 2 15,-15 4-3-15,-5 5-8 16,-2 0-8-16,-4 2 1 0,5 1-1 16,-1 0-1-16,5 1 0 0,5-3 0 15,8-4-1-15,11-8 1 0,8-2 0 16,6-6-8-16,2-1 4 16,2 3-3-16,7-3 2 0,6 3 7 15,7-3-4-15,4-2 1 0,9-1 1 16,5-2 11-16,5-6-12 0,1 0-9 15,-6-4-28-15,-1-2-27 0,-5-2-25 16,-10 0-34-16,-3 0-49 0,-10-1 20 16,-8-3-20-16,-3 0-28 15,-6-5 45-15,-11-2 24 0,-7-3 90 16,-2-2 45-16,-2-1 20 0,3 2 31 16,4 7 36-16,4 6 55 0,7 11 107 15,0 5-69-15,5 5-98 0,-1 15-57 16,-1 15 46-16,3 15 31 0,2 4-1 15,2 14-31-15,0 1-22 16,0 1-7-16,0-1 23 0,0-6-36 16,0-6-16-16,3-4 2 0,1-8-9 15,0-11-8-15,-2-8 0 0,-2-6 0 16,0-7-37-16,0-3-7 0,0-3-6 16,0-4 0-16,0-1 12 15,0 0-9-15,0-1-6 0,0-6 0 16,-2-1-12-16,-3-4 36 0,0-5 28 15,-3-2 1-15,0-4 0 0,0-3 0 16,-1 3 41-16,-4-2-2 0,1 2 3 16,-3 5-2-16,2 2 1 15,0 5 9-15,3 5-6 0,-1 2-9 16,-2 3-9-16,2 1-13 0,-2 5-9 16,-1 2 3-16,3 5 0 0,0-3-3 15,4 0 0-15,4 0-2 0,3-4-4 16,0 1-8-16,5 1-1 0,13-4-43 15,8-1-1-15,10-2-57 16,6-1-149-16,4-8-92 0,-6-1-169 16</inkml:trace>
  <inkml:trace contextRef="#ctx0" brushRef="#br0" timeOffset="75494.36">24568 8056 730 0,'0'0'0'0,"0"0"232"0,0 0-55 16,0 0-37-16,0 0-18 0,0 0-26 15,0 0-28-15,0 0-21 0,0 0-29 16,7-43-12-16,16 36-8 0,9 0 3 16,10-1-1-16,4 0 0 15,10-2 0-15,1 2 1 0,4-3-1 16,2 2-30-16,-3-1 16 0,0 0-35 16,-9 0 2-16,-7-1-10 0,-10-3-31 15,-9-1 6-15,-6-3 12 0,-10-4-20 16,-8-2 11-16,-6-6-28 0,-9-4-50 15,-9-5-9-15,-2-5 120 16,4-2 43-16,2 5 6 0,6 4 80 16,3 10 101-16,6 10-47 0,1 11-9 15,-2 8-22-15,1 17-95 0,-2 17 25 16,2 16 50-16,3 14 8 16,-2 14-17-16,3 11-13 0,1 9 6 15,-1 4 23-15,0-4-60 0,-1-2-10 16,1-1-4-16,0-6-17 0,0-3 10 15,0-13-11-15,0-11 4 0,-2-16-10 16,0-11-66-16,0-12 0 0,0-11 22 16,2-8-4-16,0-6-27 15,-2-5 17-15,-4-13-45 0,-3-13-331 16,-8-13-331-16</inkml:trace>
  <inkml:trace contextRef="#ctx0" brushRef="#br0" timeOffset="75762.39">24813 7407 951 0,'0'0'0'0,"0"0"359"16,0 0-300-16,0 0-58 15,0 0-2-15,0 0-2 0,0 0 1 16,61 39-100-16,-54-24-66 0,0 4-138 16,-6 1-136-16</inkml:trace>
  <inkml:trace contextRef="#ctx0" brushRef="#br0" timeOffset="75868.25">24878 7711 746 0,'0'0'0'0,"0"0"562"15,-5 61-437-15,5-51-43 16,2-2-15-16,3-1-27 0,3 0-15 16,4-1-15-16,1 1-5 0,0-2-10 15,3 0-88-15,-6-2-60 0,-10-3-244 16</inkml:trace>
  <inkml:trace contextRef="#ctx0" brushRef="#br0" timeOffset="78111.17">12562 12347 790 0,'0'0'0'16,"0"0"210"-16,0 0-71 0,-66-3 13 16,62 3-71-16,4-1-25 0,0 1-25 15,5 0-24-15,6-3-14 0,9-2 9 16,12-5 13-16,10-1-1 0,8-2-10 15,6-3 1-15,-2-1-4 16,-1 2-2-16,-2 1-31 0,-5 5-29 16,-4 0-41-16,-5 4-83 0,-8 5-58 15,-12 0-100-15,-13 7-103 0</inkml:trace>
  <inkml:trace contextRef="#ctx0" brushRef="#br0" timeOffset="78263.03">12592 12577 909 0,'0'0'0'16,"0"0"81"-16,-20 85 17 0,19-56-52 16,1-2-35-16,0-4-10 15,7 0 2-15,1-4-4 0,1-2-59 16,0-2-74-16,1-5-28 0,-4-5-101 16,-3-3-27-16</inkml:trace>
  <inkml:trace contextRef="#ctx0" brushRef="#br0" timeOffset="79039.95">12579 12782 507 0,'0'0'0'15,"0"0"356"-15,0 0-197 0,0 0-59 16,-51-71 11-16,48 61-27 0,3-1-35 16,2-3-18-16,14-1-18 0,5-3-7 15,11-3 2-15,6-1 1 0,8-1-2 16,0-2 1-16,4 4 5 0,-2 2-1 16,-5 2 4-16,-4 7 1 15,-6 6-4-15,-8 4-5 0,-4 1-1 16,-5 11-6-16,-3 4-2 0,-4 6 2 15,-6 7 7-15,-3 6-2 0,-7 3 0 16,-8 2-3-16,-2-2-1 0,-3 1 2 16,-2-3-2-16,2-4-4 15,-2-3-40-15,-1-3 4 0,2-4-4 16,-3-6 3-16,2-5 7 0,1-5 6 16,0-5 9-16,0-1-3 0,-3-3-2 15,3-6 15-15,-1-3 6 0,3-3 2 16,5-1 4-16,2-2 0 15,8-1-10-15,1 0-4 0,3 1 4 16,6 1 1-16,8 2 3 0,1 2 1 16,6 0 0-16,2 1-13 0,-3 3 16 15,-1 1-3-15,-4 6 0 0,-6 2-14 16,-3 1-23-16,-2 5 14 0,0 0 5 16,-1-2-2-16,-1 4 12 15,-2 1 0-15,-4 4-3 0,-6 2-3 16,-4 4-7-16,-2 2-4 0,-3-1 20 15,3-1 5-15,-2 0 0 0,4-3 11 16,-1-3 18-16,7-3 14 0,1-3-5 16,4-3 5-16,2-4-2 15,1 0-5-15,0 0-11 0,1 0-13 16,6 0-15-16,2 0 2 0,3 0 2 16,3-1 36-16,2-3-24 0,-1 1-9 15,1-2-3-15,-6 2 2 0,-2 2-4 16,-4 1-5-16,-4 0-37 0,-1 5-53 15,0 3-15-15,-9 4-6 16,-9 1-52-16,-8 2-18 0,-6 0 45 16,-6 2 22-16,-6 1 79 0,-5 2 42 15,-1-1 11-15,0 0 62 0,4 1 76 16,7-5 89-16,9-2-71 0,8-4-41 16,10-4-22-16,11-2-31 15,1-3-24-15,1 0-26 0,12-2-25 16,7-6 1-16,14-2 0 0,11-5 41 15,8-3-25-15,8-2-5 0,5-2 3 16,0-2-7-16,3 1 2 0,0-5-5 16,-4 1 2-16,-3 0-6 15,-7 2 0-15,-5 2 0 0,-13 4-25 16,-9 4-24-16,-8 2-16 0,-9 1-8 16,-6 3-17-16,-5 0-16 0,0-1-36 15,-8-3 0-15,-2-2-82 0,-3-4-191 16</inkml:trace>
  <inkml:trace contextRef="#ctx0" brushRef="#br0" timeOffset="79250.45">12855 12160 388 0,'0'0'0'0,"0"0"259"16,0 0-52-16,0 0-151 0,0 0-55 16,-33 90 43-16,29-1 78 15,1 22 4-15,-6 14 7 0,-3 9-8 16,-1 5-35-16,-2-4-23 0,7-9-26 15,8-13-23-15,4-14-12 0,15-19 1 16,0-18-9-16,2-18-1 0,3-15 1 16,-1-13-31-16,3-14-27 15,3-8-11-15,2-16-22 0,2-14-118 16,-1-10-117-16,-13-6-292 0</inkml:trace>
  <inkml:trace contextRef="#ctx0" brushRef="#br0" timeOffset="79601.13">13432 12139 1202 0,'0'0'0'0,"0"0"154"0,0 0-62 15,0 0-30-15,0 0-39 0,0 0-22 16,0 0-2-16,0 0-25 0,0 0 34 15,-46 63-15-15,19-26-48 0,3 4 1 16,-4 0 0-16,1-7 6 16,3-1-13-16,1-9 11 0,2-4 36 15,4-7 24-15,3-3 2 0,6-4 24 16,3-4 17-16,4-1-4 0,1 0-6 16,0-1-12-16,0 0-11 0,2 0-12 15,6-3-5-15,5-2 4 0,7-5-3 16,5 0 0-16,4 1-4 0,3-8 0 15,8 2 0-15,-3-2 6 16,4 3-6-16,-4 4-24 0,-5 2-74 16,-7 4-117-16,-10 4-105 0,-9 2-304 15</inkml:trace>
  <inkml:trace contextRef="#ctx0" brushRef="#br0" timeOffset="79763.39">13140 12658 1159 0,'0'0'0'15,"0"0"174"-15,0 0-74 0,0 0-45 16,0 0-51-16,0 0-8 0,0 0-4 16,0 0 6-16,79-47 0 15,-39 30 3-15,0 0-2 0,-1 4-130 16,-3 1-5-16,-7 6-76 0,-7-3-108 16,-10 4-70-16</inkml:trace>
  <inkml:trace contextRef="#ctx0" brushRef="#br0" timeOffset="80140.3">13208 12708 792 0,'0'0'0'0,"-56"117"207"16,31-49-2-16,4 2-81 0,4-2-64 15,5-4-13-15,5-5-30 0,4-6-13 16,3-11-2-16,3-7-2 0,5-9 0 16,1-7-29-16,-1-5-26 15,0-6-31-15,0-5-112 0,-1-3-54 16,1-6-24-16,-3-8-46 0,0-6 147 15,-5-3 169-15,0-4 12 0,-7-4 120 16,-2-1 111-16,-4-3-86 16,1-1 7-16,1 4 6 0,3 3 30 15,7 0-107-15,1 2-6 0,1 0-12 16,6 1-30-16,5 2-12 0,3 3-13 16,2 4-5-16,0 2-4 0,1 5-4 15,2 5 3-15,0 5-2 0,-1 0-1 16,1 10-1-16,-1 5 0 0,-1 7 21 15,0 8-2-15,-6 4 1 16,-2 3-4-16,-2 0-3 0,-4-1-6 16,-2 1-4-16,3 1-2 0,-3-2 2 15,-2-3-6-15,0-2-40 0,0-6-19 16,-7-4-58-16,1-2-63 0,-6-5-89 16,0-6-206-16</inkml:trace>
  <inkml:trace contextRef="#ctx0" brushRef="#br0" timeOffset="80437.34">13100 13105 775 0,'0'0'0'0,"0"0"170"0,-22-59 14 15,21 47-60-15,1 4-57 0,0 3-36 16,0 1-18-16,1 3-14 0,4-1-5 16,5 1 5-16,2 1 0 0,0 0-25 15,2 0-8-15,-1 6-13 0,-1 1-41 16,-3 1-2-16,-2 1 5 0,-2 3 14 15,-5-1 61-15,0 5 9 16,-4-1 2-16,-2 0-2 0,0-2 4 16,0-1 13-16,5-2 10 0,-1-2-16 15,2-3-12-15,4-3-1 0,5-2-24 16,4 0 2-16,2-7 30 0,3-1-2 16,-4-5 5-16,2 1-16 15,0 2 16-15,3-2-1 0,3-1-4 16,6-3-6-16,2-2-79 0,5-2-88 15,0-1-101-15</inkml:trace>
  <inkml:trace contextRef="#ctx0" brushRef="#br0" timeOffset="80563.63">13554 12928 856 0,'0'0'0'16,"0"0"266"-16,0 0-202 0,0 0 21 16,0 0-16-16,-25 59-46 0,24-45-19 15,1-2-1-15,5-2-6 0,5-3-70 16,3-3-62-16,0-4-58 0,2 0-53 15,-3-10-41-15</inkml:trace>
  <inkml:trace contextRef="#ctx0" brushRef="#br0" timeOffset="80744.55">13666 12825 838 0,'0'0'0'0,"0"0"191"0,0 0-98 16,20 65 79-16,-14-20-88 15,-3 9-3-15,-1 8-11 0,-2 5-25 16,0 0-6-16,0-4-2 0,1-8 4 15,1-13-30-15,0-12-11 0,0-11 0 16,-2-8 0-16,-3-6-45 0,-6-4 27 16,-7-1-9-16,-7 0-33 15,-8-2-30-15,-6-3-61 0,-7-7-254 16,-3-6-173-16</inkml:trace>
  <inkml:trace contextRef="#ctx0" brushRef="#br0" timeOffset="81373.42">14643 12442 776 0,'0'0'0'0,"-11"61"191"0,0-20-39 16,-4 3-45-16,1 1-22 0,-1-2-29 15,1-5-17-15,4-5-10 0,4-5-13 16,4-10-10-16,1-7 0 16,1-5-3-16,9-4-4 0,8-2 2 15,10 0 16-15,12-5 1 0,7-5-3 16,5-3-5-16,2 0-6 0,0-1 0 15,-4 0-5-15,0-2-2 0,0 1-10 16,-7-2-8-16,-2 2-11 0,-9 2 11 16,-5 1 4-16,-8 0-3 15,-4 3 9-15,-5 1-1 0,-3 3 15 16,-3 3 2-16,-3-1 2 0,0 3-1 16,0 0 0-16,0 3-6 0,0 6 0 15,0 3 0-15,0 4 10 0,-2 1-10 16,-1 1 0-16,0 0 7 15,-1-1-9-15,0-2-21 0,2-1-34 16,-3-5-59-16,1 1-42 0,-1-3-64 16,-4-5-149-16</inkml:trace>
  <inkml:trace contextRef="#ctx0" brushRef="#br0" timeOffset="81551.47">14956 12373 1022 0,'0'0'0'16,"0"0"102"-16,0 0-9 0,-50 86-10 16,31-31-23-16,1 13 11 15,1 6-15-15,1 1-17 0,3-1-4 16,2-6-9-16,6-4-21 0,2-7-4 16,3-5 0-16,0-7-2 0,4-5-59 15,-1-4-15-15,3-6-37 0,-3-4-132 16,-3-8-101-16,0-6-264 0</inkml:trace>
  <inkml:trace contextRef="#ctx0" brushRef="#br0" timeOffset="81901.67">14619 12957 1071 0,'0'0'0'0,"0"0"175"0,0 0-123 15,0 0-44-15,0 0-3 0,-53 62 9 16,37-33 6-16,2 0-5 0,1 1 4 16,0-3 2-16,0-2 6 15,5-5-6-15,3-5-10 0,5-4-8 16,0-2-2-16,7-3-1 0,7-1 0 16,9-1-4-16,12-2 4 0,6-2 0 15,8 0 6-15,8-1-5 0,3-3 1 16,0-2-6-16,-2-3-40 0,-2-4-7 15,-1 1 4-15,-6 2 3 16,-3 1 22-16,-5 6 21 0,-7-2 2 16,-9 5 2-16,-5 1-2 0,-8 10 21 15,-2 5 0-15,-7 9 17 0,0 6-12 16,-3 0-18-16,0 2-4 0,-1-3-10 16,1-4-135-16,0-3-118 15,0-11-260-15</inkml:trace>
  <inkml:trace contextRef="#ctx0" brushRef="#br0" timeOffset="82772.13">16116 12487 1161 0,'0'0'0'0,"0"0"190"0,0 0-77 16,5 73-65-16,-2-48-33 16,1-4-7-16,-1-1-6 0,1-2-2 15,4-1 0-15,-1-1-35 0,3 0-32 16,-2-1-23-16,0-4-56 0,-1-3-96 16,-4-5 14-16,-3-3 2 0,0-3 120 15,-8-8 7-15,-1-3-4 0,0-4 124 16,-3-5 108-16,-1 0 19 15,4-3 34-15,1-1-20 0,5 2-34 16,3 2-8-16,3 0-34 0,9 2-22 16,6-2-22-16,5 0-12 0,4 4-3 15,3-1 3-15,-1 3-5 0,0 0-2 16,-1 9 3-16,-3-1-10 0,-1 5-2 16,-3 4-3-16,-1 0-4 15,-8 2-4-15,-1 8-6 0,-1 6 5 16,-3 4-1-16,-2 3 3 0,-4 0-2 15,-1 2 1-15,0-3-3 0,-2 0 0 16,-7-2-73-16,-3-2-3 16,-2 4-27-16,-6-7-50 0,-2 0-47 15,-4-2 36-15,-5-4-11 0,3-5 18 16,-1-4 103-16,6-1 54 0,3-9 0 16,7-4 116-16,6 2-14 0,3-1 15 15,4-1-33-15,0 3-13 0,7 1-23 16,3 0-28-16,0 5-15 0,1 1 1 15,0 1-8-15,-2 3 2 16,-1 0 0-16,-1 3-65 0,-2 2-2 16,1 1-29-16,-2 2 28 0,0-3 11 15,1 1-18-15,0-2-10 0,1-1-1 16,-4 0-92-16,-2-1 70 0,0 1 97 16,-2 2 22-16,-6-1 256 15,-1 0-96-15,-2 1-35 0,0 1-32 16,4 0 1-16,1-2-7 0,1 1-44 15,4-2-16-15,1 1-13 0,0-3-17 16,0-1-8-16,4 0 0 0,6 0 0 16,4 0 25-16,2 0-17 15,1-2 4-15,2-4-7 0,-3 2-3 16,1 2-4-16,-4 2-50 0,-2-1-74 16,-4 4-33-16,-3 3-77 0,-4-1-256 15</inkml:trace>
  <inkml:trace contextRef="#ctx0" brushRef="#br0" timeOffset="83002.4">15935 12868 1037 0,'0'0'0'0,"0"0"242"15,0 0-154-15,0 0-36 0,0 0-45 16,0 0 6-16,68-7 7 0,-29 0-4 15,8 1-10-15,4-3 0 0,0-1-2 16,2-2 0-16,1-1-4 16,0-1 0-16,-1-1 0 0,-4 2-45 15,-4 0-16-15,-6 4-51 0,-6 0-175 16,-7 1-89-16,-11-3-168 0</inkml:trace>
  <inkml:trace contextRef="#ctx0" brushRef="#br0" timeOffset="83186.48">16401 12822 882 0,'0'0'0'16,"0"0"178"-16,-19 66-77 0,19-47-25 15,0-2-32-15,2-4-18 0,4-2-5 16,4 1 0-16,-3-4-8 0,3 0-4 16,4-2-8-16,0-2-1 15,3-1 0-15,4-3 0 0,2-2-96 16,2-5-31-16,1-1-95 0,-8-3-78 15,-1-3-193-15</inkml:trace>
  <inkml:trace contextRef="#ctx0" brushRef="#br0" timeOffset="83363.17">16275 12798 1003 0,'0'0'0'0,"0"0"182"0,-49 64-49 16,30-32-51-16,-6 6-34 15,-1 2-23-15,-2 2-7 0,-4 2-3 16,0-5-10-16,0-4-1 0,6-6-3 16,5-7-2-16,6-5-55 0,4-3-36 15,3-5-161-15,0-3-158 0</inkml:trace>
  <inkml:trace contextRef="#ctx0" brushRef="#br0" timeOffset="83529.03">16171 13090 1328 0,'0'0'0'0,"86"33"110"16,-33-7-57-16,-3 2-17 0,3 0-4 16,1 0-6-16,0-3-11 15,6 1-9-15,0-8-1 0,1-6-2 16,2-4-6-16,-2-4 4 0,-6-3-3 16,-2 1-126-16,-14-2-38 0,-9-6-197 15,-13-6-338-15</inkml:trace>
  <inkml:trace contextRef="#ctx0" brushRef="#br0" timeOffset="84304.06">17866 12343 675 0,'0'0'0'0,"0"0"325"16,0 0-142-16,0 0-27 16,0 0-104-16,0 0-33 0,0 0-9 15,24-63 1-15,7 49-4 0,9-2-5 16,7 2 2-16,0-2-2 0,7 1-4 16,-2 2 4-16,-3 0-4 0,-2 5-49 15,-11 1-40-15,-8 4-58 0,-12 3-107 16,-10 4-16-16,-12 5 5 0</inkml:trace>
  <inkml:trace contextRef="#ctx0" brushRef="#br0" timeOffset="84436.88">17841 12489 592 0,'0'0'0'16,"-48"82"168"-16,31-46-27 16,10-4-41-16,3-4-44 0,4-2-38 15,4-3-13-15,4 1-5 0,4-3 0 16,2-2-93-16,1-1-97 0,-1-7 107 15,-1-5-191-15</inkml:trace>
  <inkml:trace contextRef="#ctx0" brushRef="#br0" timeOffset="85034.71">17835 12691 886 0,'0'0'0'0,"0"0"306"0,0 0-169 16,-13-59-75-16,15 45-18 0,12-2-21 15,11-3-12-15,12-4-1 0,9-4 1 16,5 1 0-16,4 1-2 0,0 4-5 15,-1 2 5-15,-7 3 2 16,-3 4-4-16,-9 5 0 0,-6 6-3 16,-7 1-5-16,-5 2 2 0,-6 8-2 15,-1 1-2-15,-7 7 5 0,-2 1 2 16,-1 4-3-16,-3-2 6 16,-3 1-5-16,-5 0-1 0,0 3-2 15,-3-1-41-15,-7 1-15 0,-1-2 2 16,-2 1-6-16,1-4-54 0,0-1-31 15,-2-3-10-15,0-3-52 0,-6-3 19 16,-1-2 23-16,-2-5-9 16,-2 0 106-16,3-3 76 0,3-1 46 15,4-6 82-15,5-4 30 0,7-1 18 16,4-3-40-16,5 2-36 0,5-2-22 16,1 5-39-16,11-1-20 0,3-1-20 15,6 5 1-15,4-4-7 0,4 6 0 16,2 0-1-16,0 4 1 15,-4 1-32-15,-8 0-15 0,-3 5-6 16,-9-1-5-16,-3 3 25 0,-4 0-1 16,0-1 14-16,-3 6 10 0,-10-1-2 15,-2 1 6-15,-7 2 7 0,-7 4 0 16,-1 0 0-16,-2 1-1 16,2-2 0-16,8-2 38 0,5-3 1 15,8-5-5-15,6-1-7 0,2-1-9 16,1-2-5-16,5-2-3 0,2-1 2 15,6 0 19-15,4 0 25 0,2-5-4 16,1-2-7-16,0 0 7 16,0-2-8-16,1 1-3 0,-2 0-10 15,-2 1-23-15,0 1-3 0,-1 0-6 16,-2 3 2-16,-5 3-2 0,-2 0-82 16,-6 0-39-16,-1 8-51 0,-9 1-8 15,-10 4-7-15,-10 3-78 0</inkml:trace>
  <inkml:trace contextRef="#ctx0" brushRef="#br0" timeOffset="85262.09">17702 12971 542 0,'0'0'0'16,"-61"29"326"-16,42-18-196 0,10-5-5 15,7-2-22-15,2-3-55 0,8-1-44 16,13 0-6-16,8-5 4 16,15-4 90-16,12-5-53 0,8-2-16 15,3-2-10-15,2 0-1 0,0 1-2 16,-2 0-4-16,0 2-3 0,-3 0-2 15,-4-2 0-15,-6 2-2 16,-6 1 1-16,-8 0 0 0,-9 5-51 16,-10-1 13-16,-9 3-19 0,-7 1-44 15,-5 0 44-15,-4-1-12 0,-9-2-91 16,-4 0-14-16,-5-2 13 0,-3-3-38 16,-1-3-70-16</inkml:trace>
  <inkml:trace contextRef="#ctx0" brushRef="#br0" timeOffset="85495.98">18018 12065 584 0,'0'0'0'0,"0"0"317"15,0 0-261-15,0 0-39 0,-16 96 65 16,12-27 48-16,1 10-40 16,1 6-25-16,-1 2 17 0,0 1-21 15,2-2-29-15,1-8-19 0,4-7-3 16,5-9-7-16,5-11-4 0,0-8 2 15,1-5 0-15,2-2-4 0,0-4 0 16,-1-4-21-16,-2-2-19 16,-5-6 3-16,-6-3-21 0,-2-3-30 15,-5-5-10-15,-7 1-31 0,-11-3-139 16,-6-3-151-16</inkml:trace>
  <inkml:trace contextRef="#ctx0" brushRef="#br0" timeOffset="85839.03">17624 12803 931 0,'0'0'0'0,"0"0"215"0,0 0-87 15,0 0-63-15,0 0-53 0,0 0-24 16,0 0 10-16,0 0 20 16,0 0-5-16,27 71-6 0,-27-47-1 15,1 3-2-15,-1 0-2 0,-1 0-3 16,-8 0 1-16,-4-4 0 0,-3-4 5 15,-4-1-3-15,5-5 1 0,-2-3-1 16,4-3 0-16,3-3-4 0,3-2 4 16,6 1-2-16,1 3-7 15,11 3-3-15,9 5 6 0,12 9 8 16,13 2 24-16,11-3 13 0,10-3-19 16,9-4-12-16,9-7 0 0,11-5 1 15,6-2 1-15,0-1-5 0,-3-2-6 16,-3-2 3-16,-8-2 1 15,-8-1-7-15,-9 2 2 0,-11 1 0 16,-13 2-98-16,-10 2-13 0,-9-5-128 16,-12-1-342-16</inkml:trace>
  <inkml:trace contextRef="#ctx0" brushRef="#br0" timeOffset="86717.29">19524 12332 750 0,'0'0'0'0,"0"0"290"0,0 0-87 16,0 0-90-16,0 0-47 0,0 0-26 16,0 0-24-16,0 0-16 0,0 0 0 15,-11-24-12-15,-6 49 11 0,1 2-1 16,-1 1 4-16,4-5 1 15,3-1-3-15,2-7 0 0,5-1-1 16,3-5-5-16,0-9 4 0,0 4-11 16,1-3-6-16,4-1 8 0,11 2-3 15,0-1-9-15,6-1 1 0,0 3-6 16,2 3-15-16,-4 2 3 0,0 4-5 16,-7 4 23-16,-6 3-26 15,-7 5-21-15,-9-1 65 0,-12 5 8 16,-2 1 6-16,-6-2-5 0,-2 0 7 15,1-2 14-15,2-7 21 0,10-4 8 16,7-6-8-16,6-2-11 0,5-3-10 16,0-2-9-16,2 2-3 15,2-2-1-15,6 1-2 0,8 0 8 16,7-1-4-16,2-1-6 0,4 0-4 16,0-4-2-16,-2-2 0 0,2 0-3 15,-3 0 0-15,-3 1 5 0,-9 2-6 16,-6 2-76-16,-8 1-3 15,-2 0-47-15,0 0-24 0,-7 4-95 16,-7 2-20-16,-6 4 51 0,-7-1 60 16,-5 2 86-16,-4 3 99 0,0-1 64 15,0 2 67-15,2 0-12 0,3 0 22 16,3 0 22-16,8 2-57 16,2 0-26-16,4 0-11 0,2 3-24 15,4 0-31-15,2 2-18 0,1 0-12 16,3 1-9-16,2-3-6 0,0 1 2 15,7-1-1-15,2-4-47 0,-3-1-52 16,5-2-74-16,-1 1-93 16,-4-5-77-16,3-5 113 0</inkml:trace>
  <inkml:trace contextRef="#ctx0" brushRef="#br0" timeOffset="87002.17">19427 12999 744 0,'0'0'0'15,"0"0"166"-15,0 0-49 0,0 0-6 16,0 0-13-16,0 0-29 0,0 0-17 16,0 0-5-16,0 0-7 0,35 56-15 15,-32-50-13-15,3-1-5 0,-3 1-5 16,5-2-4-16,-2-2-7 16,3-1-32-16,2-1-50 0,3 0-33 15,2-1-34-15,-1 0 2 0,-1-1 57 16,0 2 73-16,-2 0 29 0,5 3 19 15,-4 7 64-15,5 0 131 0,-3 4-129 16,-2-4-9-16,1 0-2 16,-3-2-48-16,-1-1-12 0,-1-1-11 15,-1-2-4-15,0-2-4 0,-1-1-127 16,2-1-84-16,-6-1-151 0</inkml:trace>
  <inkml:trace contextRef="#ctx0" brushRef="#br0" timeOffset="87473.38">19819 12375 1368 0,'0'0'0'0,"0"0"155"15,0 0-92-15,0 0-21 0,0 0-24 16,0 0-12-16,59-53-8 0,-28 43 4 16,9 1-2-16,1 0 0 15,2 1-3-15,5 4 2 0,0 1-82 16,-5-2 3-16,-5 5-25 0,-7 0-65 16,-8-1-7-16,-11 0-23 0,-5 0-21 15,-5-1 33-15,-6 1 46 0,-4-1-21 16,-7-1 73-16,-3-3 98 15,0 0 79-15,-5 0-21 0,2-2 16 16,3 0 12-16,0-2 14 0,7 5 14 16,-2 0 10-16,3 3-23 0,2 0-26 15,-2 2 2-15,4 3-8 0,-2 1-2 16,3 7-6-16,-4 1-22 16,0 0-15-16,5 1-14 0,-4-4-8 15,6 3-2-15,2-4-9 0,0 1 2 16,2-2-2-16,5 0-10 0,0-2-35 15,6-1-14-15,2-4-20 0,2 0 1 16,2 0-42-16,3 0-44 16,-5 0-12-16,-7 0-13 0,-4 0-90 15</inkml:trace>
  <inkml:trace contextRef="#ctx0" brushRef="#br0" timeOffset="87839.33">19887 12554 427 0,'0'0'0'16,"-57"84"403"-16,35-42-197 15,7-4-48-15,4-7-96 0,8-2-39 16,2-7-18-16,1-3-1 0,0-3-2 16,0-5-4-16,4-4-31 0,3-5-61 15,-1-2-69-15,1 0 63 0,-1-8 32 16,-1-5 8-16,-3-2 61 16,-2 0 4-16,0-2 18 0,0-1 61 15,-2 0 7-15,0 0 22 0,2 1-16 16,1 2-12-16,9-1-20 0,6-1-22 15,12-2-9-15,8-4-5 0,11-2-4 16,3 0-4-16,5 0-1 16,0 3 0-16,-1 4 0 0,-7 1 0 15,-5 3 3-15,-5 7-10 0,-7 5-5 16,-6 2 1-16,-8 5-8 0,-6 1-2 16,0 9-1-16,-9 3 0 0,-1 0 0 15,0 4 4-15,-3 2-4 0,-6-2-46 16,1-2 5-16,1-2-13 15,-2-1-26-15,-1-4-9 0,1-3-39 16,-1 0-54-16,-3-5-5 0,-2-1-59 16,-6-2-255-16</inkml:trace>
  <inkml:trace contextRef="#ctx0" brushRef="#br0" timeOffset="88469.23">19952 12702 855 0,'0'0'0'16,"0"0"289"-16,0 0-136 0,0 0-96 15,0 0-36-15,0 0-24 0,0 0 4 16,52-64 0-16,-20 51 0 0,-1 2-2 16,4 1-45-16,2 3-31 15,-1-4 8-15,-1 4-12 0,-2 1-2 16,-5 5 32-16,-10 1 24 0,-9 3-22 16,-9 5 4-16,-10 3 33 0,-14 3 19 15,-9 7-1-15,-9 0-4 0,-5 4-2 16,-2 3 0-16,-2-1 0 15,4 0-77-15,7-4 58 0,9-6 17 16,11-5 2-16,9-7 0 0,8-4 4 16,3-1-4-16,2-3-43 0,6-4 33 15,1 0 10-15,3 0 0 0,2-1 15 16,-1 3-8-16,-4 1 4 16,-2 3 12-16,-1 1 8 0,-2 6-14 15,0 9-11-15,-2 6 42 0,-2 9 26 16,-4 4-19-16,-4 4 27 0,-3 2-14 15,1 0-13-15,-1-2 5 0,3-4-30 16,4-3-16-16,4-8-6 16,0-3-6-16,0-5-2 0,6-4 0 15,2-5-45-15,2-3-51 0,0-3-12 16,1-5 5-16,4-6-4 0,-5-3-42 16,0-3 98-16,-7-1 53 0,-3 1 15 15,0-1 58-15,0 1 46 0,0 2 25 16,0-1-18-16,0-1-16 15,8 0-29-15,3-3-42 0,6-1-8 16,8 2 0-16,4 0-7 0,4 1-8 16,-1 3 0-16,-3 1-3 0,-1 6 1 15,-7 5 2-15,-3 3-4 0,-5 2-6 16,-1 7 3-16,-4 4 2 16,-1 8 1-16,-5 4 0 0,-2 5 3 15,0 1-7-15,-1 3-4 0,-5-1-3 16,1-2-2-16,-2 1-2 0,-1-2-69 15,-1-1-3-15,-2-6-43 0,-3-5-28 16,0-4-74-16,-1-10-93 16,2-4 25-16,-2-7-141 0</inkml:trace>
  <inkml:trace contextRef="#ctx0" brushRef="#br0" timeOffset="89006.07">20084 13101 581 0,'0'0'0'16,"0"0"257"-16,-33-76-110 0,29 57 18 15,2 3-47-15,2 6-48 0,0 0-27 16,2 3-17-16,2-1-15 15,5 3-11-15,3-1 0 0,3 2 0 16,5 1-6-16,1 1 5 0,-5 1-20 16,4 1-38-16,-4 0-5 0,2 2-19 15,-5 2-12-15,-3 0-8 0,-7 2-22 16,-3 2-10-16,-2 2 66 16,-8 1 64-16,-3 0 4 0,-3 3 2 15,-4-1 1-15,-1 1 2 0,-2-1 10 16,1 2 27-16,-1-4 28 0,5-1-4 15,3-1 22-15,2-4 16 0,5-1-19 16,4-4-29-16,2 0-27 16,2 0-19-16,0 0-18 0,6 0-18 15,3 2 29-15,3-2-4 0,3 0-21 16,3-3-6-16,0-1 1 0,1 0 5 16,1-1 21-16,-4 0 4 0,-2 3 2 15,-7 1 1-15,1 1-8 0,-7 1-5 16,0 4 1-16,-1 2 14 15,0 1 17-15,0 4 14 0,-2-1 2 16,-2 1 21-16,-1-1-2 0,0-1-17 16,-2 2-12-16,-1-4-13 0,-5 5 6 15,2 3-4-15,-4-2-8 0,-5 2-4 16,3 0-8-16,-5-3 2 16,2-3-2-16,2-1-31 0,3 1 12 15,4-4-16-15,4-1-20 0,5-3 20 16,2-2 12-16,0 0 1 0,7 0-14 15,5 0 21-15,9 0 19 0,6 2 34 16,7 2 5-16,2-1-2 16,2 5-14-16,-4-2 3 0,1 1-5 15,-3 0-13-15,-5-1-8 0,1 0-4 16,-9 0-6-16,-4-3-129 0,-7-3-288 16</inkml:trace>
  <inkml:trace contextRef="#ctx0" brushRef="#br0" timeOffset="89479.32">21400 12503 986 0,'0'0'0'0,"0"0"271"16,0 0-154-16,0 0-48 0,0 0-42 15,0 0-12-15,84-66-3 0,-45 52-3 16,2-1-7-16,2 0-4 0,-2 3 4 15,-4 3-1-15,0 3-18 0,-9 5-28 16,0 1-42-16,-7 0-82 16,-8 5-55-16,-8 4-43 0,-6 3-30 15,-19 4-75-15</inkml:trace>
  <inkml:trace contextRef="#ctx0" brushRef="#br0" timeOffset="89630.01">21350 12655 702 0,'0'0'0'0,"0"0"277"16,0 0-133-16,-58 28-44 15,58-28-48-15,11 0-45 0,8 0-7 16,11-3 0-16,13-2 54 0,4-2-43 16,6-2-8-16,4-1-1 0,-4-1-3 15,-1-3-57-15,-4 4-76 0,-6 0-77 16,-11 0-100-16,-9 0-29 16</inkml:trace>
  <inkml:trace contextRef="#ctx0" brushRef="#br0" timeOffset="89852.38">21520 12498 933 0,'0'0'0'0,"0"0"95"15,0 0-3-15,0 0-2 0,-19 61-21 16,18-32-22-16,1 6-3 0,0 3-11 16,-2 6-6-16,-5 2 3 0,0 0 19 15,-9-2-19-15,2-4-15 0,-5-6-9 16,2-3 0-16,2-6-4 15,-1-8-1-15,3-4 3 0,4-6-8 16,1-4-58-16,3-3-3 0,4-4-36 16,1-9-135-16,3-6-92 0,9-5-43 15</inkml:trace>
  <inkml:trace contextRef="#ctx0" brushRef="#br0" timeOffset="90002.61">21622 12637 1082 0,'0'0'0'0,"0"0"57"15,0 0 18-15,0 0 22 0,1 74-49 16,-8-41-11-16,0-1-9 16,0-4-15-16,7-4-11 0,0-5-2 15,7-2 0-15,5-5-43 0,4-2-71 16,4-8-79-16,5-3-140 0</inkml:trace>
  <inkml:trace contextRef="#ctx0" brushRef="#br0" timeOffset="90169.17">21975 12619 1199 0,'0'0'0'0,"0"0"0"0,0 0 152 15,0 0-98-15,-44 76-36 0,37-59-13 16,3-2-4-16,2-6-1 16,2-1 0-16,3-5-63 0,11-3-6 15,3 0-16-15,3-9-93 0,4-6-90 16,0-4-149-16</inkml:trace>
  <inkml:trace contextRef="#ctx0" brushRef="#br0" timeOffset="90357.88">22192 12285 1176 0,'0'0'0'16,"0"0"165"-16,0 0-112 0,0 0 0 15,0 0-9-15,-1 87-16 0,4-47 2 16,3 2-17-16,-1 0-8 15,0-5-3-15,-1-2-1 0,1 2-1 16,-1-1 0-16,-4 1-71 0,0 0 6 16,-5-1-44-16,-6-2-80 0,-5-3-155 15,-6-6-448-15</inkml:trace>
  <inkml:trace contextRef="#ctx0" brushRef="#br0" timeOffset="90520.31">21687 13043 1338 0,'0'0'0'0,"0"0"68"16,0 0-20-16,0 0-24 16,62-45-11-16,-27 31-5 0,7-1-8 15,1-1 0-15,-3 3 2 0,1-1-3 16,-3 4-71-16,-4-1-33 0,-4 3-104 16,-6-2-100-16,-12-2-224 0</inkml:trace>
  <inkml:trace contextRef="#ctx0" brushRef="#br0" timeOffset="90769.16">21951 12900 924 0,'0'0'0'15,"0"0"116"-15,-28 89 15 0,16-50-57 16,-1 1-42-16,-1 1-25 16,0 1-5-16,2-3-1 0,1-3 0 15,4-3-1-15,3-2 0 0,1-10-6 16,3-6 1-16,0-8 3 0,7-6-4 15,5-1-10-15,5-2 32 0,6-5 18 16,5 0-15-16,4 3 2 16,4 1-5-16,1 2-2 0,2 0-10 15,1 1 0-15,-1 0-3 0,-3 2 1 16,-4 1-4-16,-3-2-81 0,-2-1-143 16,-3 0-99-16,-4-7-98 0</inkml:trace>
  <inkml:trace contextRef="#ctx0" brushRef="#br0" timeOffset="91973.17">23355 12351 716 0,'0'0'0'0,"0"0"200"16,0 0-93-16,0 0-67 0,0 0 1 16,0 0 0-16,0 0-12 0,44 74-21 15,-38-47-5-15,-1 1 0 0,-5 6-6 16,0 1-123-16,-6 0 1 15,-6 2-5-15,-9 0 4 0,0 0 10 16,-3-1 76-16,2-5 80 0,4-7 66 16,1-8-34-16,5-3 51 0,2-6-8 15,5-2 23-15,3-3-54 0,2-2-6 16,1 0-7-16,7-7-33 16,11-6-21-16,9-6-16 0,9-8 3 15,10-3-5-15,3-1-29 0,5-5-23 16,5-1 9-16,2-5 0 0,-2-3-18 15,1-2 13-15,-4-4-13 0,-2-5-2 16,-4-2 4-16,-10 0 33 16,-9 8 33-16,-14 13 5 0,-13 12 38 15,-5 9 48-15,-10 11-12 0,-3 3-17 16,-3 2-28-16,-8 7-15 0,-4 10-11 16,-5 4-3-16,0 5-7 0,3-1 0 15,4-2 1-15,9-5 0 0,9-2-2 16,5-3-2-16,3-2-2 15,2-4-5-15,8-5 7 0,6 0-2 16,6-2 2-16,6 0 10 0,4-7-7 16,-1-2-1-16,1 0 2 0,-3 0-5 15,-4 3 0-15,1 0-16 0,-4 1-10 16,-4 4 6-16,-4 1 15 16,-5 2-3-16,-1 6-54 0,-5 3 12 15,-3 0-30-15,0 3-33 0,0 1 37 16,-6-2 13-16,0-3-2 0,-4 1 32 15,0-5 16-15,-4 0 13 0,-1-1 6 16,-1-1 6-16,2-2 57 16,-3 0-11-16,2 6-9 0,-3 1-1 15,-2 7 7-15,-1 3 15 0,-1 0-2 16,0 5-18-16,1-1-17 0,0-3-11 16,4-1-7-16,3-1-6 0,2-3-5 15,5-2 0-15,1-3 2 0,1-3-2 16,5-4 0-16,0 0-37 15,0-3-11-15,7 0 23 0,-1-1 21 16,4-3 5-16,-1 1 8 0,-3 0-7 16,2 2-2-16,-1 1 0 0,0-1 9 15,2 0 8-15,-1-1 11 16,4-3 3-16,0 1 2 0,3-3-8 16,3-2-12-16,0 0-12 0,2 1 2 15,-4 0-2-15,0 4-2 0,-5-1-41 16,-6 1 12-16,0 4-10 0,-4 0-19 15,-1 0-26-15,-7 4-3 0,-3 4 42 16,-5 2-26-16,3 1-67 16,-1 1-24-16,2-3-40 0,3 0-15 15</inkml:trace>
  <inkml:trace contextRef="#ctx0" brushRef="#br0" timeOffset="92302.11">23882 12601 75 0,'0'0'0'0,"0"0"0"0,0 0 11 15,0 0-1-15,0 0-11 0,0 0 2 16,0 0 78-16,0 0 11 0,0 0-26 15,9-4 7-15,-9 4 48 0,1 0-7 16,4 0 27-16,0 0 7 0,-1-1-41 16,3 0-12-16,-2 0-18 15,0 1-42-15,1 0-13 0,1 0-2 16,3 1-9-16,-1 2-4 0,1 0-4 16,2-1 2-16,0-1 0 0,-1 1-6 15,3 0-54-15,-7-1-39 0,-1 2-94 16,-6-2-34-16,-1 0-114 15</inkml:trace>
  <inkml:trace contextRef="#ctx0" brushRef="#br0" timeOffset="92522.66">23536 12836 992 0,'0'0'0'0,"0"0"207"16,-29 65-78-16,20-41-73 16,5 2-44-16,0-5-8 0,1 0-3 15,2-5-2-15,1-2-32 0,0-3-44 16,4-1-51-16,2-2-49 0,4-1-29 16,-5-7 53-16,2 0-207 0</inkml:trace>
  <inkml:trace contextRef="#ctx0" brushRef="#br0" timeOffset="92750.69">23486 12968 649 0,'0'0'0'16,"0"0"322"-16,-25-69-172 0,22 52-40 16,3 1-20-16,9 0-46 0,9 0-16 15,9 0-9-15,9-2 0 0,6 2 2 16,2 3-5-16,3 1 0 0,-4 8-3 16,-1 0 3-16,-7 4 3 15,-3 3-9-15,-6 6-1 0,0 7 1 16,-6 1-2-16,-2 2-2 0,-4 3-2 15,-2 3-1-15,-3 1-1 0,-3 2 3 16,-2-4-4-16,-4 1-2 16,0-2-16-16,-2 0-33 0,-4-3-32 15,-2-1-15-15,-3-3-59 0,-2-4-105 16,-2-6-62-16,-1-2-209 0</inkml:trace>
  <inkml:trace contextRef="#ctx0" brushRef="#br0" timeOffset="92925.23">23638 12945 727 0,'0'0'0'0,"0"0"353"16,0 0-212-16,0 0-83 0,0 0-40 16,0 0-24-16,0 0 6 0,0 0 0 15,42-62 6-15,-14 59-4 0,-3 2-2 16,-2 1 0-16,0 0 0 0,-2 2-17 16,-4 0-43-16,0 2-28 15,-3-1-38-15,-2 0-50 0,-7 1-39 16,-5-1-17-16,-2 1-134 0</inkml:trace>
  <inkml:trace contextRef="#ctx0" brushRef="#br0" timeOffset="93419.34">23667 12993 515 0,'0'0'0'0,"0"0"345"16,0 0-185-16,0 0-41 0,0 0 2 16,0 0-45-16,0 0-48 0,0 0-16 15,0 0 0-15,-10-16 3 0,32 9 2 16,0-1-3-16,-2 1-11 15,2 2-1-15,-7-1 2 0,4 5-4 16,-6 1 0-16,-1-1-8 0,-2 1-18 16,-5 0-25-16,-1 1-14 0,-1 3-47 15,-3 1-41-15,0 1 24 0,-6 1 27 16,-4 4-36-16,-9 0 8 16,-3 1 25-16,-5 2 46 0,-3 1 58 15,1 0 2-15,0-1 52 0,3 0 21 16,7-2 0-16,3-2 15 0,10-2-34 15,3-4-10-15,3-3-23 0,0-1-24 16,9 0 4-16,2 0 70 16,5-1 11-16,2-1-21 0,0-4 7 15,1 3 13-15,-2-1-8 0,1 3 0 16,-5 0-21-16,1 1-15 0,-4 3-14 16,0 2-10-16,-3 4-7 0,-3-1-7 15,-3 0 0-15,-1 3 3 0,-4 0-4 16,-8 3 2-16,-6 2 13 15,-7 0-11-15,-7 0-6 0,1 0-35 16,5 1-4-16,4-1-14 0,9-5-19 16,6-4 21-16,6-3 51 0,3 2 0 15,13-1-7-15,13 5 9 0,9 1 2 16,10-1 3-16,4-1-2 16,4 1 0-16,-3-2 0 0,-2-1 2 15,-4 0-3-15,-6-3-2 0,-5-4-310 16,-8-2-98-16</inkml:trace>
  <inkml:trace contextRef="#ctx0" brushRef="#br0" timeOffset="93945.98">24798 12609 1158 0,'0'0'0'0,"0"0"178"15,0 0-134-15,0 0-40 0,0 0-6 16,66-39 3-16,-29 31-1 0,5-2 0 16,5 2 2-16,3-1-2 15,2 5 0-15,-5 3 0 0,-6 0 0 16,-13 6 0-16,-10 7 0 0,-14 3-39 16,-6 3 18-16,-17 6 28 0,-12 5-2 15,-15 3-2-15,-8-1 0 0,-5 2-1 16,-2 0-1-16,3-3 3 15,2-1-6-15,9-3 4 0,10-6 16 16,11-7 3-16,17-5-1 0,5-4-12 16,4-1-13-16,11 1-2 0,9-2 6 15,10-2 2-15,9 0 33 0,6-6-23 16,7-4-7-16,-2-1-1 16,-4-1-2-16,-2-1-2 0,-7 0-30 15,-6 1-15-15,-7 1-20 0,-4 0-22 16,-9 0-40-16,-6-4-57 0,-4 1 24 15,-1-3-14-15,-9-2-49 0,-6-2-42 16</inkml:trace>
  <inkml:trace contextRef="#ctx0" brushRef="#br0" timeOffset="94329.15">25011 12465 561 0,'0'0'0'0,"0"0"408"0,0 0-246 16,0 0-133-16,0 0-14 0,-8 76 80 15,9-14-21-15,-1 9-5 0,0 6-7 16,0 2 12-16,-1-3-22 0,-1-5-30 15,2-4-1-15,0-3-9 16,1-5-6-16,3-8-2 0,2-7-2 16,-1-12-4-16,0-7 2 0,1-8 0 15,-1-7-29-15,-2-2 16 0,0-3-6 16,-2-3-11-16,-1-2 0 16,0-3-3-16,0-10-4 0,-2-4-42 15,-2-4-21-15,-4-6-18 0,-1-4 45 16,0-6 2-16,0-2-2 0,-1-2 21 15,1 2 43-15,4 6 14 0,-3 5 17 16,-1 9 41-16,-1 6 62 16,-3 6-40-16,-1 5-15 0,-6 2-12 15,-4 8-8-15,-1 2-9 0,-2 6-3 16,3 0-4-16,7-2-4 0,4 0-7 16,5-4-11-16,5-2-11 0,3-1-2 15,4-3-5-15,14 3 1 0,6-4-5 16,12 0 14-16,11-3-8 15,8 0-42-15,2 0-14 0,1 0-69 16,-3-2-167-16,-1-2-173 0</inkml:trace>
  <inkml:trace contextRef="#ctx0" brushRef="#br0" timeOffset="94873.02">25250 12916 1158 0,'0'0'0'0,"0"0"252"16,0 0-162-16,0 0-60 0,0 0-23 16,0 0-5-16,0 0-4 0,0 0-9 15,0 0 17-15,7-12 12 0,33 12-1 16,13-4-4-16,4-2-2 0,2-4-8 15,3 1 3-15,-3-1-8 16,-3 0 3-16,-10-1-2 0,-7 1-26 16,-6 1-17-16,-5-1 1 0,-5 3-8 15,-7-3-44-15,-5-1-9 0,-9-1-16 16,-2-2-12-16,-2-3 11 16,-9-1 1-16,-6-4-1 0,0-5 94 15,-3-4 15-15,4-4 10 0,4-3 4 16,1 1 70-16,2 6 41 0,8 5 9 15,-3 7 13-15,1 7 22 0,2 8-43 16,-1 2-54-16,1 3-37 0,-1 14-22 16,-1 16 4-16,0 17 31 15,1 18 7-15,2 14 6 0,1 9 4 16,3 8 4-16,-2 6-30 0,-1 0-11 16,1-1 6-16,6-1-11 0,5-10-7 15,0-9 1-15,7-9-3 0,-5-15-2 16,3-13 0-16,-3-7 0 15,-3-9-38-15,-1-5 9 0,-2-5-11 16,-4-5-11-16,-1 0 10 0,-4-7-5 16,-7-2-19-16,-5-4-2 0,-2-1-55 15,-4-9-73-15,-4-6-5 16,1-8-64-16,1-6-275 0</inkml:trace>
  <inkml:trace contextRef="#ctx0" brushRef="#br0" timeOffset="95222.14">25476 12548 963 0,'0'0'0'15,"0"0"251"-15,0 0-104 0,1-65-66 16,-1 63-55-16,1 2-20 0,0 0-10 16,4 0-8-16,3 6-34 0,6 4-28 15,2 5-71-15,4 3-65 0,0 1-42 16,-3 0-72-16,-4 2 53 16,-4-1 164-16,-4-1 184 0,-5-5 217 15,0-1 16-15,-7-3-3 0,0 0-88 16,1-1-78-16,0-3-51 0,2-3-29 15,2 0-24-15,1-1-30 0,0 3-7 16,-1 1 0-16,2 4-100 16,4 0-85-16,1-3-343 0</inkml:trace>
  <inkml:trace contextRef="#ctx0" brushRef="#br0" timeOffset="101290.38">12623 9556 167 0,'0'0'0'15,"0"0"420"-15,0 0-306 0,0 0 32 16,0 0-53-16,0 0-9 0,0 0-20 16,0 0-48-16,-53 5-12 0,60 3 24 15,5 1 0-15,0-1-8 16,7-4-4-16,4-1 3 0,2-3-7 15,5 0-2-15,3-6-2 0,3-6-4 16,1-3-3-16,3-5 3 0,0-3-3 16,1-4-2-16,-4-2-42 0,-3-3 24 15,-7 0 3-15,-3 2 16 16,-11 4 0-16,-6 4 4 0,-7 2 0 16,-7 4 0-16,-7 2-5 0,-6 5-3 15,-4 3 8-15,-2 3 1 0,-5 4-1 16,-1 6-2-16,-2 8 2 0,-2 5-2 15,1 5 8-15,1 0 6 16,2 5 7-16,3-1 11 0,4 3 7 16,6-1-9-16,5 0-3 0,5-1 2 15,4-3-9-15,5 1-7 0,0-2-8 16,8-3-1-16,5 0-3 0,3-1-5 16,8-2 4-16,5-2-4 0,1-3-61 15,7-4-59-15,-1-4-98 16,-2-7-275-16</inkml:trace>
  <inkml:trace contextRef="#ctx0" brushRef="#br0" timeOffset="101536.24">13132 9657 1013 0,'0'0'0'16,"0"0"188"-16,0 0-68 0,0 0-44 16,0 0-34-16,0 0-27 0,0 0-15 15,0 0 0-15,0 0 8 0,8 10-8 16,-3-6 0-16,1-1-51 0,2-2-21 15,0-1-27-15,-3 0-54 0,0-1 41 16,-2-6 24-16,-3 2 43 16,0-3 34-16,-6-2 6 0,-6 1 6 15,0 0 10-15,2 4 29 0,2 1 38 16,5 3-17-16,1 1-18 0,2 2-33 16,0 7-20-16,0 6 6 0,6 0-33 15,6-1-132-15,-1-6-169 16</inkml:trace>
  <inkml:trace contextRef="#ctx0" brushRef="#br0" timeOffset="102029.42">13568 9508 983 0,'0'0'0'0,"0"0"298"0,13-60-181 16,-11 40-50-16,-1 2-23 0,-1 1-13 15,0 2-4-15,-1 4-3 0,-7 1-11 16,2 2-3-16,-5 1-15 16,-1 5 6-16,-1 2-2 0,-2 6-12 15,-2 9 10-15,1 5 3 0,2 1 0 16,4 1-2-16,4-2 2 0,2-3-5 16,3-2 3-16,1-2-2 0,1-3-23 15,4-3-4-15,-1-2 0 0,-1-2-5 16,1-2 0-16,-3-1-4 15,3 0-4-15,2-2 27 0,0-4 14 16,0-2 1-16,3 0 1 0,-4 2 2 16,-1 2-2-16,1 3 2 0,-1 1-3 15,4 9-2-15,4 11 8 0,2 8 28 16,-2 13 4-16,0 5-7 16,-3 6 3-16,-2 1-8 0,0 0 27 15,-3 0-2-15,0-3-9 0,-4-5-12 16,-7-4 0-16,-4-8-7 0,-3-6-2 15,-4-7-4-15,-1-4-1 16,-1-7 3-16,-2-3-6 0,2-5-2 16,-2-2 3-16,1-7 1 0,-1-4-7 15,4-6 1-15,2-6-7 0,6-1 0 16,5-3-18-16,5-1-21 0,9 2-34 16,12 2-5-16,9 3-45 0,5 2-186 15,-2-1-392-15</inkml:trace>
  <inkml:trace contextRef="#ctx0" brushRef="#br0" timeOffset="102174.09">14072 9907 1317 0,'0'0'0'0,"0"0"83"0,0 0-15 15,0 0-51-15,-29 64-18 0,10-44-89 16,-10 1-181-16,-12-6-818 0</inkml:trace>
  <inkml:trace contextRef="#ctx0" brushRef="#br0" timeOffset="107457.46">15625 9543 127 0,'0'0'0'0,"0"0"407"15,0 0-337-15,0 0 24 0,0 0 29 16,0 0-29-16,0 0-32 15,-59-67 7-15,47 59-3 0,-1 3-11 16,-5-1-10-16,-1 4-20 0,-1 2-13 16,-4 8-8-16,-4 8-1 0,4 6-3 15,2 6 0-15,0 4 9 16,9 3 1-16,2-2 7 0,7 0 4 16,4-2-2-16,1-7 7 0,9-2-12 15,6-5 6-15,2-5-5 0,5-3-10 16,5-4-1-16,6-5-1 0,10 0 6 15,1-10-18-15,7 2-196 16,-2-3-69-16,1 1-148 0,-9 0-11 16</inkml:trace>
  <inkml:trace contextRef="#ctx0" brushRef="#br0" timeOffset="107895.98">15957 9617 924 0,'0'0'0'0,"0"0"116"15,0 0 41-15,0 0-73 0,0 0-43 16,-8-67-21-16,7 56 1 0,1 4-1 16,-1-1-4-16,-4 2-8 0,3 2-3 15,-2-2-6-15,-1 1 2 16,1 0 4-16,-1-1-6 0,-1 0 1 16,-4 1 0-16,1-2-9 0,2 1 10 15,-2 3-2-15,-2 2-2 0,2 1 2 16,-1 0-3-16,0 3 4 0,2 10 0 15,-2 3-6-15,-2 6 1 16,-3 6 5-16,2 4 0 0,0 4-3 16,0 1 5-16,1-1 6 0,3-4-3 15,2-4-2-15,6-6-2 0,1-5-2 16,3-6 2-16,3-5 0 0,4-3-1 16,2-3-7-16,1-1 5 0,5-8-8 15,-2-5-2-15,3 0-11 16,-6 0 1-16,0 1 25 0,-3 1 0 15,-2-1-2-15,-2 5 2 0,1 1 8 16,-5 5 16-16,0 1-12 0,3 1-10 16,1 3-6-16,3 4 2 0,4 0 8 15,-1 1-8-15,0-2 5 16,2 2-7-16,0 1-50 0,0-5-37 16,4-2-120-16,-1-2-51 0,2-3-163 15</inkml:trace>
  <inkml:trace contextRef="#ctx0" brushRef="#br0" timeOffset="108092.4">16156 9567 1085 0,'0'0'0'0,"0"0"155"0,0 0-43 16,0 0-71-16,0 0-30 0,0 0-4 16,0 0 9-16,67-29-2 0,-43 26-10 15,1-1-1-15,1 0-2 0,-1 1-2 16,0 0-9-16,-1 0-29 0,-2 1-31 15,-2 0-17-15,-3-3-26 16,-3 0-90-16,-4-1 7 0,-2-7-55 16,-3-1-136-16</inkml:trace>
  <inkml:trace contextRef="#ctx0" brushRef="#br0" timeOffset="108303.37">16342 9157 765 0,'0'0'0'0,"0"0"158"15,0 0-113-15,-31 76 87 16,19-27-28-16,-3 8-25 0,-1 4 6 16,-4 6-8-16,-2 1-14 0,4 0 11 15,-1-4-24-15,6-3-23 0,4-12-5 16,7-8-11-16,2-10-12 0,7-8 1 16,6-5 0-16,5 0-90 0,9-4-7 15,4-4 40-15,6-5-91 16,1-5-121-16,5-4-78 0,2-9-187 15</inkml:trace>
  <inkml:trace contextRef="#ctx0" brushRef="#br0" timeOffset="108425.04">16652 9797 848 0,'0'0'0'0,"0"0"343"15,0 0-172-15,0 0-79 16,0 0-41-16,0 0-24 0,0 0-25 16,0 0-4-16,54-25-2 0,-38 25 7 15,4 2-6-15,1 0-76 0,4-2-34 16,4 0-147-16,-2-9-228 0</inkml:trace>
  <inkml:trace contextRef="#ctx0" brushRef="#br0" timeOffset="108562.97">17409 9598 265 0,'0'0'0'0</inkml:trace>
  <inkml:trace contextRef="#ctx0" brushRef="#br0" timeOffset="109053.65">17337 9776 347 0,'0'0'0'0,"0"0"78"16,0 0 22-16,0 0-14 15,0 0-22-15,0 0 5 0,0 0-30 16,55-69-5-16,-50 56 14 0,-3 0 12 15,0 1 2-15,-2-3 16 16,0-2-14-16,0-1-18 0,-3 0-12 16,-2-4-7-16,-1 0 1 0,-4 1-3 15,-1 0-10-15,-2 2-6 0,3 5 6 16,0 4 6-16,2 6-2 0,-4 4-7 16,0 13-8-16,-5 6-2 0,-2 9 2 15,2 5 7-15,-1 6-1 16,7 1 3-16,0-4 8 0,7-1-4 15,2-7-7-15,2-3-2 0,4-6-5 16,5-2-3-16,-1-5 0 0,3-6 4 16,3-6-5-16,2 0 2 0,5-4 5 15,4-9-9-15,5-3-21 16,1-7-4-16,-1-4-6 0,0-4 10 16,-1-6 7-16,-3-2 20 0,-3-6-6 15,-7-5 1-15,-1-1 2 0,-7-7 9 16,-2-7-5-16,-4 0 0 0,-2 2 11 15,0 9-2-15,0 12 9 16,-1 21 8-16,-1 11 10 0,0 9-4 16,-2 7-31-16,-3 17-10 0,-3 15-2 15,-4 15 19-15,-1 9-1 0,2-1 0 16,0 1 7-16,5-4-2 0,2 0-9 16,6-1 0-16,0-3-11 0,7-3 5 15,8-8-2-15,4-8-122 0,11-6-41 16,6-11-147-16,3-8-134 15</inkml:trace>
  <inkml:trace contextRef="#ctx0" brushRef="#br0" timeOffset="109418.61">17935 9606 1195 0,'0'0'0'16,"0"0"183"-16,-20-71-89 0,10 54-28 15,1 5-14-15,2 5-6 0,-3 2-4 16,-2 2-3-16,2 3-23 0,-8 8-17 15,-2 10-6-15,-4 9 2 16,-4 4 10-16,1 3 6 0,6-1-8 16,4-4 2-16,6-7-5 0,7-4 0 15,4-3-4-15,0-5 4 0,3 0-8 16,2-6-7-16,0-4-13 0,4 0-2 16,1-3 10-16,5-7-3 0,2 2-12 15,2-2 11-15,-2 1 6 16,-3-2 10-16,-3 4 10 0,-2 0-2 15,-2 5 0-15,-6 1 0 0,2 2 0 16,1 10-9-16,-1 7 16 0,1 5 15 16,-4 3-8-16,0 0-1 0,-4 1-7 15,2-2 9-15,-3-4-6 16,1-4-7-16,3-4-3 0,-3-4 2 16,3-5-2-16,0-1-47 0,-2-3 8 15,3 0-30-15,1-3-61 0,9-10-97 16,1-6-237-16</inkml:trace>
  <inkml:trace contextRef="#ctx0" brushRef="#br0" timeOffset="113012.45">18158 9636 145 0,'0'0'0'0,"0"0"280"0,0 0-237 16,0 0-27-16,0 0-6 15,0 0-3-15,0 0-7 0,-26-61 0 16,23 55-4-16,1 2 28 0,1 1 3 16,-3 1 4-16,4-1-4 15,0 2-2-15,0 0 6 0,1 0-11 16,3 0-5-16,-4-1-3 0,1 0-5 16,-1-2-1-16,2-1-1 0,2 1-3 15,0 0-1-15,3-3 0 0,1 0-1 16,2 0 0-16,2-1 7 0,1 1 0 15,1 0 9-15,0 1 19 16,-2 3 1-16,0 2-4 0,-4 1-5 16,-2 0-16-16,-1 2-4 0,0 3-1 15,0 3-1-15,0-1-1 0,-3 1 1 16,3 1-2-16,0-1-6 0,2-2-245 16,-2-6-334-16</inkml:trace>
  <inkml:trace contextRef="#ctx0" brushRef="#br0" timeOffset="113952">17860 9607 377 0,'0'0'0'0,"0"0"93"0,0 0-51 0,0 0 4 15,0 0-13-15,0 0-6 0,0 0 2 16,0 0 8-16,-20-40 6 16,15 34 5-16,2 0 4 0,-5 1-17 15,3-1-10-15,-1 1-9 0,-2 1-12 16,2 2-4-16,-1 0 0 0,-1 0 0 15,1 2 15-15,2 0-13 0,-2 4 0 16,0 3-1-16,-2 6 2 16,-1 3 0-16,4 4 6 0,-1 0 10 15,-5 2 4-15,6 0-2 0,1-4 4 16,2-1-9-16,3-2-7 0,0-3-4 16,3-2-2-16,0-3-1 0,1 0-1 15,3-2 6-15,3 1-5 16,-1 0 2-16,2 0 3 0,1 1-5 15,-4 2-1-15,3 0 1 0,-1 3-1 16,0-6 0-16,-4 2 3 0,-4-7-5 16,1-1 2-16,-2 0-2 0,1-1-13 15,4-8 17-15,0-5 15 16,2-8-12-16,4-4-5 0,0-4 3 16,-1-1-4-16,-1 1 0 0,-1-2 6 15,-3 2-6-15,2 4 0 0,-6 5 1 16,0 6-1-16,-2 7-40 0,0 5 3 15,-1 3-29-15,-4 1-115 16,-1 6-79-16,-1 2-95 0</inkml:trace>
  <inkml:trace contextRef="#ctx0" brushRef="#br0" timeOffset="115111.87">18259 9586 562 0,'0'0'0'16,"0"0"168"-16,0 0-34 15,0 0 7-15,0 0-66 0,0 0-24 0,-29-67-5 16,22 57-16-16,-3 0-1 15,3 0 0-15,1 1-9 0,1 2-4 16,-1 2-2-16,-1 3-8 0,-2 2-8 16,-2 0-4-16,-5 13 9 0,-2 6-3 15,-6 8 0-15,-4 6 0 0,2 5 34 16,2-2-11-16,5-3-10 16,8-4-4-16,5-7-4 0,3-5-1 15,3-3-5-15,3-4-5 0,5-5 7 16,7-3-2-16,1-2-3 0,7-3 7 15,6-8-6-15,0-5-22 16,2-4 0-16,-1-1-3 0,-7-1-2 16,-7 1 19-16,-4 3 7 0,-6 3 7 15,-1 4 2-15,-3 5-4 0,-2-1 6 16,0 3 10-16,0 1 7 0,-3-1-3 16,0 1-3-16,2 0-4 0,1 2-4 15,-2-1-1-15,2 2-2 16,0 0-9-16,0 0 3 0,0 0-2 15,0 0-10-15,0 0 7 0,5 5-3 16,0 3 2-16,0-1 3 0,0 6 1 16,1 0 2-16,-1 3 9 0,3 2-2 15,0 3-1-15,-1-1 3 16,1 7-3-16,0 1 3 0,-1 6 1 16,1 5 2-16,0 10-3 0,-3 4 2 15,1 8 0-15,-3 9 1 0,-1 4 4 16,-1 3-2-16,-1 2 3 0,-1-3 0 15,-4-2-3-15,-4-8 0 16,1-7-3-16,-4-11 4 0,0-9-6 16,-3-8 6-16,-2-10-5 0,-3-3 9 15,2-6-1-15,-3-6-5 0,1-6-2 16,4-1 4-16,-3-15-1 0,6-5-11 16,4-12-1-16,3-9-6 0,6-8-3 15,0-10 5-15,5 1-1 16,10 1-3-16,11 7 3 0,2 6-1 15,6 9-3-15,6 7 4 0,1 2 0 16,3 8-4-16,-3 4-6 0,-4 6-31 16,-2 6-26-16,-5 2-15 0,-5 1-38 15,-6 4-193-15,-12 0-176 16</inkml:trace>
  <inkml:trace contextRef="#ctx0" brushRef="#br0" timeOffset="116571.42">19914 9947 900 0,'0'0'0'0,"0"0"126"15,-2 84-21-15,-9-48-22 0,-8 8-48 16,-10 2-27-16,-9 7 1 15,-9 8-18-15,-13-1-328 0,-10-3-164 16</inkml:trace>
  <inkml:trace contextRef="#ctx0" brushRef="#br0" timeOffset="122921.28">21304 9369 24 0,'0'0'0'16,"0"0"459"-16,0 0-346 0,0 0 35 15,0 0-60-15,0 0-47 0,0 0-33 16,0 0-9-16,5 25 2 15,-4 10 117-15,-1 4-46 0,-4 8-5 16,-3 1-9-16,-4-1-7 0,0 1-16 16,-5-1-5-16,-3-3 1 15,-3 0-14-15,-3-2-10 0,-3 0 2 16,-5 0-7-16,-5-4 0 0,1-3-1 16,3-3-2-16,1-7-78 0,6-7-19 15,6-5-48-15,8-11-56 0,5-3-26 16,6-14-69-16</inkml:trace>
  <inkml:trace contextRef="#ctx0" brushRef="#br0" timeOffset="123071.4">21250 9864 671 0,'0'0'0'0,"0"0"266"0,79 65-86 16,-53-39-65-16,3-2-50 0,-2-1-4 15,4 0-17-15,2-2-19 16,1 0-19-16,1 1-1 0,-1-5-7 15,-5-3-77-15,0-2-104 0,-10-9-234 16</inkml:trace>
  <inkml:trace contextRef="#ctx0" brushRef="#br0" timeOffset="123981.09">22165 9498 39 0,'0'0'0'15,"0"0"362"-15,0 0-251 0,0 0 0 16,-4-66 36-16,4 59-30 0,0 1-6 16,0 4-3-16,0 2-42 0,3 4-50 15,3 12-27-15,4 12 22 16,0 16 34-16,-4 11 13 0,-4 9 1 16,-2 6-17-16,-2 0-2 0,-4 1-9 15,-4-4-15-15,-1-8-8 0,-3-4-4 16,1-9-1-16,-5-2-2 0,2-9 1 15,-5-8-4-15,1-3-40 16,-3-8-6-16,0-2-37 0,1-6-72 16,4-8-9-16,2 0-36 0,3-15-73 15,2-8-24-15</inkml:trace>
  <inkml:trace contextRef="#ctx0" brushRef="#br0" timeOffset="124262.37">22036 9600 499 0,'0'0'0'0,"0"0"145"0,0 0-52 16,0 0-29-16,64-53-46 0,-52 51-11 16,0 0 11-16,4 1-10 15,-1 1-4-15,0 0-4 0,0 0 0 16,1 0 2-16,-1 5-2 0,3 1 0 16,0 3 11-16,-2 2 20 0,1 7 6 15,0 10-2-15,-3 10 17 0,2 9 7 16,-4 9 18-16,-6 5 0 0,1 3-11 15,-5-2-16-15,-1-3-12 16,0-5-19-16,-1-6-10 0,2-5-8 16,-2-6 3-16,1-6-1 0,-1-7-6 15,0-8-37-15,-1-8-33 0,-1-5-59 16,-1-3-59-16,-4-2-20 0,-5-12-217 16</inkml:trace>
  <inkml:trace contextRef="#ctx0" brushRef="#br0" timeOffset="124421.48">22129 9835 742 0,'0'0'0'16,"0"0"198"-16,0 0-65 0,0 0-20 15,0 0-52-15,0 0-39 16,0 0-2-16,0 0-10 0,63-58-7 16,-34 50-1-16,-2 3-4 0,1 1-64 15,-2 3-89-15,-4 1-103 0,-4 0-22 16,-6 2-97-16</inkml:trace>
  <inkml:trace contextRef="#ctx0" brushRef="#br0" timeOffset="124531.37">22255 9930 617 0,'0'0'0'15,"0"0"205"-15,0 0-116 0,0 0-5 16,0 0-51-16,0 0-38 0,0 0-6 16,0 0 16-16,0 0-10 0,67-5-326 15,-35-14 13-15</inkml:trace>
  <inkml:trace contextRef="#ctx0" brushRef="#br0" timeOffset="124925.27">22717 9241 913 0,'0'0'0'0,"0"0"73"16,0 0-3-16,0 0-18 0,0 0-10 15,0 0 31-15,-29 78-16 0,12-50-39 16,-1 1-13-16,-2 2-3 0,1-2-4 16,-1 3-52-16,-2-1-78 0,1-4-37 15,4-6 3-15,0-7 4 16,9-7 99-16,3-7 78 0,2 0 15 15,2-7 71-15,-1-3 24 0,2-2 0 16,0 2 5-16,4-1-30 0,1 2-15 16,0 0-28-16,1 1-23 0,6 0-6 15,-1 3-6-15,3-3-9 16,6 2-9-16,1 2-1 0,1-2 0 16,4 2-3-16,-3 2 0 0,1 1-44 15,-5 1-38-15,-3 0-90 0,-4 6-32 16,-8 3-92-16,-4 0-105 0</inkml:trace>
  <inkml:trace contextRef="#ctx0" brushRef="#br0" timeOffset="125060.42">22567 9593 643 0,'0'0'0'0,"0"0"266"0,0 0-121 16,0 0-22-16,0 0-51 0,0 0-35 16,0 0-19-16,0 0-15 0,0 0-1 15,51-10 8-15,-21 2-13 16,0 2-86-16,1 0-33 0,-1 0-105 15,-3-1-183-15</inkml:trace>
  <inkml:trace contextRef="#ctx0" brushRef="#br0" timeOffset="125442.27">22576 9711 822 0,'0'0'0'16,"0"0"164"-16,-54 67-13 0,39-45-67 15,3 1-33-15,3 1-20 16,7-2-12-16,2-2-9 0,4-1-12 16,6-1 4-16,-1 0-3 0,2-5-74 15,1-8-32-15,-2-3-15 0,1-2-1 16,0-4 26-16,-2-8 4 0,-1 2 10 16,-1-6 45-16,1 1 17 0,-3-3 22 15,1 0 11-15,1 0 19 16,-2-3 49-16,0 7 2 0,-1 1-12 15,-1 5 19-15,-1 3-20 0,0 0-8 16,-2 4-13-16,0 0-18 0,0 1-10 16,0 0-9-16,3 0-6 15,0 0-5-15,1 3 0 0,-3-1 0 16,2 2 2-16,2 2-3 0,-3-3-2 16,0 2 3-16,0 5-4 0,-2-5 6 15,0 4-2-15,-3-1 0 0,-2 2 15 16,1-1-20-16,0 0-73 0,3-3-77 15,1-2-86-15,3-4-192 16</inkml:trace>
  <inkml:trace contextRef="#ctx0" brushRef="#br0" timeOffset="125616.87">22802 9775 856 0,'0'0'0'0,"0"0"90"16,0 0-18-16,0 0-1 0,0 0-33 15,0 0-2-15,-15 60 4 0,14-53-27 16,1 1-14-16,0-2-8 0,0-1-52 16,0 0-80-16,0-3-9 15,0-2-73-15,0 0-43 0,0 0 25 16</inkml:trace>
  <inkml:trace contextRef="#ctx0" brushRef="#br0" timeOffset="125779.52">22802 9775 54 0,'51'7'0'0,"-40"-17"450"16,1 2-343-16,-2 2 18 0,0-2-5 15,0 5-35-15,-2 3-4 16,0 0-3-16,-1 0-14 0,-1 3-13 16,-1-1-22-16,-1 0-4 0,0 2-13 15,0 0-6-15,-1 1-5 0,0 3 1 16,-1 2-4-16,-2 1-32 0,-3 4-60 16,-3-2-40-16,-5 4-60 0,-5 0-120 15,-2-4-117-15</inkml:trace>
  <inkml:trace contextRef="#ctx0" brushRef="#br0" timeOffset="125981.01">22599 9949 972 0,'0'0'0'15,"0"0"141"-15,0 0-28 0,0 0-56 16,0 0-39-16,0 0-2 0,0 0 6 15,-24 64-16-15,19-45-8 16,-3 0-3-16,-1 4-35 0,-2 0-52 16,-1-2-55-16,-2-1-60 0,-2-1-127 15,-4-1-117-15</inkml:trace>
  <inkml:trace contextRef="#ctx0" brushRef="#br0" timeOffset="126109.34">22463 10226 736 0,'0'0'0'0,"0"0"190"15,0 0-35-15,0 0-75 0,0 0-29 16,76-58-13-16,-51 45-24 0,3 5-14 16,-3 0 0-16,2 5-154 15,-1-1-63-15,-5-3-264 0</inkml:trace>
  <inkml:trace contextRef="#ctx0" brushRef="#br0" timeOffset="126320.29">22940 9964 1072 0,'0'0'0'0,"0"0"263"15,0 0-170-15,0 0-61 0,0 0-27 16,0 0 2-16,0 0 5 0,0 0 2 16,-29 61-9-16,15-39-1 0,1 0-3 15,-5 1 3-15,2 1-8 16,-1-3-53-16,1-1-17 0,3 1-73 15,-1-6-153-15,-1-3-42 0,-1-9-138 16</inkml:trace>
  <inkml:trace contextRef="#ctx0" brushRef="#br0" timeOffset="126430.5">22872 10181 813 0,'0'0'0'0,"0"0"369"16,58 31-202-16,-35-16-71 0,3 1-51 15,-1 0-25-15,2 2-13 0,2-2-4 16,-1-2-6-16,0-3-216 0,-1-6-248 15</inkml:trace>
  <inkml:trace contextRef="#ctx0" brushRef="#br0" timeOffset="127038.61">23981 9381 921 0,'0'0'0'16,"0"0"262"-16,0 0-141 0,0 0-71 16,0 0-38-16,0 0-6 0,0 0-5 15,0 0-2-15,0 0 2 0,35 20-2 16,-30-2-2-16,1 2-53 0,-5 1-59 16,2-2-30-16,-3-5-79 0,-3-4-71 15,-4 0 60-15,-7-7 40 16</inkml:trace>
  <inkml:trace contextRef="#ctx0" brushRef="#br0" timeOffset="127187.18">23950 9518 158 0,'0'0'239'0,"0"0"-76"0,-71-1 4 16,48-1 3-16,5 1-38 0,6 0-27 16,4 1-7-16,7 0-41 0,1-2-16 15,0 1-23-15,0-1-18 16,8 1 0-16,8-2-26 0,8-1 34 16,9-3-1-16,8-1 1 0,5-3-11 15,3 2 2-15,0-2-76 0,-4 2-40 16,-5 0-27-16,-7 2-63 0,-8-1-17 15,-10 2-86-15</inkml:trace>
  <inkml:trace contextRef="#ctx0" brushRef="#br0" timeOffset="127869.63">23905 9556 542 0,'0'0'0'0,"0"0"167"15,0 0-75-15,0 0-27 16,0 0-46-16,0 0-11 0,0 0-4 15,0 0 1-15,31 22 2 0,-10-21-14 16,0-1-81-16,5 0-48 0,2 0-38 16,2-6 36-16,1 2-53 15,-7-1 119-15,-3-1 91 0,-10 3 81 16,-6 1 18-16,-2 0 30 0,-3 2-30 16,-4 0 8-16,-6 3 4 0,-10 7-55 15,-6 2-29-15,-5 4-16 0,-2 3 0 16,2 2-3-16,2-2-18 0,7-2-3 15,3-4-4-15,6-1-4 16,6-2 1-16,2-2-3 0,3-3-8 16,2 2 11-16,0-2-2 0,2-1 5 15,0 0 13-15,2 0 0 0,3-1 1 16,-1-2-4-16,0 1-10 0,2-2-1 16,2 0 3-16,1 0 3 15,5-2-7-15,0-2 0 0,-1-4 0 16,-1 4-7-16,-3 0 6 0,-1 1-44 15,-6 3-46-15,-3 2 22 0,-1 4 6 16,-9 5-50-16,-7-1-54 0,-3 4-48 16,-3 1 8-16,-1 0 142 0,-2-1 61 15,-1 3 8-15,-1 0 170 16,3-2-45-16,4-4 59 0,4-5-2 16,7-3-36-16,5-2-20 0,2 2-28 15,2-3-30-15,0 0-31 0,8 0-30 16,6-5-10-16,8 0 0 0,3-6 5 15,3 2-3-15,-2 0-6 16,-2 2-145-16,-2 2 47 0,-4-1-49 16,-4 0 37-16,-6 2 49 0,-6 0 17 15,-2 1 37-15,0 2 20 0,-1 1 55 16,-3 0 12-16,-1 5-18 0,0 2-4 16,-1 5 6-16,1 6 14 15,-3 5 15-15,-1 8-29 0,1 3-5 16,1 3-9-16,-4 3-12 0,-3 1 9 15,-2-2 1-15,0-3-29 0,0-4-9 16,-1-5-5-16,1-6 2 0,0-4-4 16,3-7 0-16,-1-5-100 0,5-5-23 15,2-2-132-15,2-14-103 16,3-7-257-16</inkml:trace>
  <inkml:trace contextRef="#ctx0" brushRef="#br0" timeOffset="128031.89">24084 9774 1129 0,'0'0'0'0,"0"0"115"16,0 0-41-16,0 0-57 0,0 0-18 15,0 0 2-15,0 0 10 0,0 0-10 16,0 0 0-16,63 36-2 0,-42-35-156 16,3-1-13-16,1-11-63 0,0-2-38 15,-2-9-214-15</inkml:trace>
  <inkml:trace contextRef="#ctx0" brushRef="#br0" timeOffset="128236.56">24373 9474 644 0,'0'0'0'0,"0"0"239"0,0 0-30 16,0 0-76-16,0 0-76 0,0 0-57 16,0 0 0-16,0 0 82 0,-9 90-19 15,-1-30-15-15,-6 5 17 0,0 5-12 16,-7 0 5-16,0-3-26 0,2-2-10 15,0-1-15-15,4-7-6 16,-2-6 5-16,0-11-10 0,-3-5-34 16,-1-6-13-16,-3-6-26 0,0-5-74 15,-2-8-111-15,1-10-219 0</inkml:trace>
  <inkml:trace contextRef="#ctx0" brushRef="#br0" timeOffset="129130.52">24455 9438 963 0,'0'0'0'15,"0"0"196"-15,0 0-83 0,0 0-76 16,0 0-30-16,0 0-4 0,0 0 3 15,0 0-5-15,63-39-2 16,-53 47-5-16,-1 0 0 0,0 4-16 16,-3-2-12-16,1 1-28 0,-1-1-36 15,-2-3-14-15,-2-1-10 0,-2-3-5 16,0 1 33-16,-6-2 69 0,0 1 37 16,-1 0-1-16,1 2 32 15,-4 1 32-15,-1 1-13 0,-1 5-5 16,-1-2 38-16,-1 0-21 0,5-2-24 15,2-1 5-15,3-5-23 0,4-2-21 16,0 1-13-16,4 0-5 0,5-1 4 16,3 0 1-16,6 0 4 0,1-2 10 15,3 0-17-15,-3 2-38 16,-6 0 20-16,-4 0 12 0,-4 6-28 16,-5 1 14-16,0 2 2 0,-5 0 16 15,-5 2 10-15,0 0-1 0,-4 3 2 16,2-1-1-16,-2-1-3 0,2 1 0 15,4-2 11-15,0-2-9 16,1-2 0-16,4-1-3 0,1-2-4 16,2 0 6-16,-1 2-2 0,0 1-5 15,1-2 3-15,0 1 1 0,0 1-2 16,0-2 0-16,1-1 1 0,1 1-5 16,2-1 3-16,3-3 0 0,1-1 2 15,-1 0 6-15,0 0-1 16,3 0 0-16,-2-4-1 0,2 2 5 15,1 0-1-15,3 2 5 0,-3 0 6 16,-3 0 53-16,-1 0-44 0,-4 0-18 16,0 0 0-16,-1 0 0 0,-1 2-8 15,0 3-6-15,-1 1 7 16,0 3 0-16,-4 4 0 0,-4 0-1 16,-1 0-25-16,-3 5-11 0,-2-5-90 15,-1 0-7-15,1 2 6 0,-1-3-29 16,-2-1 16-16,0-1 130 0,-3-1 22 15,-1 1 17-15,-1 0 56 16,2 1 23-16,2-1-6 0,2-6 27 16,6 1-28-16,5-3-23 0,4 0-18 15,1-1-33-15,0-1-26 0,4 0 0 16,7-3-5-16,5-3 13 0,3 1 2 16,2-2 7-16,0-2-13 0,-2 3 0 15,-3-3 5-15,1 6-3 16,-4 2 0-16,-1 2 6 0,0 11-7 15,-1 4 17-15,0 5 21 0,-1 12 4 16,-3 6 19-16,-1 8-9 0,-2 5-14 16,0 0-11-16,-3 1-9 0,-1-1-12 15,0 2-8-15,0 0-5 16,0-1-64-16,-1-7-118 0,-8-8-212 16</inkml:trace>
  <inkml:trace contextRef="#ctx0" brushRef="#br0" timeOffset="129927.36">25354 9480 817 0,'0'0'0'15,"0"0"244"-15,0 0-114 16,0 0-69-16,0 0-33 0,0 0-13 16,0 0-11-16,0 0 0 0,0 0-5 15,34 14 2-15,-25-5-2 0,-1 2-39 16,-1-3-41-16,0 2-37 0,-4-4-48 16,-3 2 15-16,0-3 2 15,-6-1 46-15,-6 2 93 0,-4-2 10 16,3 0 0-16,1 0 79 0,0-3-9 15,4 1 31-15,4 1-9 0,2-3-22 16,1 0-3-16,1 0-15 0,0 0-20 16,0 0-15-16,2 0-14 0,2 0-2 15,4-3 6-15,5 3 16 16,0-1 6-16,-2 1-16 0,1 0-6 16,-2 0-8-16,1 3-4 0,1 4 0 15,-2-1-37-15,-1 2-95 0,-4 1-65 16,-5-2-48-16,0 0-185 0</inkml:trace>
  <inkml:trace contextRef="#ctx0" brushRef="#br0" timeOffset="130108.49">25307 9676 81 0,'0'0'0'0,"0"0"483"16,0 0-418-16,0 0 28 0,0 0-11 16,0 0-38-16,0 0-16 15,0 0-11-15,0 0 28 0,9 7 13 16,11-11-1-16,0 1-24 0,-1-3-13 15,-6 0-10-15,-1 3-6 0,-3 0-5 16,0 3 2-16,0 0-2 0,-3 0-45 16,3 0-50-16,-3 0-45 0,-1 4-84 15,-5-1-128-15</inkml:trace>
  <inkml:trace contextRef="#ctx0" brushRef="#br0" timeOffset="130536.46">25299 9769 564 0,'0'0'0'16,"0"0"237"-16,0 0-108 0,0 0-56 16,0 0-52-16,0 0-30 0,0 0-10 15,0 0 28-15,37-5-8 0,-15-5-2 16,1 6-127-16,0-2 19 0,-6 2-17 16,2 0 32-16,-6 2-26 0,-3 0-48 15,-5 2 69-15,0 0-12 16,-4 3 113-16,-1 2 59 0,0-1-93 15,-5 3 61-15,1 1 23 0,-5 3 3 16,1 1 15-16,-3 3-22 0,-4 2 4 16,3 0 10-16,-1 0-10 15,0 1-23-15,3 1 16 0,-1 2-1 16,-1 1 15-16,2 1 177 0,1-5-205 16,3-3-21-16,1-5 6 0,3-2-7 15,1 0-6-15,1-4 1 0,0 0-2 16,0-4-2-16,0 0 0 15,1 2-4-15,2-2 4 0,2 2 15 16,0-2 9-16,1-2-1 0,-1-5 0 16,2 1-7-16,-1-4-8 0,1 2 1 15,-2-5-4-15,-2 1-4 0,-3-1-2 16,0 2-10-16,0 4-23 16,0 3-24-16,-3 1 0 0,1 3-34 15,2 0-73-15,-2 0-7 0,1 0-63 16</inkml:trace>
  <inkml:trace contextRef="#ctx0" brushRef="#br0" timeOffset="131191.44">25388 9942 401 0,'0'0'0'0,"0"0"287"15,-41 73-127-15,24-42-51 16,5-3-34-16,2-5 24 0,9-6-44 15,1-7-51-15,2-3-8 0,8-5-8 16,3-1 11-16,3-1 2 0,2-10 14 16,3-3 8-16,0-4-15 15,-3-2-6-15,-5 1-4 0,-4-3-1 16,-1 2 3-16,-2-1 0 0,-5-1-9 16,-1 5 6-16,0-2-16 0,-10 2-15 15,2 7-10-15,1-2-46 16,-2 7 9-16,1 1-25 0,2-1-52 0,1 4-4 15,4-1-24-15,1 0-76 16</inkml:trace>
  <inkml:trace contextRef="#ctx0" brushRef="#br0" timeOffset="132763.78">25756 9372 354 0,'0'0'0'0,"0"0"445"16,0 0-293-16,0 0-7 0,0 0-77 15,0 0-36-15,0 0-29 16,0 0-6-16,0 0 6 0,-12 30 4 16,12-12-3-16,0-1-8 0,0 0-76 15,0-2-38-15,0-1-30 0,1-4-88 16,0-2 14-16,-1-3 10 0,-6-4 91 16,1-1 131-16,-5 0 75 15,1 0 119-15,2-4-42 0,-4 0-11 16,-1-1-3-16,3 1-53 0,0 0-17 15,2 3-3-15,3-1-22 0,4 2-4 16,0 0-9-16,0 0-29 0,3 0-15 16,5 0-13-16,5 0 16 0,8-1 2 15,0 0-2-15,4 0-13 16,-3-1-58-16,-3 0-42 0,-2-1 35 16,-4 2-5-16,-3 1 0 0,-4 0 10 15,-6 0 10-15,-2 1 24 0,-12 7 31 16,-1 3 18-16,-7 5 52 15,0 3-9-15,1-2-2 0,3-1 15 16,2-3-16-16,8-1-8 0,2-6 11 16,6-1-30-16,0-3-21 0,3 0-1 15,9-1 0-15,3-1 24 0,3-1-11 16,2-6-3-16,3 1 1 0,-1 0-7 16,-5 1-5-16,-5 4-14 0,-5 1-9 15,-6 0-5-15,-1 6-10 16,-7 4 9-16,-11 5 24 0,-4 4-11 15,-12 1-52-15,-3 4-3 0,-6 1 13 16,-4 2 49-16,-5 1 20 0,-1-2 20 16,-1-5-25-16,4 0 38 15,5-7 38-15,13 2 10 0,7-7-20 16,11-4-8-16,11-1-2 0,3-4-25 16,2 0-18-16,13-3-19 0,13-5 2 15,12-4 78-15,15-5-57 0,10-5-6 16,4 2 0-16,1 2-12 15,3-1 12-15,2-1 4 0,0-1 5 16,-1-2 0-16,-4 4-14 0,-7 2-2 16,-1 3-2-16,-8 0-5 0,-7 3-1 15,-8 5-2-15,-6 3-58 0,-10 3-62 16,-9 0-71-16,-7 0-66 0,-7-1-97 16,-16-2-81-16</inkml:trace>
  <inkml:trace contextRef="#ctx0" brushRef="#br0" timeOffset="132931.18">25827 9757 734 0,'0'0'0'0,"-82"68"254"16,50-29-87-16,6-2-76 0,9-5-39 15,5-1-20-15,9-3-19 16,3-1-11-16,0 1 1 0,5-1-1 16,3-5-4-16,3-3-61 0,0-3-40 15,1-9-67-15,-2 0-111 0,-1-8 28 16,-4-1 28-16,2-8-16 0</inkml:trace>
  <inkml:trace contextRef="#ctx0" brushRef="#br0" timeOffset="133198.04">25732 10064 127 0,'0'0'0'0,"0"0"371"16,0 0-197-16,-25-75 17 0,25 60-41 15,0 1-33-15,7 4-37 0,4 2-17 16,1-5-19-16,5 2-11 0,5 0-11 16,-2-2-2-16,2 8-10 15,-2 2-7-15,-7 3 0 0,0 0-5 16,-3 7-3-16,-2 4 2 0,-2 2-2 15,-4 5-11-15,-2 1 9 0,-10 3-1 16,-6 3-2-16,-4 0 5 16,-5-4 2-16,5 0 0 0,-2-4 5 0,4 0 1 15,6-3-5-15,2-5 4 16,5-1-1-16,-1-6-1 0,5 0 0 16,1-2 3-16,0 0-5 0,0 0-8 15,1 0-24-15,2-1-21 0,5-2-7 16,0-6 0-16,2-4-41 0,6-6-15 15,1-5-60-15,5-1-72 16,-2-10-75-16</inkml:trace>
  <inkml:trace contextRef="#ctx0" brushRef="#br0" timeOffset="133629.75">26041 9408 576 0,'0'0'0'0,"7"-70"302"0,-7 53-66 15,0 9-81-15,0 6-76 16,0 2-29-16,0 4-45 0,0 13-10 15,-4 16-29-15,0 14 49 0,-3 15 44 16,7 13-12-16,0 5 19 0,0 9-10 16,1-1-23-16,9-2-15 0,5-4 4 15,4-9-8-15,3-6-3 16,5-9-3-16,-1-5-4 0,0-4 2 16,2-2-4-16,-2-3 1 0,-1-5 2 15,-2-2-3-15,-1-5-4 0,-4-6 4 16,-4-5-1-16,-4-6-13 0,1-3-3 15,-3-3-7-15,-1-7-28 16,4-2 17-16,-1-4-4 0,0-11-20 16,2-11-12-16,1-7-26 0,-2-10-68 15,-3-8-28-15,-7-6 49 0,-1-3 75 16,-10-4 48-16,0 1 25 0,0 8 30 16,3 12 75-16,0 10 51 0,0 14 29 15,4 10-67-15,0 4-41 16,-3 5-23-16,-1 0-31 0,-5 11-11 15,-4 6-4-15,-7 4 4 0,0 5-3 16,-3 3-8-16,-1 3 1 0,0-3-4 16,3-2-6-16,0-4 4 15,4-4-4-15,8-3-101 0,3-4-1 16,8-9-67-16,1-3-202 0,12-17-170 16</inkml:trace>
  <inkml:trace contextRef="#ctx0" brushRef="#br0" timeOffset="133742.72">26625 9808 1360 0,'0'0'0'16,"0"0"5"-16,0 0-2 0,0 0 3 15,69 81-102-15,-64-62-225 0,-5-6-548 16</inkml:trace>
  <inkml:trace contextRef="#ctx0" brushRef="#br0" timeOffset="145797.62">27520 10382 1092 0,'0'0'0'0,"0"0"5"16,0 0-2-16,0 0 55 0,1 60-38 16,-13-34-12-16,-2 1 6 15,-9 3-7-15,-7 2-14 0,-5 2-146 16,-11-3-96-16,-4-2-110 0</inkml:trace>
  <inkml:trace contextRef="#ctx0" brushRef="#br0" timeOffset="148659.74">28362 10021 703 0,'-2'-6'0'0,"0"1"179"16,0-1-5-16,2-1-46 15,0 3-53-15,-2-2-11 0,2 3-26 16,0 3-23-16,0-1-20 0,2 1 1 16,2 0-34-16,1 0-71 0,8 0-36 15,4 1-72-15,1 0-147 0</inkml:trace>
  <inkml:trace contextRef="#ctx0" brushRef="#br0" timeOffset="148832.41">28746 10011 851 0,'0'0'0'0,"0"0"128"16,0 0-10-16,0 0-60 0,0 0-52 15,0 0-12-15,0 0-95 0,0 0-36 16,0 0-128-16,72-47-48 0</inkml:trace>
  <inkml:trace contextRef="#ctx0" brushRef="#br0" timeOffset="148988.31">29202 10008 874 0,'0'0'0'16,"0"0"167"-16,0 0-52 0,0 0-80 16,0 0-40-16,0 0-60 0,0 0-170 15,0 0-13-15,97-17-232 0</inkml:trace>
  <inkml:trace contextRef="#ctx0" brushRef="#br0" timeOffset="149101.28">29905 10049 1103 0,'0'0'0'0,"0"0"28"0,0 0-28 16,0 0 94-16,0 0-113 0,0 0-63 16,0 0-103-16,0 0-180 15</inkml:trace>
  <inkml:trace contextRef="#ctx0" brushRef="#br0" timeOffset="183211.18">12606 15153 854 0,'-8'-6'0'16,"2"2"158"-16,4 3-59 0,2-1-28 16,0 2-40-16,0 0-25 15,0-2-6-15,2 2 0 0,6 0-11 16,4 3 15-16,3 0 10 0,2 1 0 15,3-1 5-15,3-1 2 0,1 0-5 16,2-2-5-16,3 0-5 0,-1 0-2 16,1-1-2-16,-2-3 0 0,-1-1-1 15,-3 0 2-15,-4-3 0 16,-1 0-5-16,-3-1 4 0,-4 0-4 16,-4 1-1-16,-2-2 2 0,-2-2-2 15,-2 1 1-15,-1-3 0 0,0-2-5 16,-5-1 4-16,-4-3 1 15,-4 1-1-15,-4-1-2 0,-1 2 5 16,-1 5 0-16,0 4 1 0,-2 3 0 16,2 6 17-16,-3 0-10 0,1 8 7 15,0 8-9-15,-1 6 2 0,0 4 1 16,3 7 3-16,0 2 4 0,1 2 7 16,5 1 5-16,2 0 0 0,5-3-7 15,5-3-7-15,1-2-9 16,10-5-4-16,3-2-2 0,10-2-6 15,6-6-15-15,6-3-46 0,10-4-29 16,2-3-50-16,4-2-121 0,-7-3-178 16</inkml:trace>
  <inkml:trace contextRef="#ctx0" brushRef="#br0" timeOffset="183501.58">13149 15290 916 0,'0'0'0'0,"0"0"134"16,0 0-22-16,0 0 1 0,0 0-62 15,0 0-27-15,0 0-7 0,0 0-6 16,0 0-9-16,3 35-1 16,4-29-2-16,3 1-2 0,1-4 2 15,0 0-9-15,0-2-11 0,-2-1-4 16,-2 0-12-16,0-2-9 0,-1-5 15 16,0 0 7-16,-4-4-5 0,-1 1 19 15,0 2 11-15,-1 2 0 16,3 3 3-16,-2 3 0 0,-1 0 10 15,0 0 5-15,0 0-3 0,-3 4 11 16,3 1 6-16,-3 0-2 0,2-1-5 16,1 2-12-16,-1-3-11 0,1 2-6 15,0-2-29-15,5 1-110 16,3-4-219-16,6 0-227 0</inkml:trace>
  <inkml:trace contextRef="#ctx0" brushRef="#br0" timeOffset="184217.79">13828 15093 886 0,'0'0'0'0,"0"0"105"0,0 0-4 15,0 0-6-15,0 0-45 0,-59-72-10 16,48 58-3-16,-3-1-8 16,2 2-9-16,-2 2-3 0,0 4-4 15,-2 2-6-15,3 5-3 0,-6 0 1 16,-1 9-2-16,-2 8 0 0,-2 6 0 16,-2 6 1-16,6 1-6 15,5 0 4-15,4-4-2 0,7-3 0 16,4-6-7-16,2-2-8 0,10-6-13 15,6-3-1-15,8-2-6 0,2-4-11 16,3-5-8-16,-1-5-12 0,2-1-16 16,-6-4 27-16,-3-1 32 15,-4 3 9-15,-3 0 17 0,-3 4 0 16,-3 6-3-16,-3 2 0 0,-3 1 2 16,-1 3-2-16,0 7 52 0,-1 5-8 15,2 7 2-15,0 9 0 0,3 7 4 16,-3 5 6-16,4 6-12 0,1 8 1 15,0 6-4-15,3 6-3 16,0 3-4-16,-4 1-2 0,0-3-9 16,0-2-6-16,-6-4 0 0,-2-6-7 15,-5-9 5-15,-9-4 2 0,-2-6 9 16,-6-7 0-16,-7-5 6 0,-3-6-4 16,-6-7-13-16,-4-3 0 0,-2-6 2 15,-6-3-5-15,-2-3-3 16,0-7 1-16,2-5-7 0,9-5-3 15,8-5 0-15,9-5 0 0,9-3-131 16,15-5 10-16,16-9-72 0,19 0-271 16,14-5-334-16</inkml:trace>
  <inkml:trace contextRef="#ctx0" brushRef="#br0" timeOffset="184345.59">14345 15659 1467 0,'0'0'0'0,"0"0"66"0,0 0-71 0,0 0-3 16,0 0-14-16,0 0-89 16,0 0-160-16,0 0-400 0</inkml:trace>
  <inkml:trace contextRef="#ctx0" brushRef="#br0" timeOffset="187876.84">15502 14979 466 0,'0'0'0'15,"0"0"219"-15,0 0-81 0,0 0 14 16,0 0-39-16,-16-64-42 0,16 61-27 16,0 2-22-16,1 1-18 0,6 1-1 15,3 10 15-15,5 7 6 16,-1 8 8-16,-1 9 7 0,-2 10-7 16,-2 3 2-16,-5 5-4 0,-4 5-3 15,-1 1 0-15,-10 2-8 16,-2-1-12-16,-3-1-2 0,-1-3-1 0,-2-5-2 15,-1-2-2-15,0-5 0 16,-4-6 0-16,2-2-17 0,0-7-16 16,-1-2-17-16,1-7-28 0,1-8-22 15,8-6-27-15,2-5-32 0,5-4 15 16,6-14-108-16,0-9-106 16</inkml:trace>
  <inkml:trace contextRef="#ctx0" brushRef="#br0" timeOffset="188256.59">15404 15280 488 0,'0'0'0'16,"0"0"222"-16,1-79-93 0,-1 55-5 16,1-2-47-16,2-1-42 0,6 0-4 15,2 0-13-15,3 1-5 0,6 0-8 16,3 2-3-16,3 2-2 16,4 2 0-16,-1 4-1 0,2 0 1 15,-1 3 0-15,-5 1 0 0,-2 3-1 16,-4 1 1-16,-8 4 0 0,-2 0 0 15,-4 4-7-15,-2 0 3 0,-1 4 0 16,1 5 5-16,0 4 10 16,-1 11 7-16,5 6 13 0,-4 13 7 15,4 5 10-15,0 10 9 0,2 4-20 16,2 7-6-16,0 4 9 0,-3 4-10 16,2 1-4-16,-1-2-2 15,-1-3-12-15,3-7-10 0,-3-5-2 16,-3-8 0-16,3-7 3 0,-6-7-3 15,0-7 0-15,-1-6 4 0,-1-8-5 16,-1-3-2-16,-3-3-16 0,-3-3-18 16,-1-6 9-16,-2 2-4 0,-5-5-27 15,0 0-12-15,-1-9-55 0,-2-6-79 16,-2-8-49-16,4-2-70 16</inkml:trace>
  <inkml:trace contextRef="#ctx0" brushRef="#br0" timeOffset="188484.47">15500 15411 696 0,'0'0'0'0,"0"0"230"16,0 0-95-16,0 0 20 0,0 0-70 16,-36-67-49-16,38 59-24 0,7-4-1 15,6 1 0-15,5 0-2 16,4-2-4-16,3 2-2 0,2 2-3 15,0 3 0-15,-2 4 2 0,1 2-2 16,-3 0-61-16,-1 9-52 0,-8 3-95 16,-6 6 4-16,-7 0-37 0,-6 5-42 15</inkml:trace>
  <inkml:trace contextRef="#ctx0" brushRef="#br0" timeOffset="188594.6">15633 15469 272 0,'0'0'315'0,"0"0"-150"15,-64 33-43-15,50-27-24 0,5-4-3 16,7-2-16-16,2 0-27 0,2 0-40 15,8-6-24-15,10-7 9 0,7-3-5 16,8-4-98-16,7-3-70 16,2 0-62-16,-3-1-225 0</inkml:trace>
  <inkml:trace contextRef="#ctx0" brushRef="#br0" timeOffset="189080.64">15975 14923 726 0,'0'0'0'0,"0"0"241"0,0 0-111 16,0 0-54-16,0 0-46 0,0 0-3 16,0 0 11-16,-15 79-7 0,15-53-15 15,0-2-12-15,3-3-3 0,5 1 1 16,0-1-2-16,-1-3 0 0,2-5-55 16,-2-2 1-16,-2-7-28 15,-2-4 29-15,-2 0 14 0,1 0 18 16,-2-5 33-16,0-6-4 0,-4-5-2 15,1-1 0-15,-5-1 15 0,4 2 26 16,-3-1-1-16,3 1 6 0,0 0 1 16,-1 2-7-16,3 1-8 0,2 4-1 15,0-1-11-15,0 2-8 16,5 1-4-16,3 2-6 0,4-2-6 16,1 4-3-16,3 0 2 0,1 3-1 15,3 3-3-15,0 5-1 0,-2 3-32 16,-3 6-36-16,-2 3-52 0,-9 5-65 15,-4 3-53-15,-10 3-42 0,-10 1 50 16,-8 3 5 0</inkml:trace>
  <inkml:trace contextRef="#ctx0" brushRef="#br0" timeOffset="189406.34">15918 15327 317 0,'0'0'249'0,"0"0"-117"16,0 0-15-16,0 0-8 0,0 0-64 16,0 0-42-16,0 0 19 15,0 0 37-15,0 0-24 0,33 25-22 16,-3-35-7-16,-1 1 1 0,0 2 1 15,-4 1 3-15,-4 2-8 0,-2 1 9 16,-2 1 5-16,-4-1 0 0,-3 3 8 16,-3 0-2-16,-4 0-1 15,-1 0 1-15,-1 1-7 0,0 4-2 16,2 2 7-16,-3 2-3 0,1 2-3 16,-1 0 1-16,0 6-4 0,0 0 0 15,-4 4 7-15,2 1 2 0,-3 1-7 16,-2 1 12-16,-3 3-5 0,0-1-3 15,-3-1-1-15,1 4-5 16,-5 1-3-16,-2 3-6 0,-6 3 1 16,-4-1-1-16,1 0-4 0,-2 0 2 15,3-4-2-15,-1-5-30 0,5-2 0 16,5-4-8-16,1-5-19 0,6-5-18 16,2-8-79-16,0-2-89 15,4-13-100-15,1-12-243 0</inkml:trace>
  <inkml:trace contextRef="#ctx0" brushRef="#br0" timeOffset="189624.4">15769 15529 848 0,'0'0'0'0,"0"0"282"0,0 0-150 16,0 0-56-16,0 0-63 0,0 0 0 16,0 0 47-16,71 71 0 0,-28-37-13 15,5 4-6-15,14 2 7 0,3 0-27 16,3-5-14-16,-2-3-2 0,-1-2-4 15,-7-2 1-15,-5-3 1 16,-5-2-3-16,-11-5 0 0,-6 0 0 16,-7-6-50-16,-6-4-26 0,-8-2-11 15,-7-3-34-15,-3-3-159 0,-3-3-40 16,-12-12-315-16</inkml:trace>
  <inkml:trace contextRef="#ctx0" brushRef="#br0" timeOffset="190861.59">17305 14947 560 0,'0'0'0'0,"0"0"222"15,0 0-72-15,0 0-34 16,0 0-74-16,0 0-42 0,0 0 0 16,0 0 62-16,-2 76-11 0,2-37 0 15,-7 3-1-15,-7-2-17 0,-3 3-9 16,-6 0-1-16,-4-1-11 0,-6 0-8 15,-3-1-3-15,-6 0 3 16,-1-1-3-16,-2-3-2 0,-5-2-60 16,2-6-26-16,6-4-86 0,7-8-18 15,10-8-63-15,10-9-128 0</inkml:trace>
  <inkml:trace contextRef="#ctx0" brushRef="#br0" timeOffset="191055.39">17138 15354 634 0,'0'0'0'0,"0"0"146"0,16 72-11 16,-16-31-33-16,0 8-11 15,-5 7-14-15,-3 4-24 0,2 2 16 16,0-3-19-16,4-5-35 0,1-7-12 16,1-6-6-16,7-9 5 0,1-9-4 15,2-10-59-15,-2-4-26 0,1-5-70 16,2-4-72-16,2 0 0 0,-4-14-51 15</inkml:trace>
  <inkml:trace contextRef="#ctx0" brushRef="#br0" timeOffset="191328.76">17493 15071 893 0,'0'0'0'0,"0"0"279"0,0 0-171 16,0 0-8-16,0 0-55 0,21-63-29 16,3 48-2-16,5 1-2 0,6 0-3 15,0 3-7-15,2 0-1 0,-1 1 1 16,4 3-2-16,-3 1 0 15,-2-1-62-15,-1 6-46 0,-6-1-97 0,-5 1-93 16,-7 1-316-16</inkml:trace>
  <inkml:trace contextRef="#ctx0" brushRef="#br0" timeOffset="191711.45">17456 15207 954 0,'0'0'0'0,"-60"61"45"15,38-35 96-15,10-4-47 0,5-2-62 16,5-5-29-16,2-1-5 0,5-2-17 16,3-1-42-16,3-4-39 15,2-2-51-15,-2-5 25 0,-2 0 21 16,-4-3 40-16,-1-2 71 0,-4 0 8 16,0-2 30-16,0 0 11 0,-2-1 14 15,2-1 0-15,3-2-29 0,8 2-14 16,8-2 26-16,10-3 13 0,10-2-3 15,11-6-9-15,11-1-11 16,7-1-19-16,-2-1-7 0,1 2 2 16,-1 3-2-16,0 2 0 0,-4 0-6 15,-2 3 7-15,-6 3 10 0,-13 4-9 16,-6 2-1-16,-7 5-4 16,-6 1-9-16,-6 2-4 0,-6 7 0 15,-5 6-4-15,-5 1 5 0,-4 3 1 16,-10 4-1-16,-4 1-2 0,-5 3-31 15,-7 1-1-15,-1-1-32 0,-2-2-77 16,-2-2-46-16,2-4-39 0,2-4-114 16</inkml:trace>
  <inkml:trace contextRef="#ctx0" brushRef="#br0" timeOffset="191933.73">17640 15178 774 0,'0'0'0'15,"0"0"20"-15,0 0 71 0,0 0-32 16,0 0-45-16,0 0-14 0,-23 74 0 16,30-58 7-16,5-1-9 15,1-1 1-15,1 0-49 0,-1-5-42 16,-1 3-23-16,0-3-61 0,-1-3-44 15,-3-5-89-15</inkml:trace>
  <inkml:trace contextRef="#ctx0" brushRef="#br0" timeOffset="192149.77">17928 15133 872 0,'0'0'0'0,"0"0"0"16,0 0 94-16,-80 48-42 15,50-28-35-15,5 1-14 0,1 0 0 16,3-2-1-16,6 2-4 0,1-6 4 16,6-5-4-16,3 1-10 0,2-6-3 15,3 0-4-15,5-3-18 0,4-1 9 16,7-1 20-16,4-3-4 0,4-4-50 16,2-2-69-16,3 0-104 15,-9-1-25-15</inkml:trace>
  <inkml:trace contextRef="#ctx0" brushRef="#br0" timeOffset="192517.99">17731 15452 474 0,'0'0'0'0,"-57"77"231"0,29-38-49 15,3-2-17-15,6-2-50 16,4-5-49-16,7-2-34 0,6-4-16 16,2-3-14-16,5 1-2 0,4-7 0 15,5 1-32-15,0-7-46 0,3-5-37 16,-1-1-53-16,-2-2-17 0,-6-1 2 15,-3 0 46-15,-5-1 120 16,-3-7 34-16,-4-3 26 0,-4-6 6 16,0-3 16-16,2-3 19 0,0-2 7 15,5-1-9-15,4-1-2 0,0 2-8 16,9 2 1-16,4-1 3 0,3 4-29 16,1 0 3-16,5 2 4 15,-1 2-13-15,3 2-7 0,1 4-8 16,-3 2-7-16,-2 3-8 0,-1 3-2 15,-2 2-3-15,-1 0-5 0,-1 6 0 16,-2 5 3-16,-1 3-3 0,1 3-2 16,-3 3 2-16,-2 1 2 15,1 1-3-15,-5 2 0 0,-1-2-50 16,0 1-58-16,-3-5-35 0,0 0-34 16,-6-2-94-16,-9-7-3 0</inkml:trace>
  <inkml:trace contextRef="#ctx0" brushRef="#br0" timeOffset="193124.7">17740 15679 477 0,'0'0'0'0,"0"0"193"0,-65-44-96 16,53 35 47-16,1 3-3 0,7 3-86 15,3 2-17-15,1 1-25 0,0 0-15 16,6 0-10-16,5 0 4 0,5 0 15 16,7 0-5-16,2-5-3 15,3-1 2-15,-1 0 7 0,1 0-9 16,-3 1-20-16,-5 0-34 0,-3 5-30 15,-8-1 10-15,-2 1-15 0,-7 0-37 16,0 6 18-16,-10 4 52 0,-3 2-58 16,-3 3 22-16,-2-2 43 15,-4 3 29-15,-1 0 7 0,-1 3 18 16,-2 0 9-16,-1-1 28 0,-1-1 32 16,4-1 31-16,6-2-19 0,0-3-30 15,9-1-13-15,4-6-26 0,5-1-5 16,0-2-21-16,9-1 8 0,0 0 4 15,6-4 54-15,0-1-9 16,3-1 2-16,-4 2 2 0,4-1-4 16,-3 2 0-16,1-1-4 0,-3-2 0 15,0 2-3-15,-3 1-11 0,-2-2-12 16,3 2-4-16,-1 0 1 0,-3-3-2 16,2 1 1-16,-1 2 13 15,-6 0 5-15,2 2 3 0,-4 1-9 16,0 0-5-16,-2 1-6 0,1 6-1 15,-1 1 19-15,-2 3 5 0,-2 3-7 16,-1-1-8-16,0 4-7 0,-1-2-8 16,-4 1 0-16,0 2-4 15,-6 3-4-15,-1 4 0 0,-2 0-15 16,-1-1-54-16,5-3-22 0,1-2-91 16,5-5-141-16,5 1 69 0,6-6 64 15,0-4 28-15,11-5 69 0,8 0 85 16,7-1 18-16,-1 1 336 0,2 0-89 15,4 1-17-15,-2 3-61 16,-2 2-41-16,-2 1-43 0,-2 0-39 16,-3 0-33-16,0 2-17 0,3-1-1 15,-2-1-8-15,4-3-176 0,-4-4-207 16,-2-6-498-16</inkml:trace>
  <inkml:trace contextRef="#ctx0" brushRef="#br0" timeOffset="194094.43">19081 14993 748 0,'0'0'0'0,"0"0"200"15,0 0-56-15,0 0-32 16,0 0-58-16,0 0-49 0,0 0-4 16,0 0 1-16,0 0 6 0,56-28 6 15,-27 24-4-15,0 0-3 0,0 3 1 16,-6 1-4-16,-2 0-3 0,-5 1 4 16,-3 3-6-16,-5 1-1 15,-1 6 4-15,-7 0-4 0,-2 6-36 16,-8 1 9-16,-6 2-6 0,-3 0-4 15,-3 0-3-15,-1-1-5 0,2-2 1 16,2-1 23-16,1-4 15 0,3 0 4 16,0 0 7-16,4-3-5 15,1 0 1-15,0-2 2 0,5 1 19 16,2-3-4-16,1-1-4 0,1 1-4 16,0 0-4-16,-3-1 3 0,3-1 2 15,1-1 1-15,0 2 4 0,3-3 1 16,2 3 11-16,4-3 9 0,-1-1 6 15,6 0 0-15,-2 0-12 16,4-4-9-16,1 1-9 0,-3 1-5 16,1 1-4-16,0 1-4 0,-2 0 4 15,-4 0-4-15,-5 5-49 0,-4 2-32 16,-2 3-23-16,-9 3 32 0,-11 4 8 16,-3 1-25-16,-7 1 3 15,-5 2 47-15,-1-1 31 0,0 3 7 16,-1-3 6-16,5-2 86 0,6-3 18 15,7-4-18-15,12-4-7 0,6-4-27 16,3-1-29-16,8-2-25 0,7 0 10 16,12-2 36-16,11-2-6 15,6-3-11-15,5-1-2 0,3 0 12 16,2-1-5-16,5 1-3 0,-2 1-7 16,-4 1-10-16,-2-2-5 0,-8 2-9 15,-7 3 0-15,-10 1 2 0,-6 2-3 16,-6 0 0-16,-5-1-64 0,-5 1 11 15,-4 0-22-15,0-2-31 16,-10 2-7-16,-8-2-82 0,-11-4-56 16,-6 0 4-16,-8-4-129 0</inkml:trace>
  <inkml:trace contextRef="#ctx0" brushRef="#br0" timeOffset="194262.09">19182 15388 472 0,'0'0'0'16,"-33"63"331"-16,20-17-196 15,2 9 62-15,2 6-50 0,-4 5-50 16,6 0-15-16,0-3-22 0,2-2-21 15,5-7-10-15,0-7-10 0,0-6-8 16,0-9-6-16,0-9 0 0,-2-8-4 16,-3-6 1-16,-1-6-4 0,1-3-65 15,-2 0 22-15,-1-5-32 16,-4-9-72-16,-2-8-107 0,0-7-110 16,1-6-228-16</inkml:trace>
  <inkml:trace contextRef="#ctx0" brushRef="#br0" timeOffset="194833.37">19531 15045 760 0,'0'0'0'0,"0"0"311"15,0 0-187-15,0 0-39 0,0 0-42 16,44-66-30-16,-21 49-6 0,3-2-3 16,3-3-1-16,-3 3-1 0,-1 0-2 15,0 3 0-15,-5 3 3 16,-3 3-4-16,-6 6 2 0,-6 3-4 16,-4 1-4-16,-1 8-13 0,-2 11 5 15,-9 10 14-15,-5 14 2 0,-6 7 3 16,2 10 0-16,-3 7-1 0,3 2 16 15,3 2 21-15,-3-6-17 16,7-3 1-16,-1-8-3 0,6-8-15 16,1-8-5-16,4-6-2 0,2-8-7 15,0-6-13-15,1-5-20 0,0-8-9 16,0-4-29-16,0-1-37 0,0-9 40 16,2-8 17-16,-1-6 36 15,-1-8 24-15,-2-3 0 0,-6-2 1 16,-2 0 25-16,4 2 47 0,3 4 33 15,3 4-30-15,0 4-29 0,6 5-9 16,5 2-5-16,3 1-2 0,5 0-12 16,3 3-5-16,2 3-9 0,-1 3-1 15,0 5-3-15,-4-1-3 16,0 8-2-16,-1 9 3 0,-4 7 0 16,0 6 0-16,1 6 7 0,-7 3-2 15,-3 5-6-15,-5-1 2 0,0 2-2 16,-3-5-29-16,-3-2-23 15,3-3-21-15,-5-4-84 0,-2-6-8 16,-3-2-14-16,-2-11-83 0,-3-8 25 16</inkml:trace>
  <inkml:trace contextRef="#ctx0" brushRef="#br0" timeOffset="195023.62">19589 15582 98 0,'0'0'0'16,"0"0"536"-16,0 0-388 15,-43-66-31-15,39 59-3 0,0 2-20 16,4 4-31-16,0 0-8 0,0 0-25 15,4-2-22-15,4-1-6 0,4 1-3 16,3-2 2-16,4 1 1 0,1-1-2 16,2 2-62-16,-1-1 10 0,1 2-13 15,0 2-20-15,-3 0-22 16,-3 0-74-16,-5 2-9 0,-5 4 4 16,-6 4 3-16,-2 1 42 0</inkml:trace>
  <inkml:trace contextRef="#ctx0" brushRef="#br0" timeOffset="195507.05">19639 15572 237 0,'0'0'125'0,"0"0"-3"0,-62 28-4 16,49-26 18-16,7-2 10 0,2 0-51 16,4 0-7-16,0 0-28 0,2-1-50 15,6-1-8-15,6-2 2 0,3-1 2 16,2-2-3-16,-1 1-2 0,4 3 1 16,-5-1-2-16,1 2 0 15,-3-1 0-15,-2 2-1 0,-3 1 0 16,-2-1 0-16,-7 1 0 0,0 0-26 15,-1 1-23-15,-4 8 1 0,-10 5-21 16,-4 3-39-16,-5 2-7 0,-3 3 7 16,-3 2 32-16,4-3 44 0,0 1 29 15,0-1 8-15,6-4 54 16,2-6 44-16,4-1-2 0,8-3-16 16,2-4-6-16,3-3-26 0,3 0-36 15,5 0-9-15,7-6 37 0,3-3-11 16,3-2-24-16,2-1-2 15,1 4 0-15,-3-1 11 0,2 3 13 16,-1 1 12-16,-2 1 9 0,1-1-2 16,-8 3-8-16,-1 2 3 0,-7 0-11 15,-1 0-14-15,-2 4 1 0,0 5-1 16,-2 5-2-16,0 8-3 0,-8 1-2 16,-8 6-7-16,-2-4-2 15,-2 1-1-15,0-2-2 0,-1-1-2 16,1-3-11-16,5-2-25 0,1-5-35 15,5-4-3-15,4-3-9 0,5-1-24 16,4-1 14-16,9 4 5 0,9 2-2 16,3 0 54-16,7 5 10 0,0-2-16 15,0 1 0-15,-5 1 14 16,1-3-15-16,-1-1-30 0,-7-4-123 16</inkml:trace>
  <inkml:trace contextRef="#ctx0" brushRef="#br0" timeOffset="196295.68">20938 15207 586 0,'0'0'0'0,"0"0"305"0,0 0-151 15,0 0 30-15,0 0-73 0,0 0-47 16,0 0 1-16,0 0-25 0,0 0-13 15,-18-13-12-15,18 13-6 16,4 0-5-16,4 0 2 0,2 0 8 16,1 0-4-16,2 0-1 0,1 2 0 15,-2 2-3-15,-1 2-8 0,0-1 4 16,0 1 0-16,-2 0-3 0,-1-2 2 16,-3 2-1-16,2-2 0 15,-3 3 0-15,-2-2 0 0,3 0-17 16,-2 1 8-16,-2-1-2 0,0-2-6 15,1 0 9-15,-2-1-6 0,1 1-5 16,-1-3 4-16,2 0-2 0,-1 1-6 16,0-1 9-16,-1 0-4 0,0 1-7 15,0 0 2-15,0-1-2 16,2 3-10-16,1-1-7 0,-2-1-5 16,-1 2-15-16,2-1-9 0,0 1-1 15,-2 0-11-15,0 1-34 0,0-2-110 16,-5 0-122-16</inkml:trace>
  <inkml:trace contextRef="#ctx0" brushRef="#br0" timeOffset="196701.95">20879 15551 611 0,'0'0'0'0,"-16"60"478"16,13-35-317-16,0-5-56 0,3-3-29 15,0-1-27-15,3-4-15 0,4-1 12 16,-4-5-25-16,5-4-14 0,-2 1-3 16,-1-4 0-16,7 1 0 0,-1-3-6 15,3-4 4-15,6-6 3 16,3-3-7-16,5-5-16 0,0-8-19 16,3-6-15-16,1-8 6 0,-1-10-6 15,1-4-4-15,-2-6 17 0,-4-5 1 16,1 1-3-16,-3 2 39 15,0 11 2-15,-7 10 0 0,-6 16 8 16,-4 11 34-16,-7 13 37 0,0 5-42 16,-6 14-18-16,-1 11 10 0,-7 14 9 15,-3 9 4-15,-5 10-4 0,0 4-5 16,2 1-8-16,4-1 2 0,5-3-9 16,8-7-12-16,3-6-7 15,3-9 2-15,7-5-2 0,1-8-57 16,1-8-9-16,0-8-27 0,2-8-30 15,-2-9-34-15,3-12-48 0,-4-9-91 16,-6-15-32-16</inkml:trace>
  <inkml:trace contextRef="#ctx0" brushRef="#br0" timeOffset="197312.23">21197 15186 910 0,'0'0'0'16,"0"0"248"-16,0 0-87 0,0 0-76 15,0 0-16-15,0 0-18 0,-41-63-16 16,41 57-12-16,6-2-15 0,7-2-5 15,7-1 0-15,9-1 1 16,5 1-3-16,2 1 0 0,2 3 3 16,1 2-5-16,-2 3 0 0,-2 2 2 15,-4 5-2-15,-4 4 0 0,-3 8 2 16,-3 5 1-16,-2 8 0 0,-5 5 5 16,-7 3 2-16,-7 5-7 15,0-1 5-15,-8-2-4 0,-3-2-4 16,1-2 2-16,1 0-2 0,2-2-54 15,-2-6-5-15,1-4-27 0,-2-8-39 16,-3-6-33-16,3-6-34 0,-2-4 3 16,-1-5 94-16,-5-9-13 15,-6-8 26-15,-3-2 60 0,-3-2 24 16,0-2 49-16,-1 2 55 0,-2-2 26 16,5 5 31-16,3 3-41 0,8 6-1 15,9 7-7-15,1 1-41 0,5 4-45 16,2 1-19-16,0-1-8 0,11 0 0 15,9 0-16-15,6 0 8 16,6-2-7-16,3 3-18 0,-3 1-9 16,0 0-13-16,-1 1-19 0,-6 5-11 15,-4 1-5-15,-7 2-4 0,-10 0 33 16,-4 2 14-16,-2 0 9 0,-16 3 41 16,-4-1-1-16,-6 4-4 15,-5-1-8-15,3-1 12 0,1-1-1 16,4-2 2-16,6-1 9 0,7-4 37 15,4-3 2-15,7-1-16 0,1-2-5 16,0 5-20-16,8-6 8 0,2 1 16 16,4-1 18-16,-1-1 5 15,5-1 6-15,-2 0-17 0,2-2-4 16,-3-1-7-16,4 0-9 0,-5-2-15 16,4 3-10-16,-3-3 2 0,-5 4-6 15,1 3-36-15,-6 0-36 0,0 2-63 16,-5 7-30-16,-7 1 16 0,-9 6-46 15,-6 0-50-15</inkml:trace>
  <inkml:trace contextRef="#ctx0" brushRef="#br0" timeOffset="197534.31">21253 15580 75 0,'0'0'0'0,"0"0"488"15,-67 43-399-15,53-33 48 0,9-6-44 16,2 2-41-16,3-6-30 0,8 0-37 16,8 0 28-16,4-7-1 15,6 1 0-15,1-1-5 0,-2 2-6 16,-3 4 13-16,-8 0 23 0,-3 1 16 15,-5 7-14-15,-3 3 9 0,-1 5 39 16,-2 3-17-16,-4 0-20 0,-5 2 3 16,-3-5-16-16,1 4-12 15,-2-1-8-15,-2 2-3 0,-4-2-9 16,-3-5-5-16,1 0 0 0,0-2-48 16,6-2-62-16,2-4-24 0,5-3-87 15,6-2-41-15,2-7-68 0</inkml:trace>
  <inkml:trace contextRef="#ctx0" brushRef="#br0" timeOffset="197660.53">21331 15755 735 0,'0'0'0'0,"0"0"263"0,0 0-74 15,0 0-83-15,0 0-40 0,68 58-35 16,-57-40-22-16,-1-4-7 0,2-3 0 16,2-2-4-16,4-7-102 15,6-2-76-15,1-7-144 0</inkml:trace>
  <inkml:trace contextRef="#ctx0" brushRef="#br0" timeOffset="197823.21">21867 15439 1350 0,'0'0'0'0,"0"0"1"16,0 0 8-16,0 0 68 0,-21 70-70 15,21-53-7-15,1 0 0 0,5-6 0 16,4-1-74-16,4-8 14 0,5-2-37 15,3-3-65-15,-1-12-65 16,1-4-141-16</inkml:trace>
  <inkml:trace contextRef="#ctx0" brushRef="#br0" timeOffset="198050.57">22191 14742 964 0,'0'0'0'0,"0"0"85"15,12 105 65-15,-8-34-26 0,3 14-27 16,-2 13-4-16,0 12-15 0,-3 6-7 16,-2 5-19-16,0 3-18 15,0-3-15-15,0-10-6 0,0-10-9 16,2-12-2-16,-2-17 2 0,-5-15-6 16,-9-14 4-16,-4-11 4 0,-4-10-10 15,-3-6-46-15,-2-4-13 0,-5-4-63 16,-12-5-193-16,-13-3-599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0T07:22:21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2390 623 0,'0'0'0'0,"0"0"192"0,0 0-83 16,0 0-66-16,0 0-45 0,0 0-9 16,9 67 22-16,-2-5 101 0,0 11-28 15,0 16-17-15,-1 6-15 16,-3 3-17-16,3 3-5 0,-3-6-12 16,2-12-7-16,0-11-6 0,4-13-4 15,2-11-2-15,0-11-46 0,4-12-46 16,-2-8-83-16,2-11-14 15,-2-6-85-15,-8-12-52 0</inkml:trace>
  <inkml:trace contextRef="#ctx0" brushRef="#br0" timeOffset="339.9">6075 2995 643 0,'0'0'0'0,"0"0"308"0,-44-85-182 16,37 64-23-16,2-3-34 15,5 0-29-15,10-4-17 0,9-4-8 16,10-5 2-16,13-5-1 0,9-4 0 15,11-4-2-15,10-3-4 0,10-2 0 16,7 1 0-16,5 5-5 0,1 2-3 16,3 4 4-16,-3 5-2 0,-5 9-1 15,-7 7 0-15,-10 12-2 16,-13 8-2-16,-6 8 1 0,-7 13 0 16,-5 11 0-16,-5 16 0 0,-6 12 0 15,-7 16 1-15,-4 13 29 0,-11 9 2 16,-6 3-17-16,-4 3-2 0,-11-2-7 15,-5-5-3-15,0-7 2 16,-5-12-1-16,-2-8-2 0,-1-6 2 16,-2-7-2-16,-2-4-4 0,-1-6 4 15,-4-6-4-15,-1-7-21 0,-1-9 1 16,1-8-9-16,1-7-21 0,-3-8-18 16,2-5-61-16,-5-12-135 15,-1-11-88-15,-2-7-242 0</inkml:trace>
  <inkml:trace contextRef="#ctx0" brushRef="#br0" timeOffset="542.9">6161 3222 867 0,'0'0'0'0,"0"0"225"0,0 0-115 16,0 0-9-16,0 0-74 0,0 0-5 15,13-69 14-15,29 31-5 0,10-3-16 16,11 0-8-16,5 0-6 0,5 3 3 15,3 1-3-15,-2 2 2 0,-2 2-2 16,-7 7-2-16,-6 4-46 16,-8 3-39-16,-2 3-66 0,-5-1-50 15,-5 0-85-15,-9 1-256 0</inkml:trace>
  <inkml:trace contextRef="#ctx0" brushRef="#br0" timeOffset="928.68">6566 2559 698 0,'0'0'0'0,"-6"79"243"15,4-32-148-15,0 5-21 0,-1 3-29 16,2 3-28-16,1 4-12 0,0 0-5 16,-1 3 0-16,1-1-97 0,-5-6-76 15,-3-7-49-15,-1-8-45 0,-2-12-151 16</inkml:trace>
  <inkml:trace contextRef="#ctx0" brushRef="#br0" timeOffset="1044.67">6464 3331 71 0,'0'0'0'0,"0"0"659"0,0 0-504 16,0 0-5-16,-14-62-62 0,32 42-40 15,7-5-10-15,6-6-13 0,7-3-15 16,8-1-8-16,3 3-1 16,1 7-2-16,-3 3-52 0,-4 7-95 15,-3 1-97-15,-9 7-162 0</inkml:trace>
  <inkml:trace contextRef="#ctx0" brushRef="#br0" timeOffset="1239.83">6519 3450 938 0,'0'0'0'16,"-96"111"106"-16,41-47 50 0,-9 4-61 15,5 1-63-15,-2-2-8 0,0-2 13 16,3 0-13-16,0-1-19 16,2 0-7-16,8-5 2 0,7-8 0 15,16-12-70-15,11-12-15 0,12-14-71 16,4-8-143-16,9-5-27 15,3-14-87-15</inkml:trace>
  <inkml:trace contextRef="#ctx0" brushRef="#br0" timeOffset="1503.96">6166 3993 425 0,'0'0'0'0,"14"90"300"16,1-36-174-16,4 5-37 15,12 2 2-15,7-1 57 0,10-9-64 16,6-9-37-16,7-11 8 0,3-12-10 15,7-5-11-15,-1-11-3 0,0-3 6 16,-5-3-8-16,-6-8-6 0,-6-3-5 16,-11-4-1-16,-4 0-4 0,-9-4-1 15,-6-5 3-15,-4-1-1 16,-5-1-5-16,-5 0 7 0,-2 2-6 16,-6 0-5-16,-1 1 2 0,-4 3-3 15,-3 1-8-15,-2 3-23 0,-1 0-5 16,5 3-27-16,-4-1-13 15,2 1-30-15,0 0-119 0,-3-4-110 16,-5-3-162-16</inkml:trace>
  <inkml:trace contextRef="#ctx0" brushRef="#br0" timeOffset="1722.11">6858 3688 1233 0,'0'0'0'0,"0"0"61"16,0 0 26-16,-16 76-69 0,16-46-20 15,6 1 1-15,13-4-46 0,14-4-62 16,11-9-29-16,12-4-67 0,8-9-99 16,0-2 56-16,2-9 172 0,-6 1 133 15,-9 2-43-15,-5 4 114 16,-11 3 118-16,-7 6-57 0,-8 6-53 16,0 3-32-16,-3 5-59 0,0 0-33 15,1 0-15-15,3-1-126 0,-2-5-199 16</inkml:trace>
  <inkml:trace contextRef="#ctx0" brushRef="#br0" timeOffset="2128.16">8566 2574 884 0,'0'0'0'0,"0"0"311"16,0 0-221-16,0 0-45 0,0 0-42 15,0 0-2-15,0 0 27 0,68 3-2 16,-31-3-10-16,9-1-9 16,9-5 3-16,5-2-6 0,5-2-5 0,-4 2 2 15,-1 2-2-15,-11-1-73 16,-4 2 6-16,-8 0-24 0,-5 0-45 15,-5-2-13-15,-7-1-82 0,-11-6-142 16</inkml:trace>
  <inkml:trace contextRef="#ctx0" brushRef="#br0" timeOffset="2327.62">8914 2188 592 0,'0'0'0'15,"0"0"231"-15,-3 74-82 0,6-37-61 16,3 6-24-16,-1 4-29 0,-2 5-20 16,1 4-11-16,-1 3-1 0,-3 1-1 15,-4 0-4-15,-9-2-133 0,-8-3 30 16,-2-2-58-16,-2-5-80 0,-7-11 43 16,-2-7 19-16,0-6 64 15</inkml:trace>
  <inkml:trace contextRef="#ctx0" brushRef="#br0" timeOffset="2489.87">8643 3019 260 0,'0'0'232'0,"0"0"-44"0,-70 16 8 15,57-15-70-15,6-1-4 0,4 0-1 16,3 0-35-16,0 0-42 0,3-2-23 16,11-5-15-16,9-2 18 0,10-1 6 15,11-1-2-15,6-2-7 16,8-2-3-16,8-4-2 0,5-3-7 16,6-3-9-16,1 0 0 0,3-3 0 15,-1 2-63-15,-1-2 7 0,-4 2-67 16,-9 1-85-16,-7-4-94 15,-12-2-135-15</inkml:trace>
  <inkml:trace contextRef="#ctx0" brushRef="#br0" timeOffset="2689.56">9600 2102 1015 0,'0'0'0'0,"0"0"76"0,-84 102 58 16,36-35-55-16,-6 15-20 0,-12 15 16 15,-12 9-12-15,-4 8-17 0,-7 7-15 16,-6 1-8-16,-3 2-12 0,-6-1-7 16,1-5-1-16,11-7-3 15,14-11 0-15,20-14-90 0,19-17 3 16,19-20-74-16,19-20-151 0,9-20-220 16</inkml:trace>
  <inkml:trace contextRef="#ctx0" brushRef="#br0" timeOffset="3066.66">8995 3238 836 0,'0'0'0'16,"0"0"90"-16,-36 99 32 0,16-52-76 15,-2 6-25-15,0 1 5 0,1 5 22 16,7-3 22-16,4-5-7 0,10-4-45 16,7-10-17-16,12-1-2 15,11-3-3-15,1-4 3 0,7-4 2 16,-2-6 3-16,-3-2-4 0,0-3 0 15,-7 1 0-15,-4-3 7 0,-3-3-7 16,-6 1 0-16,-2-2 11 0,-5-2-4 16,-2-3 1-16,-3 1 2 15,-1-3 2-15,2 0 2 0,0 3 1 16,2-1 7-16,-2 0 1 0,-1 2-1 16,1 0 5-16,-2 2 0 0,2 2-1 15,-2-2-3-15,0 3-1 0,-2 0-4 16,-2 0-1-16,-3 0 2 15,0-1-2-15,-2-1-2 0,-2 2 0 16,-2 2-8-16,-5-2-3 0,-2 5 1 16,-6 3-3-16,-5 4-4 0,0 0-5 15,-3 0-30-15,-1-5-26 0,3-4-20 16,2-5-49-16,6-7-185 0,-1-3-295 16</inkml:trace>
  <inkml:trace contextRef="#ctx0" brushRef="#br0" timeOffset="3255.74">8816 3509 1306 0,'0'0'0'0,"0"0"134"0,0 0-73 16,0 0-46-16,51-70-5 0,-19 47 14 15,11-4-5-15,18-4-14 0,12 2-5 16,10-2 0-16,10 0-12 15,4 6-47-15,0 2-66 0,-2-1-84 16,-5 2-245-16</inkml:trace>
  <inkml:trace contextRef="#ctx0" brushRef="#br0" timeOffset="3451.72">10646 3056 1463 0,'0'0'0'16,"0"0"-22"-16,0 0 23 15,0 0-2-15,0 0-20 0,0 0 19 0,0 0-44 16,0 0-21-16,69 69-65 16,-55-51-135-16,-3 0-164 0</inkml:trace>
  <inkml:trace contextRef="#ctx0" brushRef="#br0" timeOffset="3558.08">10698 3546 1264 0,'0'0'0'0,"0"0"30"0,-18 69-12 15,21-50-18-15,6 3 0 0,-3-4-415 16,2-5-199-16</inkml:trace>
  <inkml:trace contextRef="#ctx0" brushRef="#br0" timeOffset="4189.18">7045 7934 1164 0,'0'0'0'0,"25"75"-61"16,-6 12 54-16,-8 30 14 0,-11 19 28 15,-6 10-20-15,-10 1 29 16,-8 0 36-16,-1-6-23 0,-1-11-15 15,1-14-9-15,5-16-2 0,5-13-9 16,7-13-10-16,7-12-10 0,1-10-4 16,9-9 0-16,5-2-1 0,4-6-14 15,4-8-30-15,3-6-46 16,1-8-88-16,1-13-80 0,-5-7-176 16</inkml:trace>
  <inkml:trace contextRef="#ctx0" brushRef="#br0" timeOffset="4671.96">7151 7977 866 0,'0'0'0'15,"0"0"113"-15,-26 92-25 0,18-38-1 16,5 16-31-16,2 11 17 0,1 13-13 15,4 11-20-15,7 8-8 0,5 2-9 16,5-5-1-16,2-12-7 0,4-18-4 16,5-15-3-16,4-14-4 0,2-14-5 15,5-10 2-15,1-11 0 16,-2-13-7-16,5-9 6 0,3-19 0 16,7-17-20-16,7-15 2 0,3-16-7 15,3-16-21-15,-2-14 6 0,-7-13 8 16,-8-9 15-16,-4-5 14 0,0 5-18 15,-2 11 14-15,-1 17 6 16,-5 20 1-16,-6 19 0 0,-8 17 10 16,-9 16 6-16,-8 13 9 0,-8 5 1 15,-2 7 2-15,0 0-6 0,0 0-15 16,0 8-10-16,0 7-7 16,2 12 20-16,2 13 3 0,-1 19 6 15,3 15-3-15,0 22-4 0,3 25-1 16,3 24 15-16,6 20 37 0,0 14-10 15,-2 5-36-15,-5-11-13 0,-5-13-5 16,3-22 2-16,-1-21 4 0,1-21-6 16,4-15-14-16,-1-18-42 0,4-14-69 15,-10-21-116-15,-5-20-297 0</inkml:trace>
  <inkml:trace contextRef="#ctx0" brushRef="#br0" timeOffset="5265.77">9236 7839 781 0,'0'0'0'0,"0"0"306"16,0 0-209-16,0 0-64 16,0 0-31-16,14 79 91 0,-8 12-5 15,-4 26-30-15,-3 20-16 0,-17 14-19 16,-2 13-8-16,0 0-7 0,-2 0 0 16,4-8-9-16,4-13 1 15,3-15 0-15,2-15 6 0,6-17-8 16,1-12 4-16,0-10 2 0,2-9-1 15,0-8-1-15,5-8 0 0,5-10-4 16,2-7 0-16,6-5 2 0,10-4-8 16,14-7 9-16,8-9-1 0,18-4 0 15,8-4 0-15,7-9 4 16,7-8-3-16,2-3 3 0,-2 0-1 16,-4 0-4-16,-7 3 2 0,-8 0 4 15,-7 2-6-15,-5 2 2 0,-10 4 2 16,-10 2-4-16,-12 5 2 0,-8 3 0 15,-10 0-18-15,-5 1-39 16,-4 2-32-16,-4 3-123 0,-19-2-201 16</inkml:trace>
  <inkml:trace contextRef="#ctx0" brushRef="#br0" timeOffset="6311.31">12191 7839 659 0,'0'0'0'0,"0"0"225"15,0 0-102-15,0 0 12 0,0 0-46 16,0 0-79-16,0 0-20 0,-75-1-2 16,22 29-9-16,-16 9-41 0,-6 11-24 15,-8 6 13-15,0 2 5 0,5 4-1 16,10 0 24-16,12-3 40 16,12 1 10-16,13 6 42 0,11 8 17 15,8 6 20-15,10 12 6 0,2 2-3 16,0-3-2-16,2-3-29 0,4-8-21 15,0-9-2-15,4-7-12 16,1-7-14-16,0-7-7 0,1-5 0 16,3-5 4-16,0-8-5 0,1-5-71 15,0-9-33-15,2-10-94 0,-1-6-17 16,-4-13-28-16,-3-14-80 0</inkml:trace>
  <inkml:trace contextRef="#ctx0" brushRef="#br0" timeOffset="6533.12">11586 8939 471 0,'0'0'0'0,"-17"-93"338"15,17 54-204-15,0 7 9 0,9 0-7 16,5 4-60-16,6 0-34 0,4-2-13 16,10 1-5-16,5 0-7 0,5 5-4 15,2 3-4-15,2 6-5 16,-2 8-4-16,-1 4 0 0,-3 5 4 16,-3 9-3-16,-3 4 4 0,-2 7-3 15,-5 3 4-15,-2 5 2 0,-3 6-1 16,-2 4-4-16,-8 6 2 0,-5 1-4 15,-9 3-2-15,0 0 2 16,-12 4 2-16,-2-1-5 0,-8 0-109 16,-2-1-18-16,-4-5-143 0,-8-8-99 15</inkml:trace>
  <inkml:trace contextRef="#ctx0" brushRef="#br0" timeOffset="6701.8">11555 9053 841 0,'0'0'0'0,"0"0"179"16,0 0-49-16,0 0-66 0,34-65-35 16,-4 46-6-16,7 4-7 15,6-2-10-15,4 2-4 0,5 5-3 16,2 2-83-16,2 6-80 0,-3 2-73 16,-9 8-134-16,-13 8-62 0</inkml:trace>
  <inkml:trace contextRef="#ctx0" brushRef="#br0" timeOffset="6828.96">11793 9307 780 0,'0'0'0'16,"-66"41"191"-16,49-31-9 0,10-8-70 15,7-2-66-15,4-4-57 0,14-13-5 16,13-14 4-16,17-11-69 0,18-18-50 16,16-8-91-16,10-13-176 15</inkml:trace>
  <inkml:trace contextRef="#ctx0" brushRef="#br0" timeOffset="7233.91">12808 7927 575 0,'0'0'0'16,"0"0"325"-16,0 0-177 15,-94-35-39-15,44 53-36 0,-6 12-22 16,-1 12-20-16,-1 7-3 0,5 1 1 16,7-2-3-16,16-7-9 0,15-9-8 15,13-3-18-15,12 0-1 0,13-4 8 16,11-2-4-16,10-5-5 15,6-5-4-15,11-2 2 0,4-7 17 16,0-4-8-16,-1 0 5 0,-10-3 3 16,-7 1-2-16,-8 2-3 0,-7-1 2 15,-5 1 0-15,-4 7-3 0,-6 5 2 16,-4 5 0-16,0 8 8 16,-4 10 8-16,-4 10 0 0,-3 9 12 15,-2 9-8-15,-10 9 5 0,-4 6 3 16,-3 4-12-16,0 0 4 0,1-4-6 15,4-5 5-15,0-5-7 0,3-7 4 16,2-5-4-16,0-9 0 0,-2-8-2 16,0-4 4-16,-2-3-2 0,-8-3-1 15,-5 0 1-15,-6-2-5 0,-6-1-4 16,-6 0-1-16,-3-4-4 16,-2-7-41-16,-2-5-5 0,-1-7-23 15,-1-7-53-15,0-15-63 0,2-12-163 16,4-13-131-16,5-24 165 15</inkml:trace>
  <inkml:trace contextRef="#ctx0" brushRef="#br0" timeOffset="7344.38">12337 8926 1079 0,'0'0'0'15,"0"0"166"-15,0 0-111 0,0 0-23 16,84-15-25-16,-43 22-6 0,5 3 0 16,8 1-2-16,4-1-233 0,-1 1-81 15,-4 0-311-15</inkml:trace>
  <inkml:trace contextRef="#ctx0" brushRef="#br0" timeOffset="7757.64">15114 7929 832 0,'0'0'0'0,"0"0"141"0,0 0-97 16,0 0 91-16,0 0-50 0,37 81-37 15,-21-48-16-15,0-1 3 0,3-1-18 16,-3-3-16-16,2 2 2 0,-5-1-6 15,-1-2-165-15,-6 1-88 16,-6-5-113-16</inkml:trace>
  <inkml:trace contextRef="#ctx0" brushRef="#br0" timeOffset="7956.7">14695 8467 1112 0,'0'0'0'0,"0"0"96"0,0 0-12 16,0 0 6-16,0 0-68 0,0 0-36 15,0 0 28-15,76-17 23 0,6-6 8 16,23-7-12-16,11-3-15 0,5-2-10 16,8 0-8-16,-4 4 0 15,-3 0 0-15,-8 6-20 0,-18 5-18 16,-13 8-19-16,-18 2-32 0,-17 5-50 16,-17 1-105-16,-17-1-51 0,-14 1-117 15</inkml:trace>
  <inkml:trace contextRef="#ctx0" brushRef="#br0" timeOffset="8172.64">15022 8375 768 0,'0'0'0'16,"-42"98"57"-16,28-38 65 0,-1 11 3 16,-5 7-8-16,-5 7-40 15,-3 1-2-15,-1-3-5 0,-4-3-29 16,-6-4-14-16,-5-4-1 0,-2-4-12 15,-2-8-4-15,3-10-7 0,1-8-6 16,2-7 2-16,0-6-28 0,-3-4-42 16,2-5 1-16,8-7-47 15,5-6-114-15,12-7-9 0,8-15-85 16</inkml:trace>
  <inkml:trace contextRef="#ctx0" brushRef="#br0" timeOffset="8377.84">15067 8679 960 0,'0'0'0'0,"0"0"1"15,-2 66 7-15,1-26 235 0,-4 12-181 16,0 6 0-16,-2 2 20 0,1 0-22 16,2-6-35-16,4-7-18 15,2-4-3-15,7-7-5 0,0-8-1 16,0-4-23-16,-3-11-24 0,3-4-66 15,1-9-59-15,4-2-71 0,4-16-154 16</inkml:trace>
  <inkml:trace contextRef="#ctx0" brushRef="#br0" timeOffset="8572.07">15576 8638 1143 0,'0'0'0'0,"0"0"37"16,0 0 53-16,0 0-26 0,0 0-20 15,-24 91 24-15,5-37-15 16,4 4-21-16,-3 1-6 0,8-5-10 16,6-1-13-16,3-4-6 0,1 1 4 15,4-7-3-15,5-6-64 0,1-5-2 16,0-8-30-16,-4-8-132 16,-1-6-51-16,-5-7-125 0</inkml:trace>
  <inkml:trace contextRef="#ctx0" brushRef="#br0" timeOffset="8797.28">14895 9037 976 0,'0'0'0'0,"0"0"24"0,0 0-20 16,0 0 86-16,0 0-81 0,76 18-3 16,-32-12-1-16,9 0-10 0,11-4-102 15,8-2-14-15,2-8-322 0</inkml:trace>
  <inkml:trace contextRef="#ctx0" brushRef="#br0" timeOffset="9150.19">15850 8884 1108 0,'0'0'0'16,"0"0"96"-16,-62 42-10 0,31-20-19 16,-5 5-41-16,-3 5-14 0,2-1-9 15,-6 2 1-15,3 1-4 0,-4 0 0 16,-3 3-9-16,-3 2-24 16,-5 2-24-16,-3-1-8 0,0 1 20 15,-4-4 13-15,1-3 20 0,2-4 13 16,2-1-1-16,11-2 0 15,3-3 23-15,12-6 13 0,14-3 19 16,7-8-10-16,8-1-10 0,2-3-19 16,14-3-16-16,15 0 0 0,19-7 45 15,18-4-16-15,14-5-22 0,13-3 3 16,7-4-9-16,5 4 1 0,2 1 7 16,1 4-2-16,0 2-5 15,-4-1 4-15,-6 1-1 0,-5 1 10 16,-9-2-8-16,-10 7-6 0,-15-1 1 15,-16 2-1-15,-17 4-2 0,-13 0-78 16,-12 1-10-16,-4 0-57 0,-18 0-81 16,-13 0-178-16</inkml:trace>
  <inkml:trace contextRef="#ctx0" brushRef="#br0" timeOffset="9538.98">17589 8320 1151 0,'0'0'0'0,"-7"77"-67"0,7-9 100 15,2 10 107-15,-2 2-62 0,1 5-41 16,-1-3-10-16,1-3-10 15,6-3-8-15,3-8-8 0,5-3 3 16,3-9-4-16,3-5 0 0,2-10-89 16,-2-9-36-16,-5-12-129 0,-4-14-54 15,-7-11-146-15</inkml:trace>
  <inkml:trace contextRef="#ctx0" brushRef="#br0" timeOffset="9843.28">17437 8421 971 0,'0'0'0'16,"19"-58"75"-16,8 28 51 0,11-4-32 16,16-5-65-16,13-2-12 15,17 0 6-15,12-1 4 0,8 3-6 16,10 4-4-16,3 2 2 0,2 8-6 16,3 6-7-16,-8 7-1 0,-5 9-4 15,-9 4-2-15,-12 13 2 0,-10 12-3 16,-8 14 0-16,-12 13 2 0,-8 17 0 15,-8 12 2-15,-8 13 14 16,-7 11 5-16,-3 5 17 0,-8 2-3 16,-5 0-24-16,-4-5 1 0,-6-6 1 15,0-9-8-15,-1-8-2 0,-1-11-2 16,-3-10 0-16,-6-12-2 0,-6-12-31 16,-1-14-17-16,-9-8-50 15,-5-10-31-15,-8-8-173 0,-10-9-329 16</inkml:trace>
  <inkml:trace contextRef="#ctx0" brushRef="#br0" timeOffset="10083.86">17861 8749 1366 0,'0'0'0'15,"0"0"-23"-15,0 0 38 0,0 0 35 16,0 0-55-16,87-50 10 0,-22 28 12 15,18-1 1-15,6-3-2 0,11 1-7 16,2 3-5-16,-9 3-1 16,-5 9-2-16,-18 2-2 0,-15 3-10 15,-12 5-7-15,-14 0-31 0,-12 3-28 16,-13 6-47-16,-6 5-52 16,-21 3-4-16,-12 6-54 0,-14 5-43 15,-12-1 22-15</inkml:trace>
  <inkml:trace contextRef="#ctx0" brushRef="#br0" timeOffset="10513.88">18234 8825 81 0,'-71'30'359'0,"6"-1"-198"0,4-4-35 16,1-1-2-16,9 0-12 0,14-3 32 16,10-2-42-16,16-8-40 15,11-1-42-15,11-4-37 0,18-1 22 0,15 3 20 16,19-2 11-16,12-6-23 16,9 0-5-16,8-10 2 0,4-4-5 15,2-1-1-15,-4-3 3 0,-6 0-5 16,-8 1-2-16,-7-2 0 15,-9 4 4-15,-9-5-3 0,-15 4 0 16,-8 0-2-16,-11 2-23 0,-10 3-10 16,-8 2-12-16,-6-2-17 0,-13-2-4 15,-9 2-49-15,-6 0-69 0,-8-2 29 16,0 2 55-16,-4-5-2 0,-3-5 30 16,0-6-1-16,-1-6 38 0,-2-6 34 15,3-7 4-15,5-6 73 16,4-8-7-16,8-6 37 0,6 1 28 15,8 7-4-15,9 18-15 0,6 17-11 16,0 14 14-16,1 9-32 0,0 5-68 16,1 19-34-16,4 14 30 15,2 20 57-15,6 22-14 0,0 18 11 0,0 17 0 16,-1 17-21-16,-9 7-13 16,-3 3-10-16,-1-3-2 0,-5-11-9 15,0-10-2-15,2-11-4 0,3-12-4 16,0-9-2-16,4-10 0 15,7-9 0-15,0-7-83 0,4-4-39 16,0-10-138-16,-1-12-493 0</inkml:trace>
  <inkml:trace contextRef="#ctx0" brushRef="#br0" timeOffset="10640.54">19592 9800 1398 0,'0'0'0'0</inkml:trace>
  <inkml:trace contextRef="#ctx0" brushRef="#br0" timeOffset="14295.95">14853 10999 472 0,'0'0'0'16,"0"0"62"-16,0 0 24 0,87 32-1 15,-48-34-44-15,15-10-31 0,6-12 6 16,10-8-18-16,8-4 4 15,2-3 5-15,3 2-8 0,0 7 2 16,-4 5 14-16,-2 12 27 0,-3 4 4 16,0 9-8-16,1 7 7 0,1 12-12 15,0 7 5-15,3 7-11 0,-5-3-3 16,1 0-13-16,1-5-3 0,4-3-1 16,3-9 17-16,8-4-5 15,6-6-10-15,4-3-5 0,-1-12 0 16,0-5-2-16,-2-6-1 0,-3-2-1 15,-2 1 0-15,-7 1 0 0,-4 5-2 16,-8 4 2-16,-2 6 0 0,0 8 0 16,-3 4 0-16,5 11 10 15,-2 8 5-15,4 3 12 0,7 0 2 16,4 1-1-16,8-2-3 0,9-3-10 16,5-5-8-16,6-6-2 0,5-6-1 15,2-5 3-15,2-6-5 0,-1-6 0 16,-6-7-1-16,-3 2 3 15,-4-1-1-15,-13 3 4 0,-11 0 5 16,-11 3-1-16,-13 5 1 0,-11 2-8 16,-12 5-3-16,-7 1-2 0,-8 10-63 15,-14-1-199-15,-12-4-773 0</inkml:trace>
  <inkml:trace contextRef="#ctx0" brushRef="#br0" timeOffset="16367.87">22664 8899 682 0,'0'0'0'0,"0"0"182"0,0 0-83 16,7-66 13-16,-7 51-15 0,0-1-28 16,-8 2-29-16,-3-2-10 0,-8 3-15 15,-4 2-5-15,-8 2-10 0,-11 5 0 16,-13 4 0-16,-9 7-38 0,-3 11-3 16,2 7-3-16,5 5 2 15,3 4 17-15,8 1 2 0,5 0 7 16,6-4 14-16,8-2 4 0,8-4-1 15,7-4 1-15,8-6-4 0,5-1-3 16,2-3-5-16,6 2 6 0,4 2-1 16,6 1 3-16,2 3 4 15,6 2-4-15,5 2 0 0,6 3 3 16,3 1 3-16,4 2-3 0,1 3 1 16,0 1-3-16,2-4 2 0,-1 1 4 15,-2-2-4-15,-6-4 6 0,-6-3 12 16,-5-1-13-16,-8-6 7 15,-5 0 1-15,-6-5 7 0,-6-3 4 16,-1-2 23-16,-12-1 20 0,-7 2-12 16,-12 0-26-16,-10-1-14 0,-9 1-10 15,-5 5-3-15,1-3-4 0,-2 4 2 16,6-4 2-16,5 0-4 0,6-2 2 16,11-1-3-16,10-3-8 15,5-1-11-15,11-1-9 0,3-7-33 16,15-6-70-16,13-5-43 0,12-10-84 15,10-4-86-15</inkml:trace>
  <inkml:trace contextRef="#ctx0" brushRef="#br0" timeOffset="16783.3">22901 8927 684 0,'0'0'0'0,"0"0"127"0,0 0 6 15,0 0-62-15,0 0-31 0,0 0-25 16,0 0-6-16,-60 38-3 15,40-2 2-15,1 5 16 0,6 8 17 16,0 4-7-16,2 2 10 0,5-1-5 16,3-3-2-16,3-8 2 0,0-6-10 15,5-7-15-15,5-4-3 0,3-6-1 16,2-7-7-16,0-3-2 0,-1-8 1 16,4-2 0-16,4-4-1 15,4-12 8-15,3-3-10 0,1-10-20 16,2-4 4-16,-4-7-6 0,0-3 5 15,-5-9 11-15,0-5 3 0,-7-6-7 16,2-2 0-16,-5 2 1 0,1 5 0 16,-5 15 10-16,-4 16 0 15,-3 12 5-15,-2 13 4 0,0 2-1 16,-2 9-7-16,-3 10-1 0,-1 11 0 16,-5 10 0-16,0 8 14 0,-1 6-3 15,-1 4 7-15,2 0 5 0,2-2 6 16,3-5-5-16,5-7-6 0,1-9-11 15,10-5-7-15,2-9 0 16,7-3 0-16,6-5-8 0,5-5-45 16,9-5-35-16,5-3-173 0,3-9-123 15</inkml:trace>
  <inkml:trace contextRef="#ctx0" brushRef="#br0" timeOffset="17844.95">23676 8979 233 0,'0'0'0'0,"0"0"205"0,0 0-96 16,5-62-15-16,-5 55-10 0,2 7 3 15,-2 7-51-15,0 18-63 0,0 19 54 16,0 21 66-16,-3 20 14 0,-10 15-17 15,-4 8-11-15,-9 6-20 16,-2 1 1-16,-4-1-21 0,2-7-14 16,6-9-6-16,3-12-11 0,4-13-2 15,6-9-5-15,3-19-2 0,5-12 2 16,2-8-3-16,1-15-38 16,-1-4-18-16,1-6-58 0,0 0-73 15,1-11 37-15,1-11-111 0,3-11-330 16</inkml:trace>
  <inkml:trace contextRef="#ctx0" brushRef="#br0" timeOffset="18110.78">23556 8990 657 0,'0'0'0'16,"30"-59"236"-16,-9 35-160 0,3 5-11 15,10 2-26-15,7 4-21 0,9 9-4 16,6 4-5-16,0 6-4 0,1 11-4 15,-8 2-1-15,-3 4 0 16,-11 1 0-16,-8-1-2 0,-13 4 2 16,-6 2 6-16,-8 4 14 0,-14 3 15 15,-12 2-10-15,-8 4-10 0,-9-1-3 16,-7 0-7-16,-1-2-5 0,-2-3 0 16,3-4 7-16,6-6-8 15,10-4-34-15,11-9-34 0,10-6-73 16,9-5-35-16,4-2-71 0,12-13-182 15</inkml:trace>
  <inkml:trace contextRef="#ctx0" brushRef="#br0" timeOffset="18473.82">24242 9180 824 0,'0'0'0'0,"0"0"42"0,0 0 37 15,0 0-14-15,0 0-15 0,63 3-2 16,-43-3-2-16,6 0-23 15,6-5-11-15,8-3-5 0,3-4-2 16,6-3-6-16,1-3 2 0,0-3 4 16,-4-1-4-16,-9 0-1 0,-6-1 0 15,-8 1 10-15,-10-1-7 0,-8-1 6 16,-7-4-3-16,-11 0-12 0,-8 0 0 16,-7 3 9-16,-6 8 1 15,-10 8 0-15,-6 9-3 0,-5 15-1 16,-7 13 0-16,1 10 5 0,0 8 0 15,8 4 19-15,6 1 11 0,10 1 18 16,11-3-17-16,8-1-6 0,11-2 1 16,6-5-7-16,2-2-9 15,11-8-5-15,6-2-6 0,10-1-4 16,6-6 0-16,11-3 4 0,5-4-5 16,9-7-22-16,1 0-44 0,3-6-34 15,-2-2-122-15,-9-1-82 0,-8-12-196 16</inkml:trace>
  <inkml:trace contextRef="#ctx0" brushRef="#br0" timeOffset="18900.22">24818 9009 764 0,'0'0'0'0,"0"0"167"0,0 0 12 16,-2-66-69-16,2 60-28 15,0 4-16-15,0 2-21 0,0 0-14 16,0 0-23-16,0 0-8 0,0 0 0 15,1 1-11-15,3 6 3 0,3 3 5 16,4 6 6-16,3 8 2 0,3 7-2 16,-2 8 4-16,0 12 0 0,-1 5 18 15,1 9 13-15,0 0-17 16,-4-4-6-16,1-3 0 0,-3-6-8 16,-5-8-4-16,3-6 3 0,-5-9-3 15,-2-7-2-15,0-9 5 0,0-5-2 16,0-6 0-16,-9-2 12 15,-2-5 9-15,-5-11-11 0,-4-8-6 16,0-5-5-16,7-7-2 0,3-10 4 16,8-10-7-16,2-12-5 0,10-8 6 15,11 3-4-15,5 4-9 0,8 16 6 16,0 13 4-16,1 12-1 0,2 10 6 16,-3 4-2-16,-1 5-5 15,-2 3 8-15,-4 3-3 0,-3 3-5 16,-5 0 9-16,-4 5-6 0,-1 1-43 15,-8-2 10-15,1 2-7 0,-5 1-44 16,-2-1-16-16,0 2-122 0,-4-1-106 16,-7 0-128-16</inkml:trace>
  <inkml:trace contextRef="#ctx0" brushRef="#br0" timeOffset="19428.4">25609 8943 746 0,'0'0'0'15,"0"0"106"-15,-23 66-68 0,10-11 79 16,-2 14-17-16,2 4 23 0,8-1 3 16,1-6-61-16,4-7-12 0,6-12-18 15,6-8-21-15,3-12-5 0,3-8 3 16,1-7-3-16,1-8 5 15,7-5-1-15,6-16 0 0,7-7-5 16,8-6-6-16,5-5-4 0,0-5-30 16,2-5-25-16,-2-6-51 0,2-4-8 15,-4 0-83-15,-4-2-130 0,-3 5 36 16,-4 10 24-16,-7 12 202 16,-11 13 86-16,-10 9 126 0,-11 6 23 15,-1 2-47-15,-2 6-42 0,-9 6 70 16,0 6-29-16,-6 3-6 0,-1 6 7 15,-1 0-37-15,5 5-38 0,1-1-16 16,5 0-17-16,6-1-8 0,1-2-4 16,1 0 1-16,3-4-4 0,6-1-103 15,3-4-58-15,-3-5-95 16,4-7-112-16</inkml:trace>
  <inkml:trace contextRef="#ctx0" brushRef="#br0" timeOffset="19608.09">26267 8635 607 0,'0'0'0'0,"0"0"421"15,-24-63-271-15,23 59-78 0,0 1-40 16,1 3-26-16,4 11-12 0,7 6-20 16,6 10-22-16,9 2-66 15,7 1 1-15,6 3-44 0,6 0-84 16,2-4-2-16,4-6-95 0</inkml:trace>
  <inkml:trace contextRef="#ctx0" brushRef="#br0" timeOffset="19881.68">26948 8815 462 0,'0'0'0'15,"0"0"401"-15,0 0-223 0,0 0-19 16,0 0-47-16,0 0-52 0,0 0-41 16,0 0-11-16,-83 7 3 0,34 15 9 15,-3 5-1-15,10-1-9 0,8-1-9 16,12 0-2-16,12-1-4 15,6-3-2-15,4 2-3 0,4 1 3 16,6 4 3-16,6 5-2 0,2 3 6 16,3 6 0-16,-3-2-2 0,-1 2 4 15,-6-1-3-15,-4-5 2 0,-6-4 9 16,-1-5-2-16,-8-5 1 16,-3-4 1-16,-3-3-4 0,-4-2-2 15,-3-5 0-15,-4-5-4 0,0-3 0 16,1-1-82-16,4-6 3 0,6-4-79 15,4-3 7-15,7-7-1 0,3-6-106 16,9-4-31-16</inkml:trace>
  <inkml:trace contextRef="#ctx0" brushRef="#br0" timeOffset="20511.64">26737 9244 593 0,'0'0'0'16,"65"-11"344"-16,-22 6-196 0,2 1-54 16,6 2-28-16,5-1-15 0,3 1-22 15,4-2-16-15,4-3-2 0,1-2-8 16,0-2-2-16,-1-4 2 15,-5-2-2-15,-10-2-1 0,-9-3 0 16,-11-2 6-16,-9 2-4 0,-9-6 3 16,-11 2-2-16,-3-2-6 0,-15 4-8 15,-8 5 2-15,-10 9 6 0,-9 5 5 16,-10 5 2-16,-5 8 7 16,-3 8 6-16,1 7-6 0,2 4 20 15,12 3 11-15,9-4-16 0,11 0-10 16,14 1-5-16,4-2-8 0,7 2-4 15,6-2 2-15,10 0-2 0,11-2-6 16,13-1 7-16,9-3 0 0,9-5 0 16,5-1-66-16,3-5-6 15,5-4-23-15,-1-4-4 0,-2-1 57 16,-5-7 39-16,-7-4 6 0,-9 2 2 16,-8-3 47-16,-10 7-1 0,-9 2 5 15,-9 4-6-15,-8 2-30 0,-3 9-19 16,-1 8 33-16,-5 7 9 0,-6-1-20 15,-2 5-9-15,-1-1-5 16,3-2-5-16,4 0-4 0,5-4 0 16,3-7 0-16,0-6-6 0,8-3 1 15,5-7 7-15,7-2-2 0,9-10 0 16,5-8 0-16,4-9-36 0,2-8 11 16,0-11 3-16,-1-11 0 15,2-11 10-15,2-7-5 0,2-9-5 16,-1-9 9-16,0-8 5 0,1-8 6 15,-5-7 4-15,-4 6-2 0,-10 14 0 16,-9 26 0-16,-8 28 40 0,-9 23 3 16,0 13-2-16,-3 8-18 15,-9 16-22-15,-11 23-1 0,-13 21 0 16,-9 20 53-16,-9 19-4 0,2 11 3 16,5 7 0-16,1 2-20 0,10-1-23 15,10-9-8-15,14-9 3 0,12-10-7 16,12-9-39-16,21-9 0 0,11-8-20 15,12-10-40-15,11-11-39 16,3-8-137-16,7-13-238 0</inkml:trace>
  <inkml:trace contextRef="#ctx0" brushRef="#br0" timeOffset="21067.88">30377 8924 906 0,'0'0'0'0,"-44"-89"258"0,25 39-112 16,10 0-75-16,6 0-54 0,3 1-11 15,12 3-2-15,7 3 4 0,6 6-7 16,9 6-2-16,2 8-8 0,7 6 15 16,5 9-3-16,4 4-4 15,-2 4-1-15,4 6 1 0,-5 8-4 16,-1 4 8-16,-5 3-6 0,-4 1 2 15,-7 1 2-15,-9-4-2 0,-8 3 0 16,-6 1 1-16,-7 0 0 0,-2 1 1 16,-5 3-1-16,-7 3 4 0,-5 0-3 15,-5 5 4-15,-6 2-3 16,-4 0-3-16,-3 0 2 0,0 2 2 16,1-3-3-16,1 0-1 0,3-3 1 15,-2-3 0-15,4-1 0 0,-2-3 8 16,5-2 3-16,1-1 1 0,1 1-4 15,3-2 4-15,-1-1 3 16,4 0 0-16,2-2 1 0,2-1-4 16,5 1-9-16,2 0-4 0,1 2 2 15,2 0 0-15,3 4-16 0,1 4-64 16,8 3-38-16,4 2-88 0,3-3-249 16</inkml:trace>
  <inkml:trace contextRef="#ctx0" brushRef="#br0" timeOffset="21207.78">30403 9835 1297 0,'0'0'0'0,"0"0"49"0,0 0 6 15,0 0-30-15,0 0-19 0,-3 71-7 16,8-60-10-16,5 1-31 0,-1 2-45 16,3 4-114-16,-1 3-76 0,-6-7-183 15</inkml:trace>
  <inkml:trace contextRef="#ctx0" brushRef="#br0" timeOffset="22467.98">26859 10905 1158 0,'0'0'0'16,"0"0"-17"-16,0 0 15 0,0 0 4 16,0 0 44-16,0 0-49 0,0 0 6 15,0 0 62-15,0 0-59 0,-102-4 3 16,19 7 3-16,-18 3 9 0,-20-2-1 16,-14 6-6-16,-14-4 0 15,-14 0-1-15,-8-2 1 0,-10-4 3 16,-7 0 16-16,-4-8 0 0,-6-3 7 15,-6-3-13-15,5-5-6 0,-1 1-9 16,4-5-5-16,1-1-1 0,-5-5-8 16,-1-3 4-16,1-6 2 15,0-6-7-15,3-7 2 0,8-5 1 16,-1-10-13-16,15-8 15 0,7-9-4 16,18-6-3-16,13-4 7 0,7-8-4 15,13 0-11-15,6-9 9 0,9-4-3 16,10-4-3-16,3-8 6 15,5 0-8-15,9-6-8 0,9 1 14 16,11 5 1-16,14 2-8 0,11 10 12 16,14 3-5-16,12 8-4 0,13 3-1 15,20 1-8-15,16 0-5 0,18 0 5 16,16-1 2-16,22-1-5 16,20-1 2-16,19 1-1 0,18-1-1 15,16-3 15-15,14 3 3 0,13 1 0 16,16 10 6-16,10 9-1 0,6 6-2 15,1 11 2-15,7 6 2 0,5 12-4 16,9 9 1-16,9 8 1 0,6 8-2 16,12 9 2-16,4 6 3 0,11 5-6 15,9 2 4-15,12 12 1 16,3 6-3-16,6 8 7 0,-5 7-7 16,-7 4 0-16,-5 10 13 0,-16 4-5 15,-12 5 7-15,-18 7 0 0,-10 5 6 16,-13 6 1-16,-13 6-2 15,-4 6 4-15,-9 8-6 0,-10 3-3 16,-5 1-2-16,-10 4-7 0,-3 3 0 16,-8 1 1-16,-8-4-12 0,-11 3 10 15,-13-6-5-15,-8-1-1 0,-16 1 2 16,-11-4-1-16,-9 1-1 16,-11-1-1-16,-8-1 1 0,-10 1-1 15,-8 1 4-15,-9 1 6 0,-11-4-2 16,-7-1-1-16,-13-3-3 0,-13-2-4 15,-6 1 4-15,-8-3 2 0,-13-2-4 16,-6-5 0-16,-9-2 2 0,-6-3-2 16,-9-3 0-16,-3-3 1 15,-8-2-1-15,-6-7 0 0,-3-2 0 16,-3-3-3-16,-3-4 3 0,-6-4 0 16,-3-2-3-16,-7-6 4 0,-4 0 2 15,-8-4-4-15,-7-3 2 0,-6-2 4 16,-12-3-7-16,-11-2 4 15,-7-1 0-15,-12-4-1 0,-3-4 7 16,-6-1-9-16,-5-3 1 0,-5 0 0 16,-6-1 0-16,-3-3 0 0,3 2 1 15,-5-5 0-15,8-1-2 0,0 1 2 16,-7-3 0-16,1 0-1 16,-1 0 0-16,2 1 15 0,4 1-2 15,4 1-5-15,-2-2-6 0,2 2-2 16,3 1 0-16,6 0 6 0,10-3-7 15,9 1 2-15,11-2-1 0,12 0-1 16,9-3 2-16,12-3 2 0,10 0-3 16,9-3 0-16,6-5 1 0,13 0-1 15,6-4 0-15,6-1 1 16,6 4-1-16,4-3-15 0,0 2-17 16,3 2-29-16,0 1-28 0,-4 1-51 15,-4 3-228-15,-5-3-87 0</inkml:trace>
  <inkml:trace contextRef="#ctx0" brushRef="#br0" timeOffset="23100.12">23224 12143 729 0,'0'0'0'0,"0"0"75"0,0 0 15 15,0 0 42-15,29 66-55 16,-29-30-14-16,-8 9 0 0,-12 2 0 16,-6 5-17-16,-11 1-11 0,-7 0-10 15,-9 2-11-15,-4-2-6 0,-3 1-1 16,0-2-5-16,-1-5-1 0,2-5 0 16,7-6-2-16,6-7-73 15,9-6-46-15,14-8-91 0,14-8-123 16,7-7-24-16</inkml:trace>
  <inkml:trace contextRef="#ctx0" brushRef="#br0" timeOffset="23278.74">23117 12478 797 0,'0'0'0'0,"72"-38"211"0,-32 21-104 16,0 4-7-16,-2 1-49 0,3 3-25 15,3 0-9-15,3 1 2 0,9 2-9 16,6 2-5-16,4 2-2 0,-1 0-1 15,-2 2-4-15,-2 3-24 16,-11 2-41-16,-10 3-57 0,-13 4-18 16,-16 3-28-16,-12 6-199 0</inkml:trace>
  <inkml:trace contextRef="#ctx0" brushRef="#br0" timeOffset="23612.15">23000 12827 765 0,'0'0'0'0,"0"0"24"0,0 0-19 16,61-7 89-16,-12-1-30 0,15-7-27 16,14 0-5-16,6 4 20 15,-3 2 14-15,-3 8-21 0,-11 1-6 16,-9 6-11-16,-7 8 1 0,-5 1-9 16,-7 4-4-16,-8 3 3 0,-10 5-7 15,-6 7 3-15,-9 5 22 0,-6 6-4 16,0 4-13-16,-6-1 0 15,-7 1-11-15,-3 0-3 0,-2-3-1 16,-5 2-4-16,-2-1-1 0,-1-4 0 16,-3 0 5-16,0-7-8 0,-2-5-4 15,0-3-6-15,2-5-11 0,-2-5-5 16,3-5-12-16,0-8-23 16,1-5-1-16,3-5-11 0,1-13-43 15,-2-6-6-15,2-12-11 0,0-7-12 16,1-8-25-16,2-9-50 0,0-4-3 15</inkml:trace>
  <inkml:trace contextRef="#ctx0" brushRef="#br0" timeOffset="23773.87">23241 13133 26 0,'0'-49'152'16,"0"13"48"-16,5 12-41 0,1 7 1 16,-1 5-14-16,-1 7-28 0,0 5-18 15,4 3-63-15,-4 10-25 16,-1 5 20-16,-3 6 34 0,-11 4 3 16,-9 3-18-16,-11 4-20 0,-9 3-9 15,-12 3 3-15,-10 2-8 0,-5 2-10 16,-11-3-4-16,-4 1 2 15,-6-1-4-15,-5-3-2 0,2-3-77 16,8-7-48-16,13-5-144 0,19-10-49 16,24-10-94-16</inkml:trace>
  <inkml:trace contextRef="#ctx0" brushRef="#br0" timeOffset="24318.07">24638 12441 807 0,'0'0'0'0,"0"0"208"15,0 0-139-15,0 0-20 0,0 0-61 16,0 0-13-16,0 0 25 0,89-15 0 16,-36 8 15-16,11-2-14 15,10-4 5-15,9 1-4 0,1-3 2 16,-2 2 1-16,-10 3-5 0,-18 6 0 15,-19 4 0-15,-18 5 0 0,-17 12-31 16,-16 7-11-16,-18 6 31 0,-18 6-30 16,-11 6-2-16,-14 0 28 15,-5 2 16-15,-6-2 2 0,-4-2-2 16,3-3 3-16,4-9 44 0,14-2 29 16,16-7-3-16,17-4-25 0,17-6-18 15,14-1-16-15,7-4-16 0,10 0-15 16,14-4-1-16,15 0 31 15,16-1-2-15,12-12-5 0,15-3-3 16,8-4-3-16,2-1-2 0,2-1-7 16,-9 2-53-16,-8 0-76 0,-13 0-32 15,-11 1-67-15,-12 0-62 0</inkml:trace>
  <inkml:trace contextRef="#ctx0" brushRef="#br0" timeOffset="24517.05">25015 12330 616 0,'0'0'0'0,"0"0"189"16,-46 103-74-16,32-49-25 15,0 7 18-15,-1 3-9 0,2 4-12 16,3-2-26-16,2-2-35 0,7-2-17 16,1-2-7-16,4-5 2 0,8-6-4 15,-1-8 0-15,2-7 0 16,-2-8-1-16,2-4-31 0,1-6-6 0,0-6-39 15,1-1-76-15,-1-6-15 16,2-3-35-16,-4-6-94 0,-1-10-102 16</inkml:trace>
  <inkml:trace contextRef="#ctx0" brushRef="#br0" timeOffset="25056.09">24926 12768 777 0,'0'0'0'16,"0"0"15"-16,-90 18 89 0,59-3-9 15,-3 4-73-15,3 2-20 0,3-1 0 16,11-2 1-16,8-7-3 0,9 0 0 16,6-1-31-16,9-3 10 0,15-2 13 15,10-1 16-15,12-3 12 16,8-1 15-16,8 1-8 0,4-1 14 16,-1 0-18-16,-5 0-17 0,-9-1-4 15,-13 1-1-15,-13 0-1 0,-11 0 0 16,-12 0-68-16,-5 4-3 15,-5-1-36-15,-12 1-64 0,-12 4 48 16,-9 0-76-16,-9 3-74 0,-5 3 197 16,-6 0 124-16,2 1 105 0,0 5-18 15,-3 0-29-15,-1 3-2 0,0 0-11 16,6-2 39-16,12 0 0 16,9-5-47-16,17-3-28 0,8-6-26 15,5-3-27-15,8 2-8 0,10-7-29 16,9 1 42-16,16-4-9 0,4-8 0 15,9-3-91-15,-1 0-20 0,-4 0-27 16,-8 0-21-16,-8 2 17 0,-8-1 70 16,-13 1 51-16,-5 7-24 15,-9 3 53-15,-2 1 10 0,-12 2 61 16,-2 5 31-16,-6 7 8 0,-2 4 13 16,-2 5 7-16,-3 2-28 0,3 2-8 15,-2 2-7-15,1 0-37 0,-1 3-12 16,0 2-16-16,-3 2-10 15,0-2-6-15,0 2-2 0,-4-3-5 16,0 0-5-16,0-4-2 0,1-1 0 16,7-7 0-16,4-4-122 0,2-3-15 15,9-7-32-15,5-4-54 0,4-4-9 16,4-12-24-16</inkml:trace>
  <inkml:trace contextRef="#ctx0" brushRef="#br0" timeOffset="25174.9">24729 13436 493 0,'0'0'0'0,"62"9"310"0,-28 3-108 15,0 2-86-15,-5 2-57 0,0 1-34 16,-4-3-16-16,-1-2-7 0,-1-5-4 16,0-4-75-16,1-3-51 15,4 0-60-15,-3-10-40 0,-2-5-27 16</inkml:trace>
  <inkml:trace contextRef="#ctx0" brushRef="#br0" timeOffset="25292.3">25184 13304 303 0,'0'0'0'0,"0"0"541"16,0 0-317-16,0 0-156 15,0 0-63-15,0 0 64 0,0 0-16 16,0 0-35-16,49 86-14 0,-29-61-5 16,7-6-67-16,1-3-85 0,5-9-63 15,-4-7-189-15</inkml:trace>
  <inkml:trace contextRef="#ctx0" brushRef="#br0" timeOffset="25879.71">25563 12459 1021 0,'0'0'0'0,"0"0"261"0,0 0-193 0,0 0-59 15,79-67-11-15,-43 51 4 16,3 1 0-16,3 0-2 0,4 2 0 16,-4 2 1-16,1 10-1 0,-8 1-2 15,-8 0-1-15,-7 15-7 0,-6 6-2 16,-7 11-7-16,-6 16 5 0,-7 12 24 16,-11 13-5-16,-8 6 12 15,-7-1-6-15,1-1-6 0,0-7-4 16,4-5 0-16,4-4-1 0,3-6 0 15,3-8-86-15,2-9 13 0,7-11-20 16,-1-12-3-16,1-8 10 0,3-7 0 16,0-6 27-16,4-9-51 0,1-5-9 15,0-9 107-15,0-2 23 16,0-5 49-16,0-4 37 0,0 0 6 16,0 1-7-16,3-1-18 0,5 8 2 15,1 0 12-15,5 2-22 0,4 5-16 16,4-1 1-16,4 6-16 0,1 3-16 15,3 4-5-15,2 2 0 16,3 6-7-16,1 2-1 0,1 2 0 16,0 9-5-16,-3 6-5 0,-4 7 0 15,-2 9 2-15,-5 8-2 0,-7 3 7 16,-4 8-3-16,-4 0 2 16,-8 4 3-16,-1 0-4 0,-8-3-3 15,1-1 3-15,4-5-5 0,-4-5 0 16,2-2-98-16,-4-6 1 0,-1-7-74 15,-2-10-15-15,-1-3-31 0,-4-11-134 16</inkml:trace>
  <inkml:trace contextRef="#ctx0" brushRef="#br0" timeOffset="26516.41">25782 13012 743 0,'0'0'0'0,"-32"-61"285"0,28 45-129 15,4 3-43-15,0 2-77 0,2 5-31 16,7-1-7-16,5 3 2 0,4 3 0 15,3 1-7-15,3 1 9 16,2 8-4-16,1 2-49 0,4 0-4 16,-3 4-12-16,1-1-6 0,0-2 7 15,-5 2 8-15,-10-1 8 0,-11 0 25 16,-3 3 6-16,-12-1 28 0,-4 6 2 16,-9-1 9-16,-5 2 1 15,-3 0-7-15,-3-5-7 0,3-2 1 16,3-2 6-16,5-4 15 0,7-1 26 15,1-5-2-15,3 0-2 0,7-2 6 16,3-1-16-16,3 0-16 0,1 0-14 16,0 0-11-16,2 0 0 15,2 2-33-15,5 2 34 0,4 1 0 16,4-4 1-16,7 0 6 0,5-1 1 16,8-2 3-16,8-3-6 0,0 1 0 15,1 0 3-15,0 4-2 0,-9 1-6 16,-7 5 18-16,-8 6 15 15,-9 2-36-15,-8 2 3 0,-5 4 13 16,-4 2 1-16,-14 2 1 0,-6 0 8 16,-3 0 2-16,-6-1-6 0,-2-4-11 15,-3 1-4-15,1-4 2 0,-3-1-3 16,6 1 1-16,-2-7-3 0,8 0 2 16,3-2-4-16,5-2 0 15,8 1 0-15,3-4-1 0,8 0-1 16,1-2 0-16,0 0-14 0,3 0-30 15,8 0 20-15,7-7-3 0,5 1-42 16,1-3-20-16,-2 5-7 0,-2 0 46 16,-4 3 47-16,-1 2 5 0,0 8 0 15,-3 0 0-15,-3 3 44 16,-1 2 16-16,1-3-5 0,-1 0-12 16,-2 0-12-16,2 1-14 0,3-1-13 15,-1 0 0-15,-1-4-1 0,-1 1-3 16,0-3 0-16,-5 0-15 15,0 0-6-15,-1 0-19 0,1 0-32 16,-3-2-34-16,0 2-83 0,1-1-141 16</inkml:trace>
  <inkml:trace contextRef="#ctx0" brushRef="#br0" timeOffset="26774.1">26023 13524 1004 0,'0'0'0'0,"0"0"85"16,0 0 11-16,0 0 2 0,25 59-47 15,-6-30-9-15,1 1-16 0,-2-3-13 16,-2 1-3-16,-3-1-3 15,-2-2-4-15,0 1-4 0,-3-4 2 16,-6-3-2-16,-1-3-219 0,-3-8-31 16,-9-7-168-16</inkml:trace>
  <inkml:trace contextRef="#ctx0" brushRef="#br0" timeOffset="27003.06">25847 13608 1240 0,'0'0'0'16,"0"0"169"-16,0 0-108 0,0 0-44 16,0 0-12-16,-59 26-1 0,30-1-4 15,-6 4 0-15,0 1 3 0,1-1-5 16,3-3-47-16,7 1-26 15,4-6-64-15,7 1-151 0,2-8-107 16</inkml:trace>
  <inkml:trace contextRef="#ctx0" brushRef="#br0" timeOffset="27136.99">26099 13789 1030 0,'0'0'0'0,"89"18"162"16,-55-7-89-16,-6 2-49 0,-7 0-21 15,-1-1-6-15,-2 0-42 0,-4-6-169 16,-11-5-270-16</inkml:trace>
  <inkml:trace contextRef="#ctx0" brushRef="#br0" timeOffset="27694.68">27903 12991 1239 0,'0'0'0'0,"0"0"0"0,-19-65 71 16,28 49-52-16,4 0-18 15,7 1-2-15,8-1-8 0,9 3 11 16,2-1 2-16,6 5-4 0,7 3 0 16,0 5 10-16,4 1 1 0,0 7 6 15,-5 2-7-15,-1 5-2 0,-6-1-1 16,-2 3-3-16,-11 1 0 16,-3 2-1-16,-7 1-3 0,-5-1 0 15,-8 0-4-15,-4-1 5 0,-3 0 3 16,-1 3 1-16,-4-2-1 0,-5 1 8 15,-4 2 4-15,1 2-4 0,-2 0 0 16,-3 1 7-16,-4-2-5 0,-1-1 0 16,-4 1-1-16,-4 1-7 15,-5 3-5-15,-3 2 1 0,-4 2-4 16,2 3-125-16,-1 1-40 0,3-2-127 16,8-2-265-16</inkml:trace>
  <inkml:trace contextRef="#ctx0" brushRef="#br0" timeOffset="27803.68">28198 13698 770 0,'0'0'0'0,"0"0"204"16,34 86-139-16,-18-59-44 0,1 0-23 15,0-1-67-15,2-4-77 0,-10-8-203 16</inkml:trace>
  <inkml:trace contextRef="#ctx0" brushRef="#br0" timeOffset="28730.74">28191 14732 1357 0,'0'0'0'0,"0"0"-18"16,0 0 28-16,0 0-11 0,-16 69 2 15,-10-54 20-15,-12 3-15 0,-18-2-4 16,-12 0 4-16,-16-3-3 0,-17 2-1 15,-14-2 7-15,-12-5 15 0,-11-1 12 16,-7-4-6-16,-10-3-5 0,-8-3-1 16,-5-6-5-16,-8-1-8 0,-6-5 2 15,-8 0-7-15,-10-4-3 16,-6-5-3-16,-9-1 0 0,-7-4 6 16,-3-3-6-16,-8-4 0 0,-8-6 2 15,-5 1-2-15,-3-7 0 0,-5-4 2 16,1-4-3-16,0-5 1 15,7-4 0-15,10-3 0 0,9-4 0 16,13-4 1-16,11-5 0 0,9-9 1 16,10-8-2-16,12-10 0 0,9-6 0 15,12-7 0-15,12-7-22 0,17 3 7 16,20 6 1-16,24 9 3 0,21 9 6 16,21 6-7-16,20 3-11 15,16 2-5-15,24-1-10 0,18-3-14 16,28-6 2-16,17-2 6 0,23-6 5 15,20-4 36-15,19 3 2 0,15 4 1 16,15 6 0-16,5 8 29 16,11 11 1-16,9 9-13 0,12 11-5 15,14 9-4-15,13 5 0 0,17 8-5 16,20 7-2-16,16 1 0 0,23 5-1 16,13 6 0-16,15 2 1 0,15 10-1 15,12 5 1-15,4 6-1 0,2 15 0 16,-6 13 7-16,-15 15 6 15,-18 11 3-15,-18 13 3 0,-12 10-1 16,-14 8-3-16,-7 11 0 0,-7 8-2 16,-11 5-13-16,-7 4 0 0,-11 6 0 15,-17 2 2-15,-13 1-2 0,-16 5 0 16,-19-4 0-16,-13-1-2 16,-26-1 3-16,-17 1 10 0,-17 1 4 15,-25-3-7-15,-21 1-2 0,-20-2-1 16,-27-4-1-16,-21-3-1 0,-17-7 1 15,-27-6 2-15,-23-7 2 0,-20-5 4 16,-24-6 1-16,-25-6 4 0,-22-7-2 16,-28-4 0-16,-25-5 1 15,-24-5 0-15,-27-1 1 0,-23 0-3 16,-21-2-7-16,-22-2 4 0,-13-1-10 16,-4-4-2-16,-5 0 2 0,10-3-2 15,9-3-35-15,13-1-34 0,17-6-79 16,3-13-361-16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24E4A-48AF-47E6-B380-C69DFC385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957D54-EA7D-4265-958F-38E83F20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52897-E2FC-4E49-B8F4-5D93A551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AF0ECE-89BB-4F42-9378-B6B5CBD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492C5D-2857-4B00-86A2-6B45B94A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91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EFE2B-859E-4614-9D0A-16B410AB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8F3D4F-39E8-433D-8C1D-0F1224D18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AA1A5-A5F7-422D-AB1A-6005D590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69F965-9DC0-4EA9-AE2F-C5F39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7A101B-C8A7-46CC-9F8C-0D9E6168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2F0A2F-9BAE-48BB-B0F3-7B9EA11A5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A6251C-E603-4FED-8141-6BF462371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3CB27-4192-4957-8084-77CEF22C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9059D4-7C07-4207-90E3-1EE56156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D5018-A91B-4F76-9E74-0A5F4071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79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C6A9F-CE30-47BD-AC41-2B8A72C5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6A5BA-99C7-4015-8A3D-4C8F0742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FCBFF4-46C1-419B-912D-42354F13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F5E65B-B9AC-4D3C-BA8A-BECC3421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68C8AD-CE3D-425E-A861-341AAF0D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78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F2DAA-4336-4A0B-8D1F-FCDF408A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F8635E-5F2F-4C13-8E72-ABD93CA0E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A31BE6-627F-4BCD-942B-5A305CCC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1AB3F-DBAD-4615-9A8B-629C2199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8E84F-DAAA-482A-AF8D-6C84EA8A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79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72C342-207A-4DC1-A20C-6D87DCFB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B15BB-9DF9-4394-B3A6-8B19B9186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C13EF-CC2B-44BB-BCE8-76DE3A069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D52BB8-5369-4CF9-BE57-672689C1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EA6D54-B1AF-4DEA-932F-9B549CF9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D7191A-CA7F-465A-AE24-1BEED3DF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86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09802-0E7B-4C97-A0F7-013EA005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0822FA-A812-4A7E-8DD8-E397B7A9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0E33D5-8DE0-49EC-B523-9EDD4AEFB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9D9EDA-920C-4F01-96F9-1212ECAB4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7CB17E-CDED-402F-B58D-47DB376FF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13A6DD-F12E-4B6E-880C-A87AB1AA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915538-09C4-4A66-B71B-D6B64C57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3D17CA-93C8-4259-8EBF-0B9A98E9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3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CED9-B330-4402-9C80-0520CBD6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323AAA-F821-455F-8EDD-2F78C37D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9A6D9B-D5AE-4877-BBE0-05A54AA3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72B670-68E4-4B08-9710-AF7A4D40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14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C00F4F-EE5E-483D-92E5-3DA4EF3F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4D613A-5449-4B73-8AB4-1CE09FEA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586051-A254-4B1B-8B77-803C0645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5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DB6C2-761C-4BCA-8941-13D307A6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68232-BC45-42BC-9803-7C7A5DA4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3FBDD9-AE4E-4B06-8234-942708F1D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D01DE8-20E6-49CD-9809-CAB40800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061B7A-D648-4A5C-90C3-360B0E60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55891B-1529-40FE-ABDD-DC572A8A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16E81-9C10-4597-A7F9-BDBDE7A3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4B5D0DE-3E87-45B3-8746-891D4FDDF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F9E6CD-40B0-482E-8B38-4D07B1086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6B4837-F365-4F9D-A259-44F56DA1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A5123-6C5E-4141-8AFD-B840A77E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DE6D62-375E-4A55-AE90-E4092615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26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6897D0-98CE-4C0D-8D5B-1D14E7B9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0C1AC3-3C55-4056-8115-B52A5B59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463936-E9E9-4518-B825-DE321248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366F-5F5B-41B0-BE6E-FF9BBC51216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FF3E7-A54F-4809-8471-9E52BB1F1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CAAF1F-3E8A-4CA3-B1EF-71A78B369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DF3D-8654-4EE3-91FD-4C620B966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53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F11BA-31CE-44ED-ACE2-C0ACC7BDF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人工智慧</a:t>
            </a:r>
            <a:br>
              <a:rPr lang="en-US" altLang="zh-TW" dirty="0"/>
            </a:br>
            <a:r>
              <a:rPr lang="zh-TW" altLang="en-US" sz="3600" dirty="0"/>
              <a:t>人工智慧與機器學習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9AE67F-FD2E-4F0B-9C04-751959455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9036"/>
            <a:ext cx="9144000" cy="1319283"/>
          </a:xfrm>
        </p:spPr>
        <p:txBody>
          <a:bodyPr/>
          <a:lstStyle/>
          <a:p>
            <a:r>
              <a:rPr lang="zh-TW" altLang="en-US" dirty="0"/>
              <a:t>萬能科技大學資訊工程系暨電資研究所</a:t>
            </a:r>
            <a:endParaRPr lang="en-US" altLang="zh-TW" dirty="0"/>
          </a:p>
          <a:p>
            <a:r>
              <a:rPr lang="zh-TW" altLang="en-US" dirty="0"/>
              <a:t>江義淵  助理教授</a:t>
            </a:r>
          </a:p>
        </p:txBody>
      </p:sp>
    </p:spTree>
    <p:extLst>
      <p:ext uri="{BB962C8B-B14F-4D97-AF65-F5344CB8AC3E}">
        <p14:creationId xmlns:p14="http://schemas.microsoft.com/office/powerpoint/2010/main" val="103502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6FA9B-AF97-4D9E-826F-58FCD0FB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109DE-949D-45D3-9426-71256F0F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674018D-B9CF-4BF8-9A52-0A802C38AC02}"/>
                  </a:ext>
                </a:extLst>
              </p14:cNvPr>
              <p14:cNvContentPartPr/>
              <p14:nvPr/>
            </p14:nvContentPartPr>
            <p14:xfrm>
              <a:off x="1179000" y="271440"/>
              <a:ext cx="7204320" cy="4957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674018D-B9CF-4BF8-9A52-0A802C38AC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9640" y="262080"/>
                <a:ext cx="7223040" cy="5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71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774CB-64B5-4170-B753-291E69D2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571969-D2C9-4775-9C62-50FCE441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1A7DA58-3E01-45AB-BA3F-BCF9F627100C}"/>
                  </a:ext>
                </a:extLst>
              </p14:cNvPr>
              <p14:cNvContentPartPr/>
              <p14:nvPr/>
            </p14:nvContentPartPr>
            <p14:xfrm>
              <a:off x="1953000" y="502200"/>
              <a:ext cx="9830160" cy="59374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1A7DA58-3E01-45AB-BA3F-BCF9F62710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3640" y="492840"/>
                <a:ext cx="9848880" cy="59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6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D1AD3-42AF-4724-8543-61E1137D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693F5D-0804-46E7-A964-70D89AF1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BB273D7A-92B2-4D74-9116-927D4A3A2183}"/>
                  </a:ext>
                </a:extLst>
              </p14:cNvPr>
              <p14:cNvContentPartPr/>
              <p14:nvPr/>
            </p14:nvContentPartPr>
            <p14:xfrm>
              <a:off x="969480" y="126360"/>
              <a:ext cx="9253440" cy="47361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BB273D7A-92B2-4D74-9116-927D4A3A21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120" y="117000"/>
                <a:ext cx="9272160" cy="47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1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064A8-687E-4C6C-8C7A-2F1F658A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4F09A-17F4-4656-8F65-8D266EE6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BE8A2D8-8243-4D7E-9026-B852E6DA7A03}"/>
                  </a:ext>
                </a:extLst>
              </p14:cNvPr>
              <p14:cNvContentPartPr/>
              <p14:nvPr/>
            </p14:nvContentPartPr>
            <p14:xfrm>
              <a:off x="929520" y="0"/>
              <a:ext cx="11257920" cy="62179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BE8A2D8-8243-4D7E-9026-B852E6DA7A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-9360"/>
                <a:ext cx="11276640" cy="62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9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0DB25-914A-4123-B9D7-EC3E2C52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B298C-DEB4-461D-AFDE-3029F544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2535F2C9-74CE-4D39-A4F5-F1BDA1258B33}"/>
                  </a:ext>
                </a:extLst>
              </p14:cNvPr>
              <p14:cNvContentPartPr/>
              <p14:nvPr/>
            </p14:nvContentPartPr>
            <p14:xfrm>
              <a:off x="532440" y="0"/>
              <a:ext cx="10823760" cy="66146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2535F2C9-74CE-4D39-A4F5-F1BDA1258B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80" y="-9360"/>
                <a:ext cx="1084248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34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2DC16-2C38-454D-B65E-574480D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37807D-73E2-45F9-851C-13E596FF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0AB80928-4291-49E4-85F6-43AA23BD170A}"/>
                  </a:ext>
                </a:extLst>
              </p14:cNvPr>
              <p14:cNvContentPartPr/>
              <p14:nvPr/>
            </p14:nvContentPartPr>
            <p14:xfrm>
              <a:off x="1521720" y="623160"/>
              <a:ext cx="9244440" cy="52304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0AB80928-4291-49E4-85F6-43AA23BD17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360" y="613800"/>
                <a:ext cx="9263160" cy="52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2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DA1CD-A27A-47ED-99B4-EACD0019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4B5A4C-C987-4A05-9B60-E32D5868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E6766522-74E4-42D4-9D07-9705EBDD1FD4}"/>
                  </a:ext>
                </a:extLst>
              </p14:cNvPr>
              <p14:cNvContentPartPr/>
              <p14:nvPr/>
            </p14:nvContentPartPr>
            <p14:xfrm>
              <a:off x="2095560" y="756720"/>
              <a:ext cx="9447480" cy="46897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E6766522-74E4-42D4-9D07-9705EBDD1F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6200" y="747360"/>
                <a:ext cx="9466200" cy="47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3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</Words>
  <Application>Microsoft Office PowerPoint</Application>
  <PresentationFormat>寬螢幕</PresentationFormat>
  <Paragraphs>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人工智慧 人工智慧與機器學習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Yi-Yuan Chiang</dc:creator>
  <cp:lastModifiedBy>Yi-Yuan Chiang</cp:lastModifiedBy>
  <cp:revision>3</cp:revision>
  <dcterms:created xsi:type="dcterms:W3CDTF">2022-02-20T05:28:24Z</dcterms:created>
  <dcterms:modified xsi:type="dcterms:W3CDTF">2022-02-21T00:51:33Z</dcterms:modified>
</cp:coreProperties>
</file>