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68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7" r:id="rId48"/>
    <p:sldId id="303" r:id="rId49"/>
    <p:sldId id="263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6:36:38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20928 18631 557 0,'0'0'0'0,"0"0"-14"16,0 0 13-16,0 0 2 0,0 0 20 15,0 0 3-15,0 0 12 0,0 0 1 16,-52 29 15-16,47-25-6 0,0 1-15 15,3-2-12-15,-1 0-16 16,3 2-6-16,0-2-175 0,5-3-62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7:29:10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5178 2794 217 0,'0'0'0'0,"0"0"118"16,0 0-97-16,0 0 180 15,0 0-154-15,0 0 14 0,0 0-8 16,0 0 2-16,-11-52-5 0,9 49-3 15,-1 2 7-15,3 1-10 0,0 0-14 16,0 0-14-16,0 1-28 0,1 9 2 16,4 5 18-16,3 6-2 15,-2 4 12-15,5 6-4 0,-3 4-3 16,-1 3-2-16,0 3 12 0,0 2-6 16,-4 0-3-16,-1-1 0 0,-2-1-7 15,0-2-4-15,0-8 4 0,0-5-5 16,0-2 0-16,-1-8 0 0,-1-3 6 15,0-2-4-15,-3-4 4 16,0-3-1-16,-2 1 0 0,-1-3 1 16,-2 1-5-16,0-1 1 0,-2-2 5 15,-5-5-6-15,2-2 0 0,-6-6 2 16,0-3-4-16,0-4-2 0,-2-9 4 16,-1-3-2-16,1-5-9 15,1-1 12-15,2 1 0 0,6 3-9 16,3 1 6-16,5-2-1 0,0 6 3 15,2-3 3-15,0 1-5 0,1 3 0 16,3 1 2-16,0 4 2 0,3 0-5 16,5 1 4-16,4 0-3 15,5 1-1-15,0 0 4 0,4 2-4 16,0 2 0-16,0 2 3 0,3 1-2 16,1 1 0-16,-1 1 1 0,5 5 0 15,-3 1 2-15,1 2 11 0,2 4-8 16,-4 0 3-16,0 4 2 0,2 3-10 15,-2 4 0-15,-2-1 19 16,2 4-18-16,2 0 3 0,-4 0 3 16,1 2-5-16,-6 4 4 0,2 1 0 15,-6 2-7-15,0 5 2 0,-6 0 9 16,-1 4-9-16,-6 0 0 0,-1 1 5 16,0 2-5-16,-7 1 2 15,1-1 3-15,-7-1-7 0,0 1 2 16,-4-4 5-16,0-1-6 0,-3 2 0 15,-3-1 10-15,-1-5-4 0,-2-2 7 16,1-5 6-16,1-2-1 0,0-3 3 16,0-7 5-16,2 0-10 15,0-5 0-15,5 1 3 0,3 0-4 16,4-3 2-16,4 0 2 0,0 0-11 16,3 0-1-16,0 0 4 0,3 0-8 15,0 0-2-15,0 0 5 0,0 0-11 16,0 0 5-16,0 0 0 0,0 0 0 15,0 0-13-15,0-3 4 16,0 0-9-16,0 3 3 0,0-3 1 16,0 1-18-16,0-2-13 0,2-2-46 15,5-1-150-15,2-7-108 0,0 0-276 16</inkml:trace>
  <inkml:trace contextRef="#ctx0" brushRef="#br0" timeOffset="1755.11">6845 2524 213 0,'0'0'0'16,"0"0"225"-16,0 0-108 0,0 0-14 16,0 0-3-16,0 0-2 0,0 0 18 15,0 0-18-15,0 0-35 0,-3-41-35 16,2 54-16-16,-1 6 21 0,0 5 18 15,-1 1-10-15,3-1-13 16,0-4-21-16,6-5-3 0,5 0-2 16,2-5-4-16,1-2-3 0,6-2 6 15,2-6-2-15,1 0-32 0,4-8-9 16,1-2-25-16,-3-7-1 0,-2-2-9 16,-4 0-11-16,-3-4 14 15,-5-4 22-15,-1 1 0 0,-3-2 31 16,-3 0 8-16,-1 3 1 0,-2 5 15 15,-1-1 2-15,0 4-1 0,0 4 3 16,0 0 14-16,-2 7 7 0,0-1 4 16,1 4 9-16,-1 3 5 15,1 0 0-15,1 0-7 0,-2 0-22 16,2 0-8-16,0 1-1 0,0 7-15 16,0 2 12-16,0 6 2 0,0 6-3 15,3 3 14-15,1 2 7 0,-1 2-5 16,2 3-5-16,0 5 10 0,2 3 2 15,-1 7 7-15,0-4-5 16,-2 4-11-16,-3 4 5 0,-1 2-9 16,0 3-6-16,-4 0 1 0,-3 1-3 15,0-4-7-15,-1-3 2 0,0-2 3 16,-2-9-6-16,3-4 4 0,-3-4 0 16,-1-9-2-16,1-4-4 15,-1-7 5-15,0-6-2 0,-2-4 2 16,-1-1 9-16,-4 0-8 0,4-8 10 15,-4-4 3-15,2-4-4 0,1-5 2 16,0-3-3-16,2-3-4 0,4-4 4 16,2 1-5-16,4 1-3 15,2 2 3-15,1 7 1 0,0 5-5 16,0-1 4-16,7 5-1 0,1 0-5 16,6-1 2-16,2 2 8 0,4-1-10 15,1-2 2-15,-3 1 9 0,1 4-13 16,-2-2 6-16,1 3 1 0,-3 0-7 15,0 0 6-15,-3-2 0 16,0 1-5-16,-3 1 4 0,-1 1 2 16,-1 3-6-16,1 0-31 0,0 1-35 15,2 0-82-15,2 2-47 0,1 0-79 16,-2 0-352-16</inkml:trace>
  <inkml:trace contextRef="#ctx0" brushRef="#br0" timeOffset="2057.3">7464 2762 617 0,'0'0'0'0,"0"0"276"0,0 0-201 16,0 0-26-16,0 0-1 0,0 0 6 15,0 0-14-15,0 0 1 16,24-16-6-16,-15 11-13 0,3-1-9 16,1 3-8-16,1 3 4 0,2-5-6 15,2 5-6-15,1-1 6 0,-1-4-1 16,1 5-3-16,-1-1 2 16,-5 1 0-16,1 0-33 0,-5 0-31 15,1 1-31-15,-2 1-62 0,-4 4-11 16,-2-1-59-16,-2 1-211 0</inkml:trace>
  <inkml:trace contextRef="#ctx0" brushRef="#br0" timeOffset="2245.87">7544 2864 737 0,'0'0'0'0,"0"0"304"15,0 0-238-15,0 0-52 0,0 0-5 16,0 0 35-16,0 0-3 0,0 0-19 15,66-1-9-15,-48-2-7 16,0 0-6-16,1 1 0 0,-2-2 4 16,2-1-4-16,-1 3-108 0,-7-4-42 15,0 4-89-15,-4-2-109 0</inkml:trace>
  <inkml:trace contextRef="#ctx0" brushRef="#br0" timeOffset="2727.28">8171 2711 785 0,'0'0'0'16,"0"0"273"-16,0 0-216 15,0 0-34-15,0 0 6 0,0 0 21 16,81-28-1-16,-46 23-2 0,1-2-16 16,1 3-6-16,2 0-6 0,0 1-2 15,0-1-2-15,0 1-7 0,-2 0-9 16,2-1 2-16,-4 3 10 0,-2 0-12 15,-1-1 2-15,-4 1 0 16,-1 1-32-16,-3 0-19 0,-5 0-61 16,-3 3-161-16,-6 2-114 0</inkml:trace>
  <inkml:trace contextRef="#ctx0" brushRef="#br0" timeOffset="3189.78">8398 2864 819 0,'0'0'0'0,"0"0"110"16,0 0-82-16,0 0-28 0,0 0 0 16,0 0 89-16,0 0-55 0,59 17-9 15,-44-13-2-15,-3 1-8 0,-1 0-12 16,-4-2 5-16,0 3-6 0,-5 0-2 15,-2 0 0-15,0 3 15 16,-10-1-6-16,-2 5 4 0,-8 4-9 16,2-3-7-16,1 0 3 0,2-3 0 15,6-3-25-15,3-4 23 0,3-3-3 16,3-1-6-16,0 1-3 0,1 2-18 16,6-3 3-16,4 2 24 15,6-2-5-15,6 0 6 0,1 0 8 16,6 0 7-16,1 0-10 0,-2 6 29 15,-2 1-23-15,-5 1-5 0,-8 2 3 16,-3 1 6-16,-5 0 10 0,-6 4 17 16,0 3 20-16,-13 3 14 15,-8 2-23-15,-4 2-15 0,-3 1-9 16,-5-1-1-16,0 0-9 0,0-1-14 16,4-5 5-16,5-1-7 0,7-10-27 15,1 0-14-15,5-5-15 0,4-3-57 16,2-11-57-16,4-8-82 0,1-6-241 15</inkml:trace>
  <inkml:trace contextRef="#ctx0" brushRef="#br0" timeOffset="3662.59">8391 1976 764 0,'0'0'0'0,"0"0"284"0,0 0-183 16,0 0-67-16,0 0-19 0,0 0-6 15,0 0-3-15,64-32 5 0,-46 40-6 16,1 6-6-16,-2-1 2 0,-5 4 2 16,-5 3-11-16,-3 1 9 15,-4 1-1-15,-11 1 0 0,-10 2-11 16,-4-2 11-16,-2 2 0 0,0-5 1 15,6-3 2-15,4-5-4 0,6-3 2 16,5-5 22-16,4-1-5 0,2-2 4 16,0-1-15-16,8 0-14 15,6 0 14-15,10 0 4 0,8-1-3 16,6-6 2-16,6-1-7 0,3 2-6 16,6 1-167-16,5 5-92 0,-1 0 36 15,-4 0-381-15</inkml:trace>
  <inkml:trace contextRef="#ctx0" brushRef="#br0" timeOffset="4039.59">9199 2526 924 0,'0'0'0'0,"0"0"141"15,0 0-77-15,0-63-50 0,6 44 8 16,5 1 36-16,1 1-12 0,1 4-16 16,3 0 6-16,-3 7-15 0,-1 0-13 15,0 6 1-15,-1 0-8 0,3 5-1 16,1 3 0-16,-3 8 12 0,3 4-5 15,-3 5 8-15,1 4 1 16,0 4 3-16,0 1 2 0,0-1-11 16,0 0 0-16,1-5-1 0,1 0-11 15,1-3 1-15,-2 0 2 0,-1-4 0 16,-3 2-21-16,0-2-26 0,-4 0-31 16,-2-1-84-16,-2-3-55 15,-2-4-72-15,0-5-279 0</inkml:trace>
  <inkml:trace contextRef="#ctx0" brushRef="#br0" timeOffset="4223.83">9662 2374 1065 0,'0'0'0'0,"0"0"186"0,0 0-135 15,-66 77-8-15,34-41 1 0,-1 2-3 16,0 1-21-16,-1 4-15 0,1-4-6 15,-1 3 2-15,6-3-2 16,5 0-101-16,4-3-77 0,7-5-119 16,4-7-142-16</inkml:trace>
  <inkml:trace contextRef="#ctx0" brushRef="#br0" timeOffset="4506.67">10054 2627 992 0,'0'0'0'16,"0"0"292"-16,0 0-219 0,0 0-59 15,0 0 2-15,0 0-5 16,0 0 1-16,0 0 3 0,76-13-15 16,-51 11 0-16,6 0 0 0,1 2 3 15,5-2-32-15,4-2-27 0,-1-1-167 16,-5-3-237-16</inkml:trace>
  <inkml:trace contextRef="#ctx0" brushRef="#br0" timeOffset="5044.22">11251 2057 759 0,'0'0'0'16,"0"0"320"-16,0 0-212 0,0 0-24 15,0 0-12-15,0 0-32 0,0 0-19 16,0 0-20-16,0 0-2 0,-66 67 2 16,40-20 15-16,-1 9-5 15,-1 8 4-15,1 5-5 0,0-1-4 16,4-1 3-16,10-5-11 0,4-6-2 16,7-7 8-16,2-13-7 0,2-4 1 15,11-9 4-15,3-3-4 0,6-5-9 16,4-8 10-16,5-6-10 0,2-1-4 15,2-7 16-15,-2-7-2 16,-2-3-6-16,-6-1 11 0,-9-1-3 16,-1 5-1-16,-10-2 0 0,-5 1 10 15,-2 1-8-15,-8 2 6 0,-6 1-8 16,-3 4 0-16,-4 2-4 0,-3 5 2 16,-1 0-35-16,-1 4-22 15,-1 5-75-15,0 4-136 0,-2 1-149 16</inkml:trace>
  <inkml:trace contextRef="#ctx0" brushRef="#br0" timeOffset="8661.62">5048 6535 958 0,'-4'-6'0'16,"2"1"187"-16,2 4-149 0,0 1-23 16,0-1-7-16,2 0-6 0,3-2-2 15,5 3 0-15,6 0-6 0,-1 1 5 16,0 7-3-16,1 1-2 0,-3 4 4 15,-2 3 4-15,-3 3-4 16,-4 1-10-16,-4 0-2 0,-1 0-1 16,-8 1 6-16,-4-1 8 0,-5-2 0 15,3-2 2-15,-5-3 2 0,4-4-4 16,3 0 2-16,-2 0 17 0,4-2 1 16,3 0 8-16,-1-2-3 15,1 1-6-15,5-2 6 0,0-1-3 16,0 3-9-16,2 0 1 0,0-2-2 15,1 2-5-15,0-2 7 0,1-1-3 16,4 0-5-16,-2 2 7 0,2-4-3 16,4 1-3-16,1-1 6 15,4-1-4-15,3 0-6 0,4 0 4 16,3-3-3-16,1-1-6 0,4 1-69 16,0-2-37-16,0 5-55 0,-4 0-182 15,-5 0-151-15</inkml:trace>
  <inkml:trace contextRef="#ctx0" brushRef="#br0" timeOffset="9100.69">5250 7007 716 0,'0'0'0'16,"0"0"148"-16,-70 27 31 0,39-19-107 15,2 0-1-15,-3-2 6 0,0-3-39 16,2-3-20-16,2 0-1 0,0-8-3 15,3-2 2-15,0-3 1 0,0-6-11 16,1-6-2-16,1-9 3 0,3-10-4 16,1-9-6-16,6-9 4 15,3-4-1-15,7-2 0 0,3 5 0 16,7 8 0-16,7 8-3 0,4 6 2 16,4 4-1-16,8 3-1 0,3 4 4 15,4 2-2-15,0 4-1 0,4 4 0 16,4 2 2-16,2 5 0 0,7 5-3 15,1 4 3-15,-1 4 0 16,-1 6 0-16,-2 10-1 0,-8 6-2 16,-3 9 5-16,-6 4-2 0,-10 6 0 15,-4 4 0-15,-12 2 6 0,-8 3 1 16,-8 0 10-16,-14 1 0 0,-8 1 3 16,-5-4 11-16,-2 2-9 15,-5-3-8-15,0-3 0 0,2-5-7 16,4-6-6-16,6-9 5 0,9-6-5 15,9-6-2-15,5-8-17 0,2-2-28 16,4-2-33-16,1-3-68 16,0-10-181-16,9-6-231 0</inkml:trace>
  <inkml:trace contextRef="#ctx0" brushRef="#br0" timeOffset="9817.83">6744 6341 747 0,'0'0'0'0,"0"0"263"0,0 0-226 16,0 0-8-16,0 0 59 0,-3 75 29 16,3-48-62-16,0-1-17 0,3-3-3 15,4-4-22-15,4-1-10 0,0-7 1 16,5-1-3-16,4-4-2 0,1-6 2 15,4-2 2-15,-2-9-18 16,2-4-7-16,-2-8 2 0,-2 0-6 16,-5-3-5-16,-2 2 13 0,-3-2 7 15,-2 2 6-15,-4-4 0 0,-3 2 2 16,-2 5 6-16,0 2 0 16,0 5 0-16,-2 4 11 0,0 5-1 15,1 2 4-15,-1 3 1 0,2 0-10 16,0 0-8-16,0 7 0 0,0 9-6 15,0 7 4-15,0 3 4 0,4 9 3 16,-1 4 0-16,4 6 8 0,-3 11 1 16,1 1-1-16,-1 6 2 15,1 4-7-15,0 3 1 0,0 2 20 16,1 0-3-16,-4-4-11 0,0-5-1 16,-2-4-3-16,0-9-1 0,-2-6-1 15,-6-7-3-15,-4-12 1 0,-2-3 4 16,-3-8-3-16,-5-6-2 0,0-5-1 15,-5-1 3-15,0-8 0 16,1-8 6-16,2-5-5 0,3-9-2 16,3-3 0-16,-2-9-3 0,8-4-4 15,2-6 0-15,5-2 0 0,5-2 1 16,0 10-1-16,6 4 0 16,6 5-4-16,2 10 1 0,3 2-11 15,1 6-10-15,2 3-15 0,3 6-20 16,3 2-42-16,1 4-71 0,3-1-133 15,-3 3-101-15</inkml:trace>
  <inkml:trace contextRef="#ctx0" brushRef="#br0" timeOffset="10145.94">7439 6678 848 0,'0'0'0'0,"0"0"344"0,0 0-225 16,0 0-53-16,0 0-1 0,0 0-27 15,0 0-24-15,0 0-15 0,0 0-12 16,15-9 10-16,9 6 6 0,7-2 0 16,1-1-2-16,1 0 1 15,3 3-4-15,-2 0-42 0,-3 1-31 16,-1 0-41-16,-3-1-69 0,-5 2-184 16,-9 1-149-16</inkml:trace>
  <inkml:trace contextRef="#ctx0" brushRef="#br0" timeOffset="10323.45">7495 6829 892 0,'0'0'0'15,"0"0"173"-15,0 0-59 0,0 0-71 16,0 0-15-16,0 0 30 16,63-4-13-16,-26-4-24 0,1-3-16 15,2-1-3-15,-2 4 1 0,-2 1-6 16,-4 1-75-16,-8 2-38 0,-4 2-53 15,-8 1-120-15,-10 0-149 0</inkml:trace>
  <inkml:trace contextRef="#ctx0" brushRef="#br0" timeOffset="10957.52">8463 6666 747 0,'0'0'0'0,"0"0"273"16,0 0-141-16,0 0-47 15,0 0-33-15,0 0-6 0,0 0-20 16,0 0-19-16,0 0 11 0,48-1 14 16,-20 1-8-16,0-2-9 0,0-2-5 15,-2-1-7-15,0 0 0 0,-6 0-1 16,4 3-2-16,-5 1 0 0,-2 0-74 15,0 1-40-15,-3-1-118 16,0 1-206-16</inkml:trace>
  <inkml:trace contextRef="#ctx0" brushRef="#br0" timeOffset="11405.92">9253 6542 894 0,'0'0'0'0,"0"0"263"16,0 0-194-16,4-73-44 0,9 48-8 16,5 2-5-16,3 0-5 0,4 2-3 15,-2 5 1-15,1 2 2 0,0 9-2 16,0 4-1-16,1 5-4 0,0 7 0 16,-4 12 15-16,0 2-4 15,-1 11 7-15,-4 10 5 0,0-1 3 16,-2 2-16-16,2 3 18 0,-1-6-7 15,-1-3 2-15,0-4-2 0,-1-6-8 16,2-3-2-16,-1-5-10 16,0-2 1-16,-2-7 1 0,-1-2-4 15,-4-5 1-15,-3-2 0 0,1-5-62 16,0 0 0-16,3 0-6 0,-3-5-76 16,4-1-80-16,-5-7-50 0,-1-4-231 15</inkml:trace>
  <inkml:trace contextRef="#ctx0" brushRef="#br0" timeOffset="11610.89">9822 6322 961 0,'0'0'0'16,"0"0"200"-16,0 0-101 0,0 0-31 16,-54 64-6-16,23-27 3 15,-5 0-14-15,-5 5-19 0,-5 6-13 16,-2 3-3-16,-3 2-5 0,-1 2-9 15,5-8 2-15,2-3-3 0,12-8-2 16,9-6-47-16,8-6-30 16,9-5-11-16,7-6-53 0,4-4-184 15,10-5-58-15</inkml:trace>
  <inkml:trace contextRef="#ctx0" brushRef="#br0" timeOffset="12093.6">10287 6581 751 0,'0'0'0'0,"0"0"338"0,0 0-211 15,0 0-30-15,0 0-35 0,0 0-2 16,0 0-32-16,0 0-28 16,0 0 0-16,-5-3-3 0,24 6 4 15,7-3 15-15,6 1-10 0,9-1-5 16,-2-1 5-16,5 1-7 0,0-3-9 15,-1 3-34-15,0-2 6 0,-6-1-96 16,-3-2-71-16,-5-2-96 16,-10-3-89-16</inkml:trace>
  <inkml:trace contextRef="#ctx0" brushRef="#br0" timeOffset="12279.33">10468 6377 879 0,'0'0'0'16,"0"0"158"-16,0 0-65 0,-15 86-16 16,12-47-5-16,1 0-30 0,1-1-12 15,0 5-21-15,0-5-8 0,1 0 4 16,0 6-10-16,0-4-92 16,0 0-47-16,4-8-150 0,5-11-196 15</inkml:trace>
  <inkml:trace contextRef="#ctx0" brushRef="#br0" timeOffset="12485.98">11136 6331 1245 0,'0'0'0'0,"0"0"85"15,0 0-2-15,0 0-26 0,-45 61-21 16,33-42-7-16,3 1-16 0,4 0-10 15,-1-4-5-15,6 2 3 16,0-1-2-16,4-3-135 0,3 4-21 16,-2-3-173-16,0-5 77 0,-2-6-275 15</inkml:trace>
  <inkml:trace contextRef="#ctx0" brushRef="#br0" timeOffset="12772.55">11083 6394 961 0,'0'0'0'0,"0"0"192"15,0 0-100-15,0 0-39 0,0 0-16 16,0 0 4-16,51-62-14 16,-33 49-14-16,5 4 5 0,4-2-6 15,-1 0-7-15,3 0 5 0,-4 1-11 16,-1 0 2-16,-3 6 3 0,-3-1-3 16,-3 4-1-16,-2 1 0 0,-2 3 4 15,-1 14-4-15,-2 8 19 0,-2 11 6 16,-3 14-5-16,-3 12 0 15,-2 15 16-15,-8 9-8 0,-4 6-1 16,-5-1-3-16,-1 2-4 0,2-5-4 16,-1-4-7-16,6-7-5 0,-1-6 1 15,4-9-8-15,2-6 1 0,2-6-31 16,-4-11-51-16,3-3-40 16,-3-6-86-16,-3-10-325 0</inkml:trace>
  <inkml:trace contextRef="#ctx0" brushRef="#br0" timeOffset="13661.89">5022 9706 770 0,'0'0'0'0,"0"0"288"0,0 0-212 16,0 0-25-16,0 0-20 15,10-6-27-15,6 13 10 0,6 1 5 16,6 3 9-16,-4 0-10 0,0 3-8 16,0-1-3-16,-4 2 0 0,-6-4 10 15,-3-1-8-15,-3 2-1 0,-6-2-6 16,-2 3 0-16,-10 3 10 15,-9 1-8-15,-4 0-3 0,-4-1 4 16,1 2-10-16,-3-3-13 0,5-5 17 16,4-1-3-16,6-4 4 0,6-4 0 15,5-1 4-15,3 0-3 0,0 0 5 16,0-1-8-16,2 1 2 16,7-2 0-16,5 0-4 0,7-3 4 15,3 0 0-15,5 4 3 0,-2 1-2 16,2 0 5-16,-3 6-7 0,-3 3-1 15,-5 4 4-15,-4 3 29 0,-8-3-12 16,-6 5 12-16,-2 0 18 16,-8 3-16-16,-5 2-6 0,-4-2-10 15,0 2-7-15,-8-4-3 0,0 2-8 16,-3 1 2-16,0-3-2 0,0 1-44 16,4-1-39-16,4-1-56 0,3-4-214 15,4-3-141-15</inkml:trace>
  <inkml:trace contextRef="#ctx0" brushRef="#br0" timeOffset="14105.78">5180 10443 1057 0,'0'0'0'0,"0"0"250"0,-68 25-191 16,41-21-17-16,-3-2 5 0,-1-2-14 15,2-5-12-15,0-4-17 0,-1-4 3 16,-1-5-1-16,0-3-7 0,-2-5 0 16,-3-7 2-16,1-3-2 15,-5-9-19-15,1-5 3 0,0-10-15 16,5-8 4-16,6-4 7 0,7-2-5 16,9 6 6-16,10 10 17 0,3 5-2 15,12 6 4-15,11 5 2 0,8-3-2 16,7-1-1-16,10-2 2 15,7 5 2-15,3-1 1 0,5 8 4 16,8 6-4-16,5 6-2 0,3 13 6 16,2 9-3-16,-2 10 0 0,-5 16 1 15,-8 12-2-15,-10 10-1 0,-12 5 14 16,-9 5 2-16,-13 1 3 16,-9 4 5-16,-11 0-4 0,-3 4-4 15,-16 1 1-15,-7 2-8 0,-10-2 0 16,-5-2 0-16,-1-8-8 0,2-8 0 15,3-4-1-15,2-6-4 0,1-4-119 16,6-5 0-16,9-8-157 16,8-10-109-16</inkml:trace>
  <inkml:trace contextRef="#ctx0" brushRef="#br0" timeOffset="15300.23">6792 9547 697 0,'0'0'0'15,"0"0"257"-15,0 0-106 0,0 0-97 16,0 0-18-16,0 0 10 0,0 0 20 16,-21 77-20-16,21-52-14 0,6-6-23 15,6-2-8-15,7-2 3 0,0-4-8 16,2-7 7-16,5-4 2 0,2 0-10 15,2-9-30-15,0-7-5 16,1-3-3-16,-6-6 15 0,-4 1 2 16,-4-2 15-16,-7 2 13 0,-4 3 2 15,-5 2-5-15,-1 3 2 0,0 1 17 16,-1 5 5-16,-1 1 3 16,1 7 2-16,1 1-6 0,0 1-8 15,0 0-13-15,0 8-2 0,2 6-16 16,5 13 19-16,2 8 12 0,-1 6 4 15,4 8 9-15,1 6-1 0,1 5-4 16,-2 7 1-16,-2 6 25 16,-3 1-22-16,-3 2-10 0,-2-6-10 15,-2-4-1-15,-3-3 0 0,-6-8-7 16,-5-7 4-16,-4-7 6 0,-3-6-8 16,-6-8 0-16,-2-8 8 0,0-8-8 15,-4-7 0-15,2-5 13 0,0-10-11 16,2-9 8-16,2-7 0 15,5-5-10-15,5-9 0 0,3-8 8 16,7-3-11-16,7 0 2 0,15 1 2 16,6 8-2-16,7 1-1 0,2 5 2 15,1 5 0-15,1 1-9 0,-1 5 4 16,0 6-22-16,-2 3-4 16,-3 5-14-16,-2 3-32 0,1 4-5 15,-5 0-43-15,3 5-132 0,-4 0-45 16,-4 0-179-16</inkml:trace>
  <inkml:trace contextRef="#ctx0" brushRef="#br0" timeOffset="15618.73">7710 9770 752 0,'0'0'0'0,"0"0"344"15,0 0-214-15,0 0-56 0,0 0-40 16,0 0-23-16,0 0-14 0,0 0 6 15,0 0 4-15,70 15-8 0,-38-15 2 16,2 0 6-16,0 0-9 16,-2 0-73-16,-1-2-44 0,-4 1-89 15,-6-5-38-15,-8 5-163 0</inkml:trace>
  <inkml:trace contextRef="#ctx0" brushRef="#br0" timeOffset="15774.41">7765 9963 737 0,'0'0'0'0,"0"0"249"16,0 0-127-16,0 0-68 0,0 0-24 16,0 0 23-16,0 0-6 0,0 0-26 15,90 11-16-15,-56-19 3 0,2 0-14 16,4 3-106-16,-3-2-118 16,-1 0-91-16,-5-1-190 0</inkml:trace>
  <inkml:trace contextRef="#ctx0" brushRef="#br0" timeOffset="20852.45">8604 9814 271 0,'0'0'0'16,"0"0"211"-16,0 0-135 16,0 0-28-16,0 0-3 0,0 0-10 15,0 0-17-15,0 0-9 0,0 0-2 16,-13-6-5-16,13 6-2 0,0 0 0 15,0 0 3-15,0 0-6 0,0 0 6 16,-1 0-6-16,1 0 2 16,0 0 2-16,0 0 3 0,0 0 6 15,0 0 20-15,0 0 5 0,0 0 6 16,0 0-6-16,0 0-12 0,0 0-8 16,0 0 2-16,0 0-8 0,0 0 0 15,0 0 1-15,0 0-4 0,0 0 0 16,0 0 3-16,0 0-8 15,0 0 1-15,0 0 3 0,0 0-4 16,0 0 3-16,0 3 3 0,0 0-5 16,0-2 2-16,0 5 6 0,0-6-6 15,0 0 0-15,1 0 3 0,-1 0-3 16,0 0 5-16,0 0 1 16,0 0-4-16,0 0 3 0,0 0 2 15,0 0-6-15,0 0 3 0,0 0 2 16,0 0-4-16,0 1 3 0,0 1 3 15,0-2-5-15,0 0-1 0,1 0 2 16,-1 0-8-16,0 0 0 0,0 0 6 16,0 0-7-16,0 0 1 15,0 0 0-15,0 0 1 0,0 0-1 16,0 0 0-16,0 0 4 0,0 0-4 16,0 0 17-16,0 0-4 0,0 0 9 15,0 0 0-15,0 0-5 0,0 0 0 16,0 0-3-16,0 0-7 15,0 0-1-15,0 0-3 0,0 0-6 16,1 1-1-16,2 2 7 0,4-1-5 16,3-1 3-16,4-1 6 0,6 0 0 15,3 0 9-15,4-3 1 0,0-1-8 16,-3-2 0-16,-2 2 4 16,-6 0-5-16,-2-1 0 0,-4 4 0 15,-3 1-7-15,-4 0 3 0,1 0 2 16,-4 0-5-16,0 0 10 0,0 0 4 15,0 0-7-15,-3 0-4 0,-1 0-3 16,3 0-2-16,1 0-189 16,-1 0-127-16,0-4-322 0</inkml:trace>
  <inkml:trace contextRef="#ctx0" brushRef="#br0" timeOffset="21238.5">9196 9516 1065 0,'0'0'0'15,"0"0"80"-15,0 0-25 0,0 0-25 16,0 0-26-16,0 0 26 0,0 0 10 15,-11 62-23-15,4-34-6 0,-3 3-4 16,0-4-6-16,1 2 2 16,1-4 0-16,0 0-4 0,0-5 1 15,5-1 0-15,1-2 0 0,2-4-3 16,1-1 4-16,5-3-2 0,4-1-2 16,4 0 3-16,3-4 6 0,3-4 9 15,3 0-2-15,2 0-3 16,-1 0 3-16,6 0 0 0,-1 0-5 15,2 0 37-15,1 0-38 0,-2 0-9 16,3-4 4-16,1-2 7 0,3-5-18 16,-2-3-80-16,-1 0-41 0,-2-4-105 15,-9-1-180-15</inkml:trace>
  <inkml:trace contextRef="#ctx0" brushRef="#br0" timeOffset="21410.86">9412 9562 918 0,'0'0'0'0,"-20"62"242"16,10-16-126-16,0 6-56 0,3 7 10 15,0 0-15-15,-2 4-26 0,3-1 2 16,4-2-19-16,2-3-9 0,10-4-6 16,2-4-79-16,9-5-62 0,1-7-285 15,1-13-318-15</inkml:trace>
  <inkml:trace contextRef="#ctx0" brushRef="#br0" timeOffset="21811.54">9847 9783 813 0,'0'0'0'0,"0"0"284"0,0 0-126 16,0 0-80-16,0 0-35 0,-2-64 7 16,15 50-20-16,8-2-16 0,4 1-2 15,1-2-3-15,4 2-2 0,2 4 0 16,-3 2-3-16,1 5-4 15,-1 4 0-15,-3 0 2 0,1 14-2 16,1 7 0-16,-1 8 286 0,1 10-550 16,-3 8 290-16,-4 3-5 0,-3 3-3 15,-1 0 2-15,-2-5-8 16,-4-5-6-16,1-2-3 0,-2-4-5 16,-2-6 4-16,-2-4-2 0,0-8-28 15,-4-7-26-15,0-5-31 0,-1-7-23 16,3-1-58-16,-2-11-142 0,-1-11-51 15</inkml:trace>
  <inkml:trace contextRef="#ctx0" brushRef="#br0" timeOffset="21985.29">10419 9558 1140 0,'0'0'0'0,"0"0"128"15,0 0-62-15,-78 71-33 0,40-32 10 16,-2 5-3-16,-5 7-11 15,-3 4-6-15,0 2-9 0,-1-4-10 16,5-5-2-16,3 1-1 0,5-8-2 16,9-3-218-16,8-7-157 0,4-15-262 15</inkml:trace>
  <inkml:trace contextRef="#ctx0" brushRef="#br0" timeOffset="24291.26">5064 12995 575 0,'0'0'0'0,"0"0"251"0,0 0-137 16,0 0-16-16,0 0 6 0,0 0-29 15,0 0-23-15,0 0-13 0,0 0-29 16,-8-45-17-16,8 49 1 16,-3 6 9-16,-1 4-4 0,-1 7 2 15,-5 2 8-15,0-1-8 0,-1 0 1 16,0 1 1-16,4-4-5 0,-2-3 3 16,3-1 2-16,2-4-6 0,0-2 4 15,1-2-2-15,3 0-5 0,3 0 4 16,3 0 0-16,3 0-1 15,1 1 4-15,4-2 2 0,-1 0-2 16,5-1 7-16,-2-2 0 0,3 2 0 16,2-2 6-16,-3-2-1 0,4-1-10 15,0 0 6-15,-1-4-9 0,2-3 0 16,-2-1 0-16,2 0 0 0,0-3-88 16,-1 0-55-16,0 0-66 15,-6 1-44-15,1 1-216 0</inkml:trace>
  <inkml:trace contextRef="#ctx0" brushRef="#br0" timeOffset="24769.19">5131 12995 713 0,'0'0'0'0,"0"0"231"0,0 0-130 16,0 0-71-16,0 0-5 0,-20 65 45 15,20-29-6-15,0 7-22 0,0 3-5 16,0 2-10-16,0-1-10 15,0 0 0-15,0-3-11 0,0-3-5 16,-3-5 2-16,-2-3-2 0,1-3-2 16,-4-11 2-16,2-2-1 0,-1-5-13 15,-3-5-1-15,-3-1-4 16,-1-5-9-16,-5-1-2 0,-2-7 5 16,-2-5 11-16,-1-6-1 0,-3-2 13 15,-2-10-3-15,-1-4 0 0,1-9-2 16,1-7 2-16,2-1 5 0,4-5 4 15,7-2-9-15,7 4-5 0,8 3 5 16,7 6 8-16,10 7 8 16,6 1-1-16,8 1-4 0,7 3 7 15,4 1 8-15,6 5-6 0,3 6 7 16,1 3-5-16,5 9-7 0,-1 7 3 16,0 4-5-16,-1 15-4 0,-4 8 3 15,-11 9-3-15,-6 5-3 0,-11 6 3 16,-7 1 0-16,-12 2 0 15,-5 1 7-15,-10 2-6 0,-8-1-1 16,-6 0-2-16,-3-4 2 0,-5 0-5 16,1-8 0-16,2-6 0 0,5-5-13 15,1-6-6-15,6-7-29 0,5-4-48 16,10-7-79-16,4-3-108 16,9-9-412-16</inkml:trace>
  <inkml:trace contextRef="#ctx0" brushRef="#br0" timeOffset="27273.8">6902 13016 26 0,'0'0'0'16,"0"0"24"-16,0 0 38 0,0 0 37 16,0 0 42-16,0 0-15 15,0 0-16-15,0 0 18 0,0 0-35 16,-57-21-11-16,50 17 27 0,1 0-26 15,1 0-15-15,4 1-7 16,-2-4-25-16,3 4-13 0,0-3-14 16,3-2-8-16,9-1 0 0,5-1 0 15,0-2-1-15,5 2 0 0,-4-2 0 16,3 0 0-16,1 2 0 0,-5 1 0 16,1 2 2-16,-4 0-3 0,0 2 1 15,-5 4 0-15,-3-1-1 0,-3 2 1 16,0 0-3-16,0 0 3 15,2 0 0-15,0 1 2 0,0 1-2 16,-1 0 0-16,6 1 1 0,0 0-2 16,1 0 2-16,3-2 1 0,-1 0-2 15,-1 1 0-15,-1-2 3 16,-2 2-3-16,-1-1 5 0,-2 0-3 16,-3-1-2-16,-1 3 0 0,-1 0 5 15,-1 5-4-15,0 2 8 0,0 5-4 16,-4 6 3-16,-4 3 4 0,-2 1-10 15,-3 2 0-15,-4 1 3 16,-2 1-5-16,-6 0 0 0,-1 1 3 0,-2 1-3 16,-2-1 0-16,2-1 4 15,1-4-5-15,4-6 1 0,8-5 0 16,2-4 16-16,4-5 5 0,5-1 3 16,3-2-8-16,1 2-14 0,4 1-4 15,7 1-5-15,3-2 5 0,10 3 4 16,5-5 3-16,4-2 1 15,3 0 2-15,0-1-7 0,-3-4 4 16,-2-2-1-16,-3 3-1 0,-4-3 0 16,-1 0 3-16,-3-1-6 0,-3 0 0 15,-3 2 5-15,-4 0-6 0,0-1-16 16,-3-1-44-16,5 2-51 16,-1 4-163-16,-2-4-213 0</inkml:trace>
  <inkml:trace contextRef="#ctx0" brushRef="#br0" timeOffset="27617.95">7603 13025 959 0,'0'0'0'15,"0"0"101"-15,0 0-39 0,0 0-26 16,0 0-11-16,0 0 6 15,-15-72-2-15,33 58-23 0,4-1 0 16,1 2 3-16,2 2-4 0,0 2 0 16,0 4 6-16,3 2-1 0,-1 3 0 15,-2 4 5-15,2 9-1 0,-1 6 8 16,-2 5 12-16,0 6-2 0,0 5-2 16,-4 1 7-16,0 2-10 15,-1-2-3-15,-1-1 3 0,1-2-12 16,-2-3-4-16,0-3-7 0,-3-4-1 15,0-2-2-15,-3-1 2 0,-2-6-6 16,-1-5-48-16,-2 0-24 16,-1-7-27-16,0-2-55 0,0-2-135 15,-2-16 13-15,0-7-194 0</inkml:trace>
  <inkml:trace contextRef="#ctx0" brushRef="#br0" timeOffset="27789.62">8101 12761 1040 0,'0'0'0'0,"0"0"139"16,0 0-61-16,-59 73-17 0,31-35-11 16,-5 12 9-16,-7 5-18 0,-5 5-8 15,-1 4-5-15,0-3-15 16,2-3-7-16,5-6-4 0,5-3-4 16,4-6-58-16,9-7-68 0,11-7-80 15,9-12-146-15,5-12-428 0</inkml:trace>
  <inkml:trace contextRef="#ctx0" brushRef="#br0" timeOffset="28790.58">8634 13059 217 0,'0'0'0'0,"0"0"213"0,0 0-71 16,0 0-36-16,0 0-6 0,0 0-6 16,0 0-10-16,0 0-3 0,0 0-10 15,-54 1-18-15,54-1-12 16,0 0-19-16,0 1-20 0,5-1-4 15,4 1 2-15,10 3 22 0,3-2 14 16,7-2 5-16,9 0-10 0,0-2-5 16,6-4-7-16,3-1-2 0,-1-3-6 15,-2 2-7-15,-3-2-3 16,-5 1 1-16,0-1-2 0,-2-1 0 16,-5 2-86-16,-4-1-52 0,-6-1-54 15,-6 4-81-15,-6-1-173 0</inkml:trace>
  <inkml:trace contextRef="#ctx0" brushRef="#br0" timeOffset="28962.43">8814 12843 758 0,'0'0'0'0,"0"0"180"16,-24 65-57-16,20-33-25 0,2 4-13 15,1 3-34-15,1 0-17 0,0 1-13 16,0-1-12-16,2 0-7 15,3 0-2-15,5 2 0 0,0-3-170 16,2-3-89-16,4-5-118 0</inkml:trace>
  <inkml:trace contextRef="#ctx0" brushRef="#br0" timeOffset="29473.26">9615 12733 812 0,'0'0'0'0,"0"0"194"0,0 0-103 15,0 0-25-15,0 0-10 0,-41 68-19 16,25-41-7-16,2 0-13 16,0 1-9-16,1-1 3 0,1-1-2 15,1-3-6-15,5-5 3 0,3-5 0 16,3-3 1-16,0-4 4 0,7 0-2 16,5 1-2-16,3 1 7 0,6-1-2 15,6-1-1-15,4-2-1 16,3-1-7-16,1 0-1 0,1 0 2 15,2-2-7-15,0 0 6 0,-3 1-6 16,-3-2-153-16,-1-5-16 0,-2-3-79 16,-7-3-74-16</inkml:trace>
  <inkml:trace contextRef="#ctx0" brushRef="#br0" timeOffset="29647.35">9753 12772 693 0,'0'0'0'0,"0"0"183"16,-42 69-70-16,31-33-26 0,1-1-9 16,0 5-15-16,5-1-22 0,4 1-10 15,1-5-23-15,2-1-3 0,9-6-7 16,1-6-64-16,4-3-92 0,3-3-105 16,4-10 4-16</inkml:trace>
  <inkml:trace contextRef="#ctx0" brushRef="#br0" timeOffset="30207.9">10196 12709 1129 0,'0'0'0'16,"0"0"102"-16,0 0 10 0,0 0-63 15,0 0 0-15,-31 75-12 0,31-59-22 16,0-2-4-16,8-3-9 0,5-4-3 15,1-3 2-15,6-3-2 16,4-1 0-16,-2-8-15 0,7-6-28 16,0-4-6-16,2 1 5 0,-4-2-19 15,2-1 54-15,-8 1-2 0,-6 4-27 16,-3-1 39-16,-4 6 0 0,-4 1 4 16,-3-1-1-16,-1 3 8 0,0 1 0 15,0-2-5-15,-1 4 5 16,0 0 0-16,0 1 1 0,1 3 3 15,0-2-5-15,0 2-2 0,-1 0 1 16,1 0-11-16,0 6-1 0,0 4 6 16,2 5 2-16,-1 10 2 0,1 3 12 15,3 9-3-15,-1 11 3 0,3 3 3 16,-3 6 52-16,-3 4-52 16,1 0-3-16,-2 1 2 0,1 1-4 15,-1-3-4-15,-2-6-9 0,-4 2 1 16,-7-10 1-16,-4-5-6 0,0-4 0 15,-8-8 8-15,1-8-8 16,1-6 0-16,-3-10 7 0,1-5-6 16,-2-5-1-16,1-12 0 0,6-2 5 15,3-6-7-15,4-6 4 0,7-2 0 16,4-8-4-16,5 3 4 0,13-3-4 16,4 3-10-16,11 6 10 0,0 0-17 15,3 5-6-15,-2 4 4 0,-4 3-14 16,1 4-6-16,-7 4-16 15,0 6-39-15,-5 3-56 0,0 1-82 16,-2 1-167-16</inkml:trace>
  <inkml:trace contextRef="#ctx0" brushRef="#br0" timeOffset="30996.97">11100 13049 746 0,'0'0'0'0,"0"0"117"0,0 0 35 15,0 0-40-15,0 0-35 0,0 0-7 16,58 26-15-16,-27-26-14 15,4 0-18-15,5-6-6 0,4-2-4 16,1-2-11-16,0-1-4 0,-1-1 4 16,-1 0-5-16,-5-1-57 0,-4 0-51 15,-3-1-155-15,-8-2-110 16</inkml:trace>
  <inkml:trace contextRef="#ctx0" brushRef="#br0" timeOffset="31212.57">11312 12797 719 0,'0'0'0'15,"0"0"139"-15,0 0 50 0,-17 92-39 16,12-52-62-16,-2 7-21 0,2 5-14 16,-4 3-15-16,1 1 5 0,-1-2-9 15,5-6-23-15,3-4-6 16,1-6-6-16,6-3-7 0,6-7-25 15,4-5-45-15,2-5-33 0,7-6-96 16,5-11-193-16,1-9-275 0</inkml:trace>
  <inkml:trace contextRef="#ctx0" brushRef="#br0" timeOffset="31846.5">12431 12586 565 0,'0'0'0'0,"0"0"294"16,0 0-166-16,0 0-28 0,0 0-35 16,0 0-34-16,0 0 20 0,-51 103 20 15,29-45-33-15,0 6-2 16,2 3-5-16,-3 5-9 0,4-3 2 15,2 1 18-15,0-7-20 0,13-7-9 16,4-11-12-16,3-8-1 0,12-9 0 16,-2-10 0-16,8-8-1 0,2-5 2 15,2-9-2-15,5-13-19 0,1-5 12 16,-4-9-16-16,-3-3 0 16,-9 2 6-16,-6 1-5 0,-9 4 11 15,-9 1 13-15,-9 2-2 0,-7 5-12 16,-1 6 1-16,1 7-1 0,-2 5-9 15,3 1-10-15,2 5-61 0,10 4-30 16,4-1-73-16,8-1-173 16,6-5-162-16</inkml:trace>
  <inkml:trace contextRef="#ctx0" brushRef="#br0" timeOffset="32222.53">12996 13098 923 0,'0'0'0'0,"0"0"298"0,0 0-180 16,0 0-70-16,0 0-24 0,0 0-10 15,0 0 1-15,62-14-1 16,-33 12-14-16,1-3 0 0,-1 1 8 15,0-1-12-15,1 1-32 0,0 1-53 16,-4 1-143-16,-4-4-62 0,-7 0-238 16</inkml:trace>
  <inkml:trace contextRef="#ctx0" brushRef="#br0" timeOffset="32379.34">12959 13277 745 0,'0'0'0'0,"0"0"196"0,0 0-57 15,0 0-74-15,0 0-44 0,0 0 54 16,0 0-13-16,89 14-33 16,-48-22-23-16,-1 0-2 0,3 1-8 15,-2 1-88-15,-1 2-4 0,-6-1-206 16,-7-1-57-16</inkml:trace>
  <inkml:trace contextRef="#ctx0" brushRef="#br0" timeOffset="32819.22">13970 13024 518 0,'0'0'0'0,"0"0"216"0,0 0-32 16,0 0-47-16,0 0-25 0,0 0-6 16,0 0-62-16,0 0 0 0,0 0 22 15,-46 84-11-15,37-37-7 16,5 9-15-16,4 4-3 0,4-2-7 15,12-4 13-15,9-7-12 0,6-9-12 16,7-10-11-16,8-13 5 0,6-12 2 16,9-12-9-16,6-16 2 0,1-15 11 15,-3-9-16-15,-3-3 4 0,-12-3 0 16,-16 1 1-16,-19 3-2 16,-16 6 2-16,-28 7-2 0,-19 8 0 15,-20 11 0-15,-18 13-14 0,-12 8-17 16,-11 20-12-16,-4 11-50 0,0 9-73 15,-9 1-332-15</inkml:trace>
  <inkml:trace contextRef="#ctx0" brushRef="#br0" timeOffset="64980.86">13610 2791 560 0,'0'0'0'0,"0"0"54"16,0 0 74-16,0 0-39 0,0 0-35 15,10 69-15-15,-10-44-8 0,-6 3-21 16,-5 3-9-16,-7 2 4 0,-4-2-10 16,-5 0-152-16,-3-3-160 0</inkml:trace>
  <inkml:trace contextRef="#ctx0" brushRef="#br0" timeOffset="67129.75">15158 2108 151 0,'0'0'0'15,"0"0"368"-15,0 0-274 0,0 0 11 16,0 0-16-16,-4-20-16 0,4 20-2 15,0 0-4-15,0-2-6 16,0 2-22-16,0 0-11 0,0 0-16 16,0 0-6-16,0 0-7 0,0 2-13 15,4 6 14-15,-1 4 0 0,6 6 4 16,-1 5 8-16,-2 4 5 0,2 4-4 16,1 6 8-16,-6 1 0 15,0 3-11-15,-1-2 9 0,0-1-9 16,-2 0-9-16,1-5 5 0,-1-2-3 15,0-1-6-15,0-6 6 0,-3-6 1 16,1-4-6-16,1-6 3 16,1-3 2-16,-1-4-6 0,1-1 0 15,0 0 3-15,0 0-6 0,0 0 7 16,0-4 4-16,-2-3-7 0,-1-8 2 16,-2-3 0-16,2-2 0 0,1-4-6 15,0-2 6-15,2-1 0 0,4-2-9 16,6-3 11-16,1 2-4 15,4 1-2-15,2 1 6 0,-1 6-4 16,-1 4-4-16,2-1 6 0,-2 4 0 16,2 2-1-16,-2 3 1 0,-5 2 11 15,1 2-1-15,-5 0 4 0,1 4-8 16,-4-3 2-16,2 4 0 0,-1 1-8 16,2 0 0-16,1 0 4 15,2 3-6-15,3 7 3 0,0 5 7 16,-1 4-3-16,2 4 11 0,-5 2-1 15,-1 0-5-15,-3 2 4 0,0-2-1 16,0-4-3-16,-1-2-1 0,-1-2-1 16,-1-2-10-16,1-3 3 15,0-4 5-15,-2 1-8 0,0-3 3 16,0-4 2-16,0-2-6 0,0 0 0 16,0 0 4-16,0 0-2 0,0 0 1 15,0-2 3-15,0-2-6 0,0-8-3 16,0-1 8-16,3-5-4 15,2-2-9-15,5-4 12 0,1-3-2 16,2-3-5-16,4 0 8 0,1 1-4 16,1 1 0-16,5 3 2 0,-2 1 0 15,1 4-3-15,-1-1 3 0,1 3 0 16,0 2 0-16,-7 4 4 0,-4 4-8 16,-4 2 7-16,-3 4 4 15,-4 2-5-15,0-1 6 0,-1 1 0 16,0 0-7-16,0 0 4 0,0 0 0 15,0 0-10-15,0 1 3 0,0 5 3 16,0 4 0-16,0 7 0 0,0 2 14 16,1 5-8-16,-5 5 5 0,-3 5 2 15,4-1-5-15,-4 7 3 16,5-2 2-16,2 2 4 0,0-3 1 16,0-2-2-16,7-1-5 0,-2-6-2 15,4-1 0-15,-1-5-10 0,1-4 0 16,-1-4 19-16,3-3-24 15,1-5 9-15,-2-1 2 0,2-5-9 16,0 0 5-16,0 0 2 0,1-8-8 16,3 0-30-16,-3-4-3 0,1-1-27 15,-5-2-24-15,1-2-48 0,-6-2-178 16,-2-2-154-16</inkml:trace>
  <inkml:trace contextRef="#ctx0" brushRef="#br0" timeOffset="67636.57">16459 2189 736 0,'0'0'0'0,"0"0"311"0,0 0-153 15,0 0-55-15,0 0-46 0,0 0-24 16,0 0-11-16,0 0-19 0,0 0 2 16,20-4 12-16,-2 2 4 0,3 0 3 15,3-1-10-15,3-1-7 0,1 0-2 16,3 3 6-16,1-5-4 15,-3 1 0-15,1 0 0 0,-6 2-10 16,-4-1 5-16,-4 2 2 0,-1-1-8 16,-5 2 5-16,-4 1-3 0,-3 0-36 15,-1 0-15-15,0 0-27 0,-2 0-120 16,-6 5-87-16,-7-2-205 0</inkml:trace>
  <inkml:trace contextRef="#ctx0" brushRef="#br0" timeOffset="67926.73">16462 2389 815 0,'0'0'0'15,"0"0"115"-15,0 0-53 0,0 0-2 16,0 0-9-16,0 0 18 15,0 0-5-15,67-4-15 0,-46 1-21 16,1 0-3-16,3 3 2 0,-1 0 8 16,2 0-15-16,-2 0-4 0,-3 0-11 15,-2-2 3-15,-3 2-2 0,-6 0-9 16,-1 0 4-16,-4 0 3 0,-1 0-8 16,0 0-3-16,-2 0-24 15,-1 0-76-15,0 2-73 0,-1 0-63 16,-1-1-205-16</inkml:trace>
  <inkml:trace contextRef="#ctx0" brushRef="#br0" timeOffset="71197.7">17394 2211 310 0,'0'0'0'16,"0"0"228"-16,0 0-84 15,0 0-74-15,0 0 36 0,0 0 1 16,0 0-9-16,0 0-11 0,-41-15-24 16,40 15-12-16,1-2-4 0,0 2-32 15,0 0-10-15,0 0-10 0,8 4-10 16,5 2 14-16,8 3 2 15,7-1 24-15,5 0-11 0,9-2 15 16,6-5-1-16,7-2-2 0,4-1 3 16,2-4-11-16,0 0-6 0,-5-2 3 15,-3-1-6-15,-6 3 0 0,-5-3 1 16,-6 5-7-16,-6 0-2 0,-5 1 0 16,-7 1-1-16,-6 1 0 15,-5 1-5-15,-3 0-26 0,0 2-36 16,-4 7-26-16,-3 4-13 0,-9 5-70 15,-7 1-136-15,-6-3-113 0</inkml:trace>
  <inkml:trace contextRef="#ctx0" brushRef="#br0" timeOffset="71636.33">17571 2439 842 0,'0'0'0'0,"0"0"231"16,0 0-178-16,0 0-44 0,0 0 15 16,0 0 36-16,0 0-19 0,63-12-12 15,-45 11-15-15,1 1-10 0,-4 0 7 16,1 3-10-16,-4 0 0 0,-3 1 2 16,-1 2-6-16,-5 1 0 15,-3 2 5-15,0 4 2 0,-8 5 2 16,-4 1 0-16,0 0-3 0,-3-1-4 15,4-2-1-15,1-3 0 0,3-5-5 16,4-4-5-16,2-2-11 0,1-1 3 16,0-1-2-16,2 0 4 15,0 0 4-15,5 0-2 0,1 0 18 16,3 2 0-16,3 1 0 0,-1 2-4 16,1 3-1-16,-1 0 3 0,-3 4 0 15,0 0-2-15,-4 2 2 0,-3 2 31 16,-3-2-7-16,-3 7 9 15,-11-1-6-15,-3 1 1 0,-6 0 1 16,-2-2-7-16,2 0-10 0,-5-2-2 16,2-2-7-16,-1-5-3 0,1-1 0 15,1-6-43-15,1 1-26 0,0-4-146 16,-5-2-134-16,-1-10-342 0</inkml:trace>
  <inkml:trace contextRef="#ctx0" brushRef="#br0" timeOffset="72242.2">17635 1526 584 0,'0'0'0'0,"0"0"314"15,0 0-180-15,-7-65-38 0,7 52-29 16,1 3-8-16,6 0-20 0,3 2-25 16,3 4-12-16,3 2 6 0,3 1-7 15,1 1 1-15,1 1 4 0,-2 6-5 16,0 2 0-16,-4 0-1 15,-4 4 0-15,-3-2 0 0,-5 3-11 16,-3 5 11-16,-4 0 0 0,-10 5-14 16,-5 0 0-16,-7-4-3 0,-4 1 1 15,1-4 8-15,0 0 3 0,2-4 9 16,2 1-4-16,5-2 0 0,8-7 0 16,8 0 17-16,4-4-5 15,0 0-9-15,8 4-2 0,8 0 22 16,6 0 17-16,7 1-12 0,6-3-8 15,1 1-5-15,5 2-9 0,1 0-6 16,1 0 0-16,-1 4 5 0,1-1-5 16,-2 3-50-16,0 4-68 15,-3 0-125-15,-5-3-283 0</inkml:trace>
  <inkml:trace contextRef="#ctx0" brushRef="#br0" timeOffset="72906.19">12476 7032 613 0,'0'0'0'0,"0"0"220"16,0 0-106-16,0 0-38 0,11 70-20 15,-26-44-17-15,-9 0-16 0,-11 8-14 16,-9 3-8-16,-6 1-2 0,-4 3-118 16,1 0-44-16,2-11-176 15</inkml:trace>
  <inkml:trace contextRef="#ctx0" brushRef="#br0" timeOffset="73887.39">13832 6610 685 0,'0'0'0'0,"0"0"197"15,0 0-79-15,0 0-53 0,0 0-25 16,0 0 7-16,0 0 8 0,0 0 0 16,24 78-25-16,-24-46-15 0,-1 0-2 15,-3 0-7-15,-1-3-6 0,0-3 0 16,3-5 5-16,0-7-5 0,1-3 0 16,0-8 3-16,1-1-5 15,0-2-4-15,0 0-2 0,0-6 0 16,1-4 7-16,7-8-15 0,3-2-1 15,2-6 1-15,2-3 1 0,3-2 4 16,1 0 11-16,2-2 0 0,-1 3-5 16,2 2 8-16,1 3 0 15,1 3-3-15,-2 2 0 0,0 7 40 16,-3 3-21-16,-7 6 5 0,-2 2-11 16,-2 2-9-16,-1 9 5 0,2 3-2 15,-3 2-3-15,-1 5 17 0,-1 4-5 16,-3 2-3-16,-1 2 5 15,0 0-2-15,0 2-7 0,-1-4 9 16,-3-1-6-16,0-2-10 0,1-6 5 16,1 2-5-16,0-6-2 0,0-4 0 15,-1-2 4-15,1-1-5 0,2-4 2 16,0-1 1-16,0 0-3 0,0 0 1 16,2-4 0-16,3-7-16 15,2-3 7-15,7-5 3 0,-2-6-4 16,2-3 6-16,3 1 0 0,1-2-1 15,-1-2 2-15,2 1 6 0,3 1-6 16,0 4 4-16,4 2 2 0,-1 5-6 16,-2 6 4-16,-6 4 2 15,0 4-6-15,-7 4 6 0,-2 2-3 16,-1 8 0-16,-4 4 0 0,-2 10 14 16,-1 1-6-16,-5 5 8 0,-8 1 2 15,-1 2-7-15,-1 3 11 0,2 1 2 16,3-2 4-16,2-1-1 15,5-6-10-15,3 0-10 0,1-3 2 16,7-2-1-16,4-2-8 0,2-7 0 16,5 3 6-16,4-7-7 0,1-5-1 15,7-2-26-15,-1-3-45 0,8-3-53 16,-1-7-69-16,3-6-249 0</inkml:trace>
  <inkml:trace contextRef="#ctx0" brushRef="#br0" timeOffset="74282.55">15104 6653 829 0,'0'0'0'0,"0"0"310"0,0 0-196 15,0 0-49-15,0 0-39 0,0 0-12 16,0 0 6-16,0 0-10 0,0 0-6 16,79-21 5-16,-53 16-6 15,2-3-4-15,-2 0 2 0,3 4 4 16,-4 0-7-16,0 1-29 0,-3 3-49 16,-9 0-64-16,-3 0-124 0,-10 3-87 15</inkml:trace>
  <inkml:trace contextRef="#ctx0" brushRef="#br0" timeOffset="74437.73">15042 6841 875 0,'0'0'0'16,"0"0"188"-16,0 0-101 0,62 0-33 16,-31-5-21-16,1-2-18 15,4 3-9-15,-1 1-2 0,1 1-8 16,2 2-71-16,-3 0-118 0,-6-1-167 15</inkml:trace>
  <inkml:trace contextRef="#ctx0" brushRef="#br0" timeOffset="81171.69">16014 6784 1045 0,'0'0'0'0,"0"0"193"0,0 0-118 16,0 0-30-16,0 0-24 0,0 0-1 16,0 0 2-16,0 0 2 0,31-7-7 15,-8 12 0-15,5-1-7 0,4 2-7 16,2-4 1-16,5 1 0 0,2-3-8 16,3-1-12-16,1-3-45 15,-3-3-81-15,1-5-129 0,-11 0-158 16</inkml:trace>
  <inkml:trace contextRef="#ctx0" brushRef="#br0" timeOffset="81405.2">16978 6292 1293 0,'0'0'0'0,"0"0"0"0,3 61 14 16,-2-8 112-16,-1 16-70 0,-5 10 4 15,-5 9-3-15,-1 6-24 0,0 8-25 16,3 8-2-16,3 7-12 16,0 2-106-16,-2 0-117 0,-7-7-481 15</inkml:trace>
  <inkml:trace contextRef="#ctx0" brushRef="#br0" timeOffset="88133.18">11859 10013 775 0,'0'0'0'0,"0"0"149"16,0 0-59-16,15 68-39 0,-15-42-18 16,-12 4-21-16,-3 4-5 0,-7 3-5 15,-7 1-4-15,0 0-185 0,-4 0-99 16,-1-11-193-16</inkml:trace>
  <inkml:trace contextRef="#ctx0" brushRef="#br0" timeOffset="89087.51">13630 9657 843 0,'0'0'0'0,"0"0"216"0,0 0-161 15,0 0-50-15,0 0 1 0,0 0 29 16,-8 93 0-16,7-57-6 0,1 2-6 16,0-5-11-16,0-1-4 0,3-1-2 15,-1-7-4-15,2 0-2 0,-3-8 0 16,0-4 3-16,-1-2-3 16,0-7 2-16,0-2 0 0,0-1-1 15,1-3 2-15,0-10 0 0,6-3-1 16,0-5-4-16,3-8-3 0,2 0 2 15,1-4 1-15,2 2-1 0,-2 3 2 16,3 3 1-16,0 3 0 16,0 3-1-16,2 3 1 0,1 3 0 15,-1 4 0-15,-2 5 10 0,0 2-6 16,-3 2-1-16,1 10 5 0,1 5-7 16,-3 6 6-16,-1 1 7 0,-3 8-2 15,-1 4 1-15,0 0 11 16,-5 4-11-16,0-5-4 0,-2-2 7 15,0-2-2-15,0-5-4 0,0-6-4 16,0-1-7-16,0-7 2 0,0-7 4 16,0-1-7-16,0-2 1 0,0 0 2 15,2-7 3-15,2-5-4 0,6-8 8 16,5-8-9-16,1-5 0 16,3-4 2-16,-1-4 3 0,1 0-4 15,3-1-1-15,1 2 0 0,4 5 0 16,2 4 2-16,3 6-2 0,-3 3 1 15,0 8 1-15,-1 6-2 0,-6 8-2 16,-5 3 5-16,-4 9 1 16,-5 9-2-16,-5 7 8 0,-2 5 4 15,-3 6 0-15,-6 5 13 0,-2-2-4 16,0 1-3-16,3-2 4 0,0-5-7 16,6-6-8-16,1-3 0 0,6-4-7 15,3-3-2-15,6-3 2 16,1-4-2-16,6 1-6 0,4 0-30 15,1-9-26-15,5 0-42 0,-3-4-94 16,2-4-159-16,1-5-215 0</inkml:trace>
  <inkml:trace contextRef="#ctx0" brushRef="#br0" timeOffset="89407.22">14920 9799 996 0,'0'0'0'0,"0"0"247"0,0 0-132 15,0 0-61-15,0 0-24 0,0 0-12 16,0 0-13-16,0 0 6 0,0 0 2 16,81-16-7-16,-50 14-5 0,3-3 7 15,0 3-13-15,-1-2 5 0,-1-2 0 16,-3 2-69-16,-1-3-31 16,-4 3-123-16,-7 1-58 0,-6 0-91 15</inkml:trace>
  <inkml:trace contextRef="#ctx0" brushRef="#br0" timeOffset="89548.17">14934 9892 1029 0,'0'0'0'15,"0"0"202"-15,0 0-112 0,0 0-77 16,0 0-16-16,0 0 6 0,60 5 27 16,-18-10-25-16,8 0 1 0,2-1-12 15,2 1-95-15,0 1-140 0,-8 1-128 16</inkml:trace>
  <inkml:trace contextRef="#ctx0" brushRef="#br0" timeOffset="90100.7">16053 9904 1044 0,'0'0'0'0,"0"0"283"16,0 0-179-16,0 0-32 0,0 0-42 15,0 0-14-15,0 0-4 16,0 0-10-16,61-15-2 0,-29 13 0 15,9 2 3-15,3-3-3 0,5-3-14 16,3 2-51-16,2-2-66 0,-1-5-161 16,-7-2-134-16</inkml:trace>
  <inkml:trace contextRef="#ctx0" brushRef="#br0" timeOffset="90404.49">16752 9535 1075 0,'0'0'0'0,"0"0"101"15,0 0 15-15,0 0-58 0,0 0-29 16,0 0 2-16,0 0-15 16,-58 19-6-16,46 1-2 0,-4 3-7 15,3 2-2-15,-3 6 2 0,3-1 1 16,-2 3-3-16,6-5 2 0,4-4 0 16,4-3-2-16,1-4 2 0,8 1 5 15,6-4-2-15,1 1 9 16,6-6 0-16,1-2 2 0,4-1 6 15,6-3-7-15,2 1-3 0,5-1 3 16,-1-1-5-16,4-1-2 0,0-1 5 16,4 0-8-16,1 0-4 0,1 0 0 15,1 0 3-15,-3 0-4 0,-1 0-84 16,-5 0-15-16,-5-4-34 16,-6-1-151-16,-8-3-49 0,-10-1-227 15</inkml:trace>
  <inkml:trace contextRef="#ctx0" brushRef="#br0" timeOffset="90558.35">17111 9610 1055 0,'0'0'0'0,"0"0"181"15,0 0-111-15,0 0-16 0,-75 58-29 16,56-21 8-16,-4 5 14 0,6 8-21 16,-1 7-18-16,2 3-4 0,3 4-4 15,1 1 0-15,4 1-67 0,4-1-41 16,1-2-140-16,0-6-303 15</inkml:trace>
  <inkml:trace contextRef="#ctx0" brushRef="#br0" timeOffset="161612.34">6501 12528 191 0,'0'0'0'0,"0"0"168"16,-6-16-126-16,5 12 13 0,0 1 5 15,0 1 2-15,-2-2-3 0,1 4-11 16,2 0-29-16,0 0-14 0,0 7-5 16,0 5 0-16,-2 5 0 0,2 4 0 15,0 4 0-15,3 5-2 16,1 3 2-16,-1 7 0 0,1 4 0 15,-1 5 10-15,-2-1-7 0,-1 4 4 16,0-2-2-16,-4 3-1 0,-2 0 5 16,1 1-5-16,-1 0-4 0,2 1 0 15,1-4 7-15,3-1-11 0,0-2 8 16,0-2 0-16,3-2-5 16,3-1 2-16,2 0 4 0,-2-5-7 15,1 0 4-15,0-7 3 0,-2-1-7 16,2-4 4-16,-1-6-4 0,2-4-3 15,3-2 7-15,1-2-2 0,1-3 0 16,5-3 0-16,1-1 3 16,1-5-3-16,3 0 0 0,6 2 12 15,-2-2-12-15,3 0 0 0,-2 3 7 16,0-2-11-16,0 2 8 0,2-1-1 16,-4 0-4-16,6 3 1 0,-1 0 1 15,3 0-2-15,1 2 2 16,2-3 0-16,2 1-2 0,0-1 2 15,3-4-2-15,-1 0-6 0,3 0 13 16,0 0-8-16,1-3 2 0,3 2 0 16,-2 0 9-16,1 1-11 0,0 0 4 15,0 0 11-15,1 1-11 16,2 0 10-16,5 0-3 0,1-2 1 16,3 1 7-16,2 0-7 0,0 0-4 15,-1 0 5-15,1 0-2 0,0-4-1 16,-1 0 10-16,0 0 1 0,-2-1-6 15,-1 2 7-15,-2 1-11 0,0 2-3 16,-1 0 8-16,-3 0-4 16,0 6-5-16,1 0 8 0,-5 0-5 15,5-1-3-15,-1-1 5 0,3 0-4 16,2 2 0-16,0-4 10 0,2 0-3 16,-1-1-7-16,4-2 1 0,1 1-3 15,-2 0-5-15,5-1 2 16,-4 1 21-16,2 0-17 0,-2 0 12 15,-2 1-12-15,0 3-6 0,-1-1 2 16,-2 0 14-16,1 1-19 0,0-3 8 16,2 1 2-16,0-2-5 0,2-1 8 15,-1-2-5-15,-5-6-4 16,2 4 0-16,-3-3 11 0,-4 1-12 16,-2 2 2-16,1-1 8 0,-4 4-11 15,-4-3 4-15,0 4-1 0,-5 0-4 16,0 1 6-16,3 0 1 0,-2 0-5 15,1 0 2-15,3-3-1 0,3-3 0 16,-1 0 0-16,5-1 0 16,-2-3 0-16,2 1 0 0,-2 2 1 15,3-5-5-15,-1 6 8 0,-1 1-3 16,0-2-1-16,-1 5 0 0,-2-1 3 16,4 0-5-16,-3 0 4 0,2 2-2 15,-2-4 0-15,-1 3-2 16,-1 1 3-16,2-2-2 0,-2 1 2 15,-2 1 1-15,1 1-3 0,0-1 2 16,-2-2 0-16,2 2-1 0,-2 1 0 16,-1-2 4-16,-1 2-4 0,-4 0 0 15,-3 0 2-15,-1 0-4 16,-5 0 4-16,2 0 2 0,-5 0-7 16,0 0 4-16,-2 1 0 0,0 4-2 15,4 2 0-15,-1 3 0 0,-1-2-4 16,0 0 7-16,-5 0-1 0,-2 1-2 15,-4-5 1-15,-1 2 0 0,-4-2 0 16,-2-1-1-16,-2-1 5 16,-2-2-6-16,0 0 4 0,0 0 36 15,1-5 2-15,0 1-16 0,1-2-17 16,1 2-12-16,-1-2 10 0,2 3-1 16,-1 0-8-16,-2 1 2 0,3 1 2 15,0 1 0-15,-1-1-5 16,4 1 7-16,-3-1-4 0,2-1 2 15,-1 1 3-15,0-3-6 0,1 1 6 16,-1-4 3-16,3-3-10 0,-3 0 8 16,2-1 2-16,-3 1-9 0,1-1 5 15,-1-1 1-15,0-1-6 0,3 3 4 16,-1 0 2-16,1-2-6 16,1-1 2-16,-1-1 3 0,-2-1-4 15,0 0 2-15,1 3 4 0,-4-4-8 16,0-2 6-16,0 0 1 0,-2-4-6 15,2 2 5-15,2-2 0 0,-1-3-4 16,2 0 2-16,-4-3 2 16,3 0-4-16,0 0 1 0,-2-2 3 15,-1 1-4-15,-1 2 1 0,0 1 5 16,0-2-8-16,0 3 4 0,-2-3 1 16,0 1-2-16,1 2 1 0,0 1 6 15,1 0-12-15,0-1 9 16,4 1-1-16,-2-3-4 0,3 2 0 15,1-3 6-15,-1-1-8 0,0-1 5 16,-3-4 3-16,0-1-8 0,2-1 6 16,-1-2-1-16,-1-1-2 0,4-2 1 15,-1 1 2-15,-1-4-4 16,3-2-13-16,2 3 13 0,1 4-10 16,-1 3 7-16,-3 7 9 0,-2 4-8 15,-2 4 5-15,-2 4 3 0,0 4-8 16,-1 2 0-16,-4-1 5 0,-2 4-2 15,-1-3 2-15,-1 5 8 0,0-2-11 16,1 2 4-16,1 1 6 16,-3-2-11-16,1 1 3 0,1 2 0 15,0-1 0-15,-2 2-1 0,1 2 6 16,-3-3-10-16,-2 1 1 0,-1 3 4 16,-4 0 0-16,-3 0-3 0,-3 2 3 15,-3 3 1-15,1 1-1 16,-6-2 0-16,-1-1 2 0,-4 1-4 15,0 2 4-15,-2 2-4 0,-4-4 3 16,-2 2 5-16,-5-2-12 0,-2 1 9 16,-4-3 0-16,-1 4-6 0,0 2 1 15,-3-3 4-15,-1 4-4 16,2-4-15-16,-4-2 17 0,5 2 0 16,-2-4-8-16,-2 3 8 0,2-3 0 15,-4-1-1-15,-2 2 2 0,-1 3-2 16,-3-4 1-16,-4 6 5 0,1-1-10 15,-1 0 2-15,1 2 3 0,4-1 0 16,1 3-4-16,-2-2 5 16,2 2-2-16,-1-3-21 0,-1-3 20 15,2 1-10-15,0-1 12 0,0-1 0 16,-1 0 0-16,-6 2-1 0,5 1 1 16,-2-2 0-16,2 0-21 0,3 1 17 15,0 2-15-15,1-1 11 16,1 4 14-16,2 1-12 0,-4-2 3 15,1-1 6-15,1 1-6 0,0-3 2 16,3 3 1-16,1-3 2 0,2-1-2 16,-2-1 0-16,4 1 1 0,0-2-1 15,0 0 0-15,2 1 0 0,0-1 0 16,2 1 0-16,0-1 0 0,-2 1-1 16,0 2 9-16,0 1-15 15,-1 2 7-15,-1-1 0 0,2-1 0 16,4 0 0-16,-1-2 3 0,5-3-6 15,-1 3 2-15,4-5 2 0,2 0 3 16,0 1-4-16,1-1 0 16,-7-3 8-16,3 2-7 0,-3 1 18 15,-2 0-17-15,3 0 5 0,-6 4 4 16,0 2-15-16,-2 0 4 0,1 1 0 16,-2 2 3-16,-1 2 0 0,-2-3 1 15,3 2-8-15,-3-4 4 16,6-1 0-16,3 2 4 0,0-2-3 15,4-1 6-15,2-2-10 0,3 1 3 16,1-2 0-16,3-1 9 0,1 0-9 16,7 0 10-16,1 0-6 0,3-4 2 15,2 2 5-15,4 0-5 16,4 1 3-16,2 1 10 0,6 0-13 16,1 0 2-16,-1-2 8 0,4 2-11 15,2 0 5-15,0-3 2 0,2 3-14 16,0-1 2-16,0 1 0 0,0 0 0 15,0 0-9-15,0 0 10 0,0 0-2 16,1 1-55-16,3 5 10 16,4 5-47-16,4 1-72 0,0 0-80 15,-1-1-250-15</inkml:trace>
  <inkml:trace contextRef="#ctx0" brushRef="#br0" timeOffset="163475.53">13620 12509 479 0,'0'0'0'0,"0"0"130"15,0 0-54-15,0 0-6 0,0 0-11 16,-8-9-27-16,8 9-12 0,-2 8-23 15,0 5 3-15,2 10 0 0,-2 6 16 16,0 9-10-16,2 9 9 16,2 3 2-16,-2 6-8 0,0 3 1 15,0 2-3-15,0 6-7 0,-3-2 0 16,-1 6 13-16,-1-1-14 0,1 0 2 16,1-3 6-16,2-3-8 0,1-8 2 15,0-8 11-15,2-10-13 0,2-5 2 16,2-9 9-16,0 1-12 15,1-5 4-15,-1-6 3 0,0 6-5 16,2-6 0-16,-1 0 0 0,3 1 0 16,0-3-1-16,2 0-1 0,1-1-4 15,2-6 9-15,-1-1-4 16,4-2-1-16,-3-2 4 0,6 2 6 16,2-1-9-16,-1 2 2 0,1 3 6 15,0-2-7-15,2 4 0 0,4 3 2 16,-1 0-2-16,6 1 0 0,4-4-1 15,3 0-1-15,8-2 4 0,6-2 2 16,7-4-5-16,6 0 2 16,4-2 11-16,6-3-6 0,1-2 6 15,4 1-2-15,3 1-4 0,1-1 18 16,-5 2 9-16,2-2-1 0,-6 4 5 16,-4-3-3-16,-7-3-7 0,-7 2 7 15,-8-1-2-15,-8 0-11 16,-9 2 6-16,-8 1-3 0,-6 1-5 15,-8 1 7-15,-4-1-10 0,-5 3-8 16,0 0 3-16,-4 0-4 0,0 0-5 16,0 0 6-16,0 0-7 0,0 0-1 15,0 0 0-15,1 0 15 0,-1 0-10 16,0 0 6-16,0 0-8 16,0-1-2-16,2 0 5 0,0-4-2 15,1-1-5-15,0-2 2 0,-2-2 4 16,0-4-7-16,-1-2 4 0,0-4 0 15,-1-6-7-15,-4-1 10 0,1-14-8 16,-2-3-8-16,3-9 3 16,2-10-9-16,0-4 1 0,1-1 12 15,0 0-4-15,0 4 4 0,2 4 8 16,-2 9-6-16,0 7 1 0,0 7 2 16,-3 6 0-16,-5 4-4 0,-2 3 6 15,0 0 1-15,-2 5-4 16,1-1 0-16,-1-1 4 0,-3 2-5 15,2 1 2-15,-3 1-2 0,2-1 2 16,2 0 2-16,-1 5-5 0,0-3 0 16,0 1 4-16,-1 4-2 0,2 2-2 15,2 1 4-15,-1 1-3 0,-1 3-2 16,-2 2 4-16,-3-1-2 0,-4 0-5 16,-3 0 10-16,-5 0-7 15,0 2 0-15,0-1 6 0,-3 1-1 16,-2-3-3-16,-3-4 2 0,-2 4 1 15,-2-1-4-15,-5 2 3 0,-4 3-2 16,-5-1 0-16,-6 2 2 0,-6-1-2 16,-1 2-1-16,-2 5 0 15,5 0 3-15,4-2-2 0,1-1 1 16,9-4 4-16,1 0-6 0,7 0 4 16,1 2-1-16,7-2-1 0,3-4-1 15,7-2 4-15,2 2-4 16,3 0 0-16,2 1 2 0,1 0-2 15,-3 2-18-15,6 1-38 0,-3 1-23 16,0 7-45-16,0 4-55 0,-6 3-54 16,-5-1-160-16</inkml:trace>
  <inkml:trace contextRef="#ctx0" brushRef="#br0" timeOffset="187164.69">8160 14665 696 0,'0'0'0'15,"0"0"109"-15,0 0-7 0,0 0-6 16,0 0-20-16,0 0-21 0,0 0-6 15,0 0-20-15,-12-32-7 16,12 32-15-16,-3 0-8 0,3 0-3 16,0 4-13-16,0 6 16 0,0 1 2 15,-1 3 0-15,-2 1-1 0,-2 4 6 16,-4 2-3-16,-2 4 1 0,-4 0 1 16,-1 2-2-16,-2-1 0 0,-1 0 1 15,2-3-5-15,-4 2 2 16,4-2 5-16,0-3-8 0,5-2 2 15,1-2 0-15,0-4 0 0,5-1 0 16,-1-5 0-16,5 0 0 16,2-3-1-16,-3-2 2 0,3 2-2 15,0 0-4-15,0 0 5 0,0 1 0 16,3-2-9-16,2 0 11 0,0 4-4 16,3-2-1-16,-2 1 3 0,5-2 2 15,2 1-2-15,-1-1 0 0,6-1 11 16,3-1-5-16,0-1 11 0,4 0-7 15,4 0 0-15,-1-4 6 16,3 1-4-16,0-1-3 0,-1-2 5 16,0 3-7-16,-4-2-1 0,-2 2 2 15,-4 3-6-15,-1 0-3 0,-6-1 2 16,1 1 2-16,-4 0-9 0,-1 0-25 16,2 0-65-16,-7 1-67 0,1-1-72 15,-5 0-203-15</inkml:trace>
  <inkml:trace contextRef="#ctx0" brushRef="#br0" timeOffset="187397.83">8255 14766 631 0,'0'0'0'0,"0"0"110"15,0 0-9-15,0 0-27 0,0 0-8 16,0 0-1-16,-22 80 2 0,17-47-16 15,-2 6-7-15,3 1 7 0,-5 2-12 16,1-1-19-16,2-3-1 16,0-2-15-16,4-5-4 0,2-1 0 15,0-6 1-15,3-2-32 0,3-6-25 16,4-4-65-16,2-3-39 0,2-8-50 16,2-1-204-16</inkml:trace>
  <inkml:trace contextRef="#ctx0" brushRef="#br0" timeOffset="188061.98">8591 14777 845 0,'0'0'0'16,"0"0"120"-16,0 0-14 0,0 0-4 15,0 0-62-15,0 0-20 0,0 0-18 16,0 0 4-16,-10 35 1 0,10-20-9 15,3-2-1-15,3-1 6 0,4-3-6 16,2 2-3-16,0-4-7 16,5-2-14-16,0-3-12 0,0-2 5 15,0-1-29-15,1-5 0 0,-2-4 17 16,1-1-20-16,3-6 9 16,0 3-1-16,-3-5-9 0,0 0 16 15,-2-5 25-15,-2-1-15 0,-1-1-10 16,-2 1 12-16,-3 1 22 0,2 0 17 15,-1 7 0-15,-3 2 70 0,0 3-7 16,-5 6 21-16,0 4 27 0,2 2-24 16,-2 0-24-16,3 0-37 0,-3 1-19 15,0 2-3-15,0 6-3 16,0 0 12-16,0 5 14 0,1 2-10 16,2 3-5-16,5 4 2 0,-6 2 1 15,2 3 10-15,1 2 16 0,-2 8 0 16,2 5 1-16,-1 4 2 0,4 4-13 15,-5 1 1-15,-1 5-5 0,0-5-14 16,-2 0-5-16,0-2-1 16,-3-4-8-16,-6 1 2 0,0-7 7 15,-4-5-10-15,-2-6 3 0,3-5 7 16,-7-10-14-16,3-2 12 0,-3-8 3 16,4-2-8-16,-2-2 4 15,4-5 4-15,0-8-11 0,-2-7 2 16,3 1 0-16,1-8 7 0,4 2-6 15,5-3 9-15,0 2-14 0,2-4 6 16,4 3 2-16,3 0-8 0,3 0 3 16,5 2 2-16,-2 4-1 15,3 2-2-15,1 2 4 0,-1-1-4 16,0 5 0-16,-4 1 3 0,-1 4-2 16,-2-3 1-16,2 4 0 0,-1 1 0 15,0-2-81-15,4 4 0 0,0-2-102 16,5-1-47-16,-6-1-89 0</inkml:trace>
  <inkml:trace contextRef="#ctx0" brushRef="#br0" timeOffset="188425.52">9343 14947 940 0,'0'0'0'0,"0"0"131"16,0 0-51-16,0 0-26 0,0 0-27 15,0 0-17-15,0 0 2 0,0 0 12 16,21 17-4-16,-1-13 5 16,3 0-6-16,4-2-9 0,1-1 5 15,0-1-14-15,1 0 1 0,-1-3 5 16,-1 0-10-16,-2-1 4 0,2-2-2 16,0 1-35-16,-2-2-27 0,-2 0-40 15,-4-3-54-15,-5 2-43 16,-5-3-93-16</inkml:trace>
  <inkml:trace contextRef="#ctx0" brushRef="#br0" timeOffset="188641.94">9558 14711 765 0,'0'0'0'0,"0"0"139"0,0 0 23 16,-36 87-65-16,27-48-21 0,0 1-6 15,0 4-15-15,0 0-19 0,3 1-21 16,3 0-6-16,1-3-1 16,2-3-10-16,1-3 4 0,0-6 3 15,5-5-8-15,-2-5-80 16,5-4-8-16,-1-5-96 0,-1-5-77 0,0-6-165 16</inkml:trace>
  <inkml:trace contextRef="#ctx0" brushRef="#br0" timeOffset="189268.64">10519 14481 639 0,'0'0'0'16,"0"0"202"-16,0 0-47 15,0 0-33-15,0 0-49 0,0 0-38 16,0 0-8-16,0 0-14 0,-23-16-17 16,15 29 8-16,-1 6 3 0,0 5-2 15,-4 2 6-15,-1 10-2 0,-5 8 0 16,-2 6 24-16,-2 9-1 15,-2-2-9-15,0 6 2 0,3 1-7 16,3-3-10-16,0-5 5 0,7-2-6 16,5-9-10-16,2-4 6 0,5-3 6 15,6-3-11-15,4-3 3 0,5-6 3 16,-1-7-8-16,8-3 3 0,6-7 2 16,1-2-2-16,5-7-4 0,1-3 4 15,3-7-8-15,-2-6 12 16,1-2 0-16,-3-3-6 0,-2-4 6 15,-7 3-1-15,-5 0-4 0,-8 2 4 16,-10 1 6-16,-2 1-2 16,-11 0 10-16,-6 1-7 0,-5 0-12 0,-6 1 6 15,2 2-6-15,-1 8-56 16,-1 0-20-16,1 6-89 0,-11 1-234 16,-8 10-271-16</inkml:trace>
  <inkml:trace contextRef="#ctx0" brushRef="#br0" timeOffset="190842.12">11392 14993 400 0,'0'0'0'0,"0"0"269"0,0 0-127 16,0 0 19-16,0 0-39 0,0 0-29 15,0 0 1-15,0 0-33 16,-46-21-33-16,46 21-19 0,5 0-1 15,5 0-6-15,4 0 5 0,6 0 10 16,3 0-8-16,1 0-5 0,2 0 9 16,5 0-4-16,1 0-1 0,2 0 9 15,-3 0-12-15,0-6 1 16,0 2 8-16,-3-3-9 0,-2-1-2 16,-4-2 5-16,-2 4-5 0,-6-2-6 15,-4 5 6-15,-3-1-1 0,-2 2-6 16,-4 2-1-16,-1 0-26 15,0 0-39-15,0 4-9 0,1 5-50 16,-6 1-117-16,-4 1-65 0,-1-1-179 16</inkml:trace>
  <inkml:trace contextRef="#ctx0" brushRef="#br0" timeOffset="191109.41">11455 15146 532 0,'0'0'0'16,"0"0"227"-16,0 0-86 0,0 0-27 16,0 0-43-16,0 0-25 0,0 0 43 15,0 0-22-15,25 15-19 16,-9-14-10-16,1 3-15 0,0-2-4 16,4 1 0-16,1 0-11 0,-1-1-5 15,0 1 8-15,1-2-7 0,0-1-8 16,-2 3 8-16,0-3-3 0,0 0-3 15,-3 0 4-15,0-4 0 16,-3 1-24-16,0-2-16 0,-4 2-51 16,-2-1-141-16,-3-3-127 0,-5-7-308 15</inkml:trace>
  <inkml:trace contextRef="#ctx0" brushRef="#br0" timeOffset="198499.5">12626 15141 675 0,'0'0'0'0,"0"0"149"0,0 0-55 15,0 0 10-15,0 0-14 0,0 0-42 16,0 0-36-16,0 0 5 0,11-19 10 16,15 18 10-16,5-2 3 15,1 0-13-15,3-1-2 0,2 1 6 16,0 0-8-16,-1-2-5 0,-2 2 2 15,-6-3-6-15,-5 2-10 0,-5 3 3 16,-2-2-5-16,-5 3-4 0,-3-2 4 16,2 2-4-16,-5 0-104 15,1 0-35-15,0-2-145 0,-2-5-310 16</inkml:trace>
  <inkml:trace contextRef="#ctx0" brushRef="#br0" timeOffset="199103.08">13400 14943 879 0,'0'0'0'0,"0"0"108"0,0 0 0 15,0 0-29-15,0 0-24 16,0 0-28-16,0 0-2 0,0 0-18 16,0 0-14-16,-4-30 9 0,18 30-2 15,4 0 0-15,4 2 0 0,-1 4 2 16,1 3-2-16,-1 2-2 0,-2 3 2 16,-1 2 0-16,-7 0 0 15,-4 2-4-15,-7 1-10 0,-2 3 7 16,-8 0-8-16,-6 1 2 0,-6 2 15 15,-2 0-4-15,-6-6-1 0,-2 1 5 16,2-4 2-16,3-3-2 0,9-3 26 16,3-2 0-16,8-5 0 15,2 0 13-15,4-3-14 0,1 0-12 16,0 0-2-16,6 3-4 0,5 2 9 16,7-2 10-16,4 2-16 0,-1 0-4 15,5-4 5-15,-1 4-7 0,-4-3-5 16,5 2 8-16,-5-4-6 0,-1 2-6 15,2 0 6-15,-5-1-4 16,3-1-35-16,-1 0-17 0,1 0-59 16,1-5-129-16,-6-2-215 0</inkml:trace>
  <inkml:trace contextRef="#ctx0" brushRef="#br0" timeOffset="199480.65">14037 14968 1254 0,'0'0'0'15,"0"0"25"-15,0 0 3 0,-15-58-18 16,22 38-5-16,6 1 2 0,6 0-5 16,3 0 6-16,2 4-9 0,3 2-1 15,0 4 4-15,-3 2-1 0,-1 3-1 16,0 2 0-16,-1 1 11 0,-2 2-2 15,-3 5 10-15,2 4-9 16,-3 6-2-16,3 5 11 0,0 2-5 16,-2 8 5-16,0 2 5 0,2 5-6 15,-1 1 2-15,-1-2 6 0,1 6-11 16,-3-7-1-16,2-3 5 0,-3-3-14 16,4-3-4-16,-4-3 8 15,-2-8-9-15,-1-3 0 0,-3-4 0 16,-2-3 5-16,0 0-5 0,-3-3-14 15,-2-2-7-15,3 0-19 0,-1 0-1 16,-1-1-27-16,-1 0-56 0,1-4-55 16,3-10-98-16,0-4-217 15</inkml:trace>
  <inkml:trace contextRef="#ctx0" brushRef="#br0" timeOffset="199669.71">14671 14818 1173 0,'0'0'0'0,"0"0"125"0,0 0-50 16,0 0-4-16,-82 68-19 0,41-27-15 16,0 9-4-16,-3 6-1 0,-3 0-20 15,1 3-6-15,0-2 5 0,3-4-10 16,5-5-2-16,10-7 2 0,9-8-3 16,8-6-46-16,5-5-12 15,3-5-31-15,3-8-149 0,0-9-262 16</inkml:trace>
  <inkml:trace contextRef="#ctx0" brushRef="#br0" timeOffset="-209119.66">8487 16300 639 0,'0'0'0'0,"0"0"164"15,0 0-82-15,0 0-2 0,0 0-11 16,0 0-16-16,0 0-5 15,0 0-13-15,-6-26-21 0,5 26-4 16,0 0-10-16,0 0 0 0,1 0-9 16,0 5-10-16,0 0 11 0,0 9 9 15,-5 3-1-15,-2 3 0 16,-3 4 6-16,-4 1 1 0,-2-1-7 16,-2-1 0-16,-1 2 6 0,1-5-7 15,0-3 2-15,3-1 2 0,3-4-4 16,4-4 2-16,3-3 0 0,1-2-1 15,3-1 0-15,1 1 2 0,0-3-2 16,0 0-5-16,0 0 0 16,0 0-6-16,0 0 4 0,3 0 3 15,1 1 5-15,2 1 1 0,3 0-2 16,1 0 0-16,2 0 0 0,-1-1 2 16,1 2-3-16,2-2-1 0,3-1 5 15,3 0 3-15,0 0 6 0,5 0 2 16,2-2-4-16,-1-3 1 15,1 1-2-15,-3 1-4 0,2-2-2 16,-4 1 0-16,0 2-4 0,-6 2 2 16,2-1-2-16,-5 1-63 0,0 0-28 15,-3 0-88-15,-1 0-62 0,-7-6-72 16</inkml:trace>
  <inkml:trace contextRef="#ctx0" brushRef="#br0" timeOffset="-208891.66">8619 16258 578 0,'0'0'0'0,"0"0"109"15,0 0-14-15,0 0-33 0,0 0-31 16,0 0-2-16,-22 65 31 0,18-28 20 16,0 7-30-16,-1-5-2 0,0 5-10 15,-2-2-11-15,1-5-3 16,-3-2-7-16,1-5-11 0,2-5 0 15,0-6-3-15,3-2-4 0,3-4 2 16,0-7-2-16,1-1-146 0,9-5-4 16,4-1-53-16,-1-14-65 0</inkml:trace>
  <inkml:trace contextRef="#ctx0" brushRef="#br0" timeOffset="-207924.8">8944 16287 934 0,'0'0'0'0,"0"0"93"16,0 0-37-16,0 0-31 0,0 0-4 16,0 0 3-16,-11 61 2 0,11-39-7 15,4-2-14-15,3-1-1 0,3-2-4 16,2-3 0-16,3-5 0 15,2-4-3-15,1-3-5 0,2-2-11 16,2-2-15-16,1-8 8 0,3-4-20 16,1-4-17-16,-4-5 22 0,2 1-3 15,-4-4-13-15,-3 4 30 0,-3 2 21 16,-4 2 7-16,-2-1-2 16,-5 5 2-16,1-1 12 0,-2 1 5 15,-2 1 1-15,0 3-4 0,-1 0-3 16,0 1 8-16,0 2 1 0,0-2-6 15,0 4 5-15,0 3-2 0,0 0-3 16,1 2 4-16,-1-1-5 0,0 1-4 16,0 0 0-16,0 0-8 15,0 1-4-15,-1 3 4 0,1 5 23 16,-2 3-1-16,1 1-4 0,1 5-4 16,0 1-6-16,0 5 8 0,3 2-4 15,1 3-2-15,3 7 10 0,0 2 5 16,0 3-2-16,1-3 1 15,-2 1-7-15,0-1-9 0,-1 0 2 16,-1 1-2-16,-1 0-2 0,-2-1 4 16,-1 1-5-16,1 2-5 0,-1-2 5 15,-2 1-5-15,-2 0 0 0,-2-6 3 16,1-2-4-16,-2-6-2 16,1-2 2-16,2-6 3 0,0-2-4 15,0-5 0-15,1-3 2 0,0-4-2 16,0 1 0-16,-3-5 11 0,-2 0-2 15,1 0 6-15,-6 0-10 0,-1-5-4 16,-3-5 5-16,0-5-7 16,-1-2-1-16,0-5 4 0,4-2-4 15,3-3-4-15,2-2 6 0,6-3 0 16,3-3-12-16,1 1 10 0,9 1-2 16,3 3-4-16,5 5 9 0,1 2-2 15,5 4-6-15,2 3 11 0,0 3-5 16,2 4-2-16,-1 2 6 15,3 2-6-15,-2 1 0 0,1 4 6 16,-3 0-5-16,-3 0 1 0,-2 0 2 16,-8 0 0-16,-2 0-1 0,-3 2 0 15,-5-2-1-15,-2 0-2 0,-1 0 6 16,0 0-2-16,0 0-2 16,0 0 2-16,0 1 11 0,0-1-6 15,0 0 4-15,0 1-5 0,0-1-4 16,0 0 4-16,0 0-6 0,0 0-2 15,0 0 6-15,0 0-6 0,0 0-2 16,0 0 8-16,0 0-5 16,0 0-1-16,0 0 6 0,0 0 0 15,0 0-3-15,0 0 0 0,0 0 15 16,0 0-12-16,0 0 8 0,0 0-2 16,0 0-7-16,0 0 4 0,0 0-6 15,-1 0 0-15,0 0-3 0,1 0 3 16,0 0-93-16,0-1-34 15,-2-6-299-15,-4-7-400 0</inkml:trace>
  <inkml:trace contextRef="#ctx0" brushRef="#br0" timeOffset="-207158.57">10552 16568 568 0,'0'0'0'0,"0"0"296"16,0 0-157-16,0 0 2 0,0 0-73 15,0 0-34-15,0 0-16 0,0 0-8 16,0 0 22-16,9 18 2 16,13-12-9-16,3-4 5 0,6 1-6 15,4-3-3-15,1-1 4 0,1 1-5 16,-2-2-7-16,-2-1 6 0,-2-1-10 16,-3 1-4-16,-6 0 4 0,-6 3-9 15,-4-1 0-15,-4 1 0 0,-4-3 1 16,-3 3-16-16,2-1-8 15,-2 0-33-15,-1 1-33 0,-1 0-74 16,-5 4-187-16,-5-2-131 0</inkml:trace>
  <inkml:trace contextRef="#ctx0" brushRef="#br0" timeOffset="-206702.63">10590 16784 646 0,'0'0'0'0,"0"0"226"0,0 0-89 15,0 0 8-15,0 0-59 0,0 0-37 16,0 0-25-16,0 0-19 16,-19 12 34-16,42-10 4 0,6-2-19 15,0 0-3-15,5 0-9 0,1 0-1 16,3 0 2-16,2-2 0 0,-4-1 1 15,1 0 0-15,-7 2-8 16,-2 1-2-16,-6 0 6 0,-7-2-9 16,-5 2 1-16,-6 0 2 0,-2 0-6 15,-2 0 2-15,0 0 0 0,-2 0 9 16,-9 0-8-16,3 0-2 0,0 2-48 16,-1-2 10-16,5 0-12 0,-1 0-75 15,2-2-117-15,-1-4-168 16</inkml:trace>
  <inkml:trace contextRef="#ctx0" brushRef="#br0" timeOffset="-206036.37">11681 16738 572 0,'0'0'0'0,"0"0"215"0,0 0-63 16,0 0-3-16,0 0-54 0,0 0-18 16,0 0-24-16,0 0-31 0,0 0-10 15,-20-9 6-15,37 15 15 0,5 1-4 16,3-4-12-16,1 0-5 16,4-2 1-16,-2 1-7 0,1-2-2 15,-1 0 4-15,-1-2-9 0,-1 2 2 16,-3 0 4-16,-2 0-8 15,-2-1-9-15,-2-2-29 0,0-1-65 16,0-3-112-16,-6-4-161 0</inkml:trace>
  <inkml:trace contextRef="#ctx0" brushRef="#br0" timeOffset="-205497.57">12359 16529 733 0,'0'0'0'0,"0"0"192"0,0 0-34 15,0 0-49-15,0 0-27 0,0 0-28 16,0 0-30-16,0 0-12 0,13-33-11 16,1 35 1-16,5 4 7 0,0 2-8 15,-3 3-1-15,4 0 0 16,-6 5 0-16,-1 1-2 0,-4 0-4 15,-8 3-19-15,-1 2 2 0,0 1 20 16,-8 2-11-16,-7 0-10 0,-4 0 12 16,-4 0 4-16,-5 0 2 15,-4 1 9-15,-1 0-5 0,1-4 2 0,5-2 0 16,5-7 14-16,7-2 4 16,4-5 10-16,6-3 3 0,3-3-8 15,2 1-3-15,2-1-18 0,6 2 10 16,9-1 19-16,1-1-6 0,7-1-15 15,2-2 1-15,1 0-7 16,0-2-4-16,0 1 0 0,1 1 1 16,1 0-33-16,-1 0-32 0,-1 2-69 15,1 1-67-15,-8-3-106 0,-2-3-282 16</inkml:trace>
  <inkml:trace contextRef="#ctx0" brushRef="#br0" timeOffset="-205108.61">12865 16645 926 0,'0'0'0'0,"0"0"176"16,0 0-92-16,0 0-26 0,-20-66-35 15,21 53-6-15,5-1-8 0,3 5 2 16,-1-1 4-16,1 3-2 0,1 4-4 15,2-2 6-15,-2 4-12 0,2 1-1 16,1 0 5-16,-3 1-7 16,4 7 0-16,-2-1 0 0,3 3 0 15,0 3-1-15,1 4 2 0,-1 2 4 16,1 2-5-16,0 3 12 0,-1 0 1 16,0 2 2-16,-2-1 4 0,0 3-7 15,-4-3-1-15,2 3-1 16,0-2-8-16,-1 2 1 0,1-5 4 15,-4-1-9-15,-1-5 2 0,-1-1 0 16,0-3 2-16,1 0-6 0,-3-2-6 16,1 0-27-16,-1-4-13 0,-3 1-9 15,0-3-46-15,0 1-12 16,-4-4-38-16,-1-2-92 0,-3-11-90 16</inkml:trace>
  <inkml:trace contextRef="#ctx0" brushRef="#br0" timeOffset="-204892.14">13255 16504 941 0,'0'0'0'0,"0"0"26"0,0 0 54 16,0 0-9-16,0 0-6 0,0 0-8 16,-61 60-2-16,34-28 3 0,-8 3-17 15,-4 8-10-15,-4 2 6 0,0 6-12 16,-1-2-8-16,5-1-6 15,6-6-11-15,6-8 0 0,5-7 0 16,9-4-54-16,5-5-11 0,5-5-53 16,3-6-204-16,2-7-196 0</inkml:trace>
  <inkml:trace contextRef="#ctx0" brushRef="#br0" timeOffset="-204446.95">13613 16770 836 0,'0'0'0'0,"0"0"279"16,0 0-149-16,0 0-18 0,0 0-68 15,0 0-24-15,0 0 1 0,0 0 8 16,77-8-5-16,-45 8-11 16,3 0 3-16,2 5 2 0,3-2-11 15,-1 0 5-15,-3-2-2 0,-5-1-12 16,-6 0 3-16,-4 0 2 0,-2 0-6 16,-6 0-47-16,-2 0-4 0,-4 0-77 15,-5 0-88-15,-2 0-109 16,-6-10-310-16</inkml:trace>
  <inkml:trace contextRef="#ctx0" brushRef="#br0" timeOffset="-203887.79">14856 16258 860 0,'0'0'0'0,"0"0"188"0,0 0-72 16,0 0-20-16,0 0-52 0,0 0-26 15,0 0-13-15,-59 2 4 16,45 12 3-16,-1 7-7 0,-4 6 1 16,-1 9 6-16,0 7-2 0,-6 6 5 15,-2 6 10-15,-4 7-3 0,-2 0-2 16,1 1 3-16,3 1-9 0,6-3 0 15,4-5 4-15,9-5-9 0,9-8-6 16,2-11 3-16,8-5-9 16,9-6 1-16,4-5 4 0,8-3-4 15,8-5 1-15,3-4 2 0,2-2 1 16,3-4-4-16,-2-5 3 0,-4-4-2 16,-1-3-2-16,-10 0 8 0,-8-1-6 15,-9 2 2-15,-7 3 8 16,-4-1-6-16,-12 3 6 0,-5-4 5 15,-11 4-12-15,-4-3-1 0,-8 0 2 16,1 4-6-16,-3-2-54 0,1 2-15 16,4 1-75-16,-9-6-178 0,-1-6-337 15</inkml:trace>
  <inkml:trace contextRef="#ctx0" brushRef="#br0" timeOffset="-185445.15">9244 17662 508 0,'0'0'0'16,"0"0"203"-16,0 0-98 15,0 0-7-15,0 0-18 0,0 0-35 0,0 0-11 16,0 0-7-16,-26-8-16 16,24 16-3-16,0 10 9 0,1-3 3 15,1 1 3-15,0 2 5 0,2 4-12 16,2-1-7-16,2 0 4 15,-1 0-8-15,-2 0-2 0,1 0 2 16,1 2-3-16,1-6-2 0,3-5 0 16,-2-3 0-16,3-1-41 0,0-8 3 15,2 0 3-15,1-3 4 0,3-10 11 16,-3-4-1-16,4-10-15 0,-1 0-10 16,-1-5 10-16,-1-2 2 15,1 1 13-15,-3 4 8 0,-2-4 13 16,-2 5 0-16,-1 3 5 0,-3 2-5 15,-1 15 0-15,-1 0 28 0,-2 2 3 16,0 6 5-16,0-7-12 0,0 7-6 16,0 0 5-16,0 1-11 0,0 5-2 15,0-6 1-15,0 0-11 16,0 0 0-16,0-4-1 0,1 6 0 16,0 7-3-16,3 0 6 0,2 1 1 15,-4 6 0-15,2-6 7 0,-1 7 2 16,0 1-1-16,-1-3 11 0,3 6-5 15,-2 0-4-15,0 4 6 0,1 0-11 16,2 0 4-16,-5 1 1 16,6-2-2-16,-4 2-7 0,-1 5 7 15,5-2-7-15,-5 5 6 0,4 0 2 16,-2 0-5-16,-2-3-1 0,3 1 7 16,0 0-2-16,-1-1-4 15,1-4 6-15,-1 1-7 0,-2-3-7 16,1 0 2-16,0-6 6 0,-2 0-7 15,0-2 0-15,-1-2 4 0,0-3-4 16,0 0 0-16,0 0 5 0,0-4-5 16,-3 5 0-16,-2-1 5 15,0 1-6-15,-1-3 2 0,2 3 0 16,-2-1-1-16,2-2 0 0,2-3 0 16,0 1-9-16,-2-3 7 0,0-2-5 15,2 2 5-15,-2-5 4 0,-2 0 2 16,-1 0-3-16,-2-2 4 15,0-2-5-15,-4-1 0 0,-2-2 0 16,1 0 5-16,-1 1-6 0,2-1 2 16,1-1 1-16,0 0-6 0,4 3 7 15,-2-1-4-15,-1 2-1 0,1-3 2 16,2-1 0-16,-1 2 1 0,3-2-1 16,-3 0 0-16,2 1-2 0,0-1 3 15,2 4 3-15,2-1-5 16,1 2-5-16,1 2 6 0,1-2 0 15,0 0-2-15,0 0 6 0,1-1-5 16,4-3 2-16,3 0 3 0,1-1-5 16,0-1 2-16,2-1 2 15,0 0-4-15,2-4 2 0,0-2-1 16,3-2 0-16,1-2 0 0,1-2 5 16,5-2-4-16,2 0 6 0,1 1 0 15,0 1-2-15,2 2 8 0,-3 1-3 16,0 2 3-16,0 4 4 0,-3 2-5 15,-4 7-5-15,-4 1 6 16,-3 1-4-16,-4 2-6 0,-2 0 5 16,2 0-4-16,-4 2-4 0,-1 0 0 15,0 1 15-15,1-1-14 0,-3 1 6 16,0 0-4-16,2-2-4 0,-1-1 2 16,0 4 3-16,3-4-5 0,0 1-82 15,-4-1-19-15,-1-5-152 0,-10-15-663 16</inkml:trace>
  <inkml:trace contextRef="#ctx0" brushRef="#br0" timeOffset="-184008.43">10705 17923 632 0,'0'0'0'0,"0"0"197"16,0 0-54-16,0 0-20 0,0 0-49 16,0 0-20-16,0 0-23 15,0 0-14-15,-6 12 0 0,15-3 7 16,3-1 3-16,6 1 3 0,-1 3-9 16,4-6-6-16,-1 1 8 0,2-1-13 15,1-3-5-15,-1 1 7 0,-1-1-4 16,-3-1-7-16,0-1 6 0,-5-1-3 15,-2 0-5-15,1 0 2 16,-5 0 3-16,-3 0-6 0,2 0-7 16,-4 1-33-16,0 1-63 0,-1-1-145 15,-4-1-135-15</inkml:trace>
  <inkml:trace contextRef="#ctx0" brushRef="#br0" timeOffset="-183579.83">10766 18156 724 0,'0'0'0'16,"0"0"273"-16,0 0-144 0,0 0-38 15,0 0-33-15,0 0-30 0,0 0 9 16,0 0 10-16,0 0-19 0,53 25-14 16,-36-17 7-16,0 1-6 0,1-3-11 15,0-2 7-15,0 1-7 16,-2-1-5-16,0-1 2 0,-1 0 5 16,-1 0-8-16,-1-3-93 0,0-2-23 15,-3 2-135-15,-6-12-352 0</inkml:trace>
  <inkml:trace contextRef="#ctx0" brushRef="#br0" timeOffset="-181468.9">11796 18188 59 0,'0'0'0'0,"0"0"463"16,0 0-357-16,0 0-7 0,0 0-7 15,0 0-12-15,0 0-24 0,0 0-5 16,14-5 11-16,-6 3-14 0,1 2-14 16,2-1 1-16,5 1-10 0,0 0-13 15,4 0 5-15,1 0-2 16,4 0-9-16,2 0 10 0,1 0-5 16,2 0-1-16,3 0 6 0,-1 0 0 15,3-3-7-15,-1 2 2 0,-1 1 2 16,-1 0-5-16,-4 0 1 15,2-1 1-15,-3 2-8 0,-3 2 3 0,3 1 1 16,-4 1-6-16,3-2 0 16,2 4 10-16,-1-3-10 0,2-1 0 15,2 3 6-15,0-5-5 0,2 1 1 16,0-1 2-16,1-1-5 0,3-1 2 16,0-2 7-16,1 0-6 0,-2-3 6 15,0 2 1-15,-3 0-5 16,-1 1 5-16,-1 3-3 0,0-3-4 15,-1 2 0-15,0 1 3 0,1 0-8 16,-2 0 5-16,2-1 0 0,1 1-4 16,-2 0 4-16,1 0 0 15,-1-3-3-15,2 0 2 0,2-1 2 16,-4-3-5-16,2 4 4 0,-1 0 3 16,1 1-6-16,-3 2 2 0,1 0 6 15,-2 0-9-15,1 0 4 0,3 0 2 16,-3 0-6-16,5 0 4 0,-1 0 3 15,2 0-8-15,2-3 6 16,-1-1 0-16,1-1-4 0,0 1 2 16,1 1 3-16,0-2-3 0,3 4 0 15,-5-4 5-15,0 4-6 0,-1 0 0 16,2-1 8-16,-1 1-8 0,0-2 0 16,0 3 7-16,0-3-9 0,-2 1 4 15,3 1 1-15,-2-2-6 16,3 0 5-16,2 0 1 0,-4-1-6 15,2-1 3-15,3 2 0 0,-5-1 2 16,-1 3-2-16,-1-1 0 0,-2 0 2 16,0 2 0-16,-2-1 4 0,1 0-7 15,1 1 2-15,2 0 4 16,1 0-8-16,5 0 5 0,-3 0 4 16,3-2-7-16,1 2 2 0,2-4 8 15,1-1-6-15,1 4 4 0,0 0 5 16,1-1-8-16,-2 0 6 0,2 1 3 15,-2 0-9-15,-1-2 7 16,-1 2 2-16,-1-2-7 0,-4 0 2 16,1 2 4-16,-2-2-11 0,-6 2 3 15,-3 0 0-15,-8 0-7 0,-4 0-9 16,-9 1-31-16,-3-3-42 0,-4 0-71 16,-15-9-140-16,-18-13-445 0</inkml:trace>
  <inkml:trace contextRef="#ctx0" brushRef="#br0" timeOffset="-180602.35">13814 18318 470 0,'0'0'0'0,"0"0"177"0,0 0 10 16,0 0-32-16,0 0-41 0,0 0-37 16,0 0-26-16,0 0-24 15,0 0-12-15,22-37-9 0,-22 37-12 16,-1 7-7-16,0 5 18 0,-7 1-6 15,-2 5 2-15,-2 0 11 0,0 4-13 16,-3-1 2-16,2-2 4 0,-4 1-9 16,3-2 0-16,0 0 4 15,1-4 0-15,5 0-19 0,-2-4 15 16,3-3 0-16,3-2 3 0,2-2 2 16,1 0-2-16,1-2 0 0,0-1 2 15,0 1-2-15,1 0-9 0,6 0 14 16,-1 2-3-16,5-2 3 0,4-1 5 15,-1 2-5-15,3-2 5 16,2 0-1-16,-2 0-5 0,5 0 7 16,1 0 4-16,1-2-6 0,4-2 12 15,0-1 0-15,3 0-5 0,2-4 3 16,-1 2 2-16,-2 0-7 0,0-1 4 16,0 1 2-16,-4 1-11 0,-2-2 5 15,-2 1 2-15,-6 3-13 16,-1-1 4-16,-7 4 2 0,-1-1-9 15,-2 1 0-15,-1 0 2 0,-3 1 2 16,-1 0-6-16,0 0 6 0,0 0-6 16,0-2-24-16,1 2 9 0,0-4-19 15,1 3-25-15,-1 0-17 16,-1-2-40-16,0 0-82 0,0-2-15 16,-3-1-138-16</inkml:trace>
  <inkml:trace contextRef="#ctx0" brushRef="#br0" timeOffset="-180223.7">14114 18259 508 0,'0'0'0'0,"0"0"210"0,0 0-67 16,0 0-50-16,0 0-41 15,0 0-26-15,0 0-19 0,0 0-14 16,-14-4 13-16,9 18 8 0,-1 5-4 15,0 1 2-15,-2 2 8 0,2 3-1 16,-6 1 4-16,-2 2 7 0,1 0-3 16,-1 2 1-16,3-1-2 0,-1-1-7 15,0-3 1-15,1-3 4 16,-1-1-12-16,2-4 6 0,3 0 6 16,1-1-10-16,2-2 3 0,0-3 9 15,1-3-13-15,1 0 1 0,0-3 5 16,1-1-13-16,0-1-2 15,1 0 2-15,0-2-7 0,0-1 0 16,0 0 2-16,0 0 5 0,1 0-6 16,0 0 0-16,-1 0 4 0,3 0-8 15,-1 0 5-15,1 0-2 0,0-4-67 16,4-2-4-16,0-3-84 0,-2-4-160 16,1-12-261-16</inkml:trace>
  <inkml:trace contextRef="#ctx0" brushRef="#br0" timeOffset="-179583.33">12385 17777 653 0,'0'0'0'0,"0"0"204"0,0 0-95 16,0 0 10-16,0 0-39 0,0 0-35 15,0 0-19-15,0 0-11 0,0 0 5 16,21-9 15-16,4 8 4 0,0-5-18 16,3-1-6-16,2 1 3 0,-1 0-11 15,-3 1-6-15,-2 5 7 16,-3 0-8-16,-1 0 0 0,-2 0-25 16,-1 2-13-16,0 1-100 0,-5 1-87 15,-3-4-124-15</inkml:trace>
  <inkml:trace contextRef="#ctx0" brushRef="#br0" timeOffset="-179169.16">12863 17505 715 0,'0'0'0'15,"0"0"117"-15,0 0-34 0,0 0 0 16,0 0-9-16,0 0-29 0,0 0-20 16,0 0-2-16,71-22 0 0,-54 25-12 15,-2 6-5-15,1 0 5 16,-4 4-11-16,-1 0 0 0,-2 0 0 16,-4 7 5-16,-5 8-11 0,0-2 4 15,-10 2-27-15,-3-3 3 0,-5 2-1 16,-3-3 1-16,-5 4-15 0,0-2 23 15,0-7 13-15,1-3 3 16,5-2 4-16,4-1 24 0,4-5 5 16,5-1 6-16,2-4-13 0,4 1-2 15,1-1 3-15,0 0 3 0,7 0 7 16,1 2 1-16,1-4-7 0,3 4-5 16,2-3-3-16,0-2-10 0,3 2-8 15,3-1 5-15,-2-1-8 16,4 0 0-16,3-1-19 0,1-5-79 15,2-3-107-15,-1-5-92 0,-3-6-286 16</inkml:trace>
  <inkml:trace contextRef="#ctx0" brushRef="#br0" timeOffset="-178852.01">13244 17545 681 0,'0'0'0'0,"0"0"201"15,0 0-89-15,0 0-18 0,0 0-44 16,0 0-34-16,0 0-11 0,0 0-2 16,50-60 6-16,-35 60-7 0,1-1-3 15,-4 1 2-15,0 0 12 0,-1 3-7 16,-1 5 9-16,-1 1-4 0,-1-1-3 16,-1 4 10-16,2 7-6 15,-2 10 22-15,1 5 24 0,2 5-39 16,-1-4-1-16,0-2 6 0,1-6-11 15,-3-2-7-15,1-3 6 0,4-7-11 16,-4 2-2-16,1-5 2 0,0-1 4 16,-2-4-5-16,0-1-24 0,-1-6-20 15,1 0-25-15,-2 0-6 16,-1 0-32-16,2-4-86 0,0-4-22 16,1-2-47-16</inkml:trace>
  <inkml:trace contextRef="#ctx0" brushRef="#br0" timeOffset="-178640.57">13651 17430 697 0,'0'0'0'0,"0"0"253"0,0 0-92 16,0 0-48-16,0 0-56 0,0 0-31 16,0 0 10-16,-63 50 0 15,31-16-6-15,-4 11 0 0,-2 6-14 16,-6 1-4-16,2-2 4 0,0-8-10 15,1-3-7-15,4-3 2 0,9-7 3 16,8-6-39-16,7-5-23 0,9-8-57 16,4-8-165-16,0-7-113 15</inkml:trace>
  <inkml:trace contextRef="#ctx0" brushRef="#br0" timeOffset="-178356.65">13911 17599 921 0,'0'0'0'0,"0"0"294"0,0 0-169 16,0 0-55-16,0 0-40 0,0 0-23 15,0 0-1-15,0 0 13 0,0 0-12 16,70 2-5-16,-47-2 6 0,4 0-8 16,2-2 0-16,-1 2 0 0,1-4-4 15,-3-2-53-15,0-2-19 16,-3 0-82-16,-5-3-132 0,-7 0-64 16</inkml:trace>
  <inkml:trace contextRef="#ctx0" brushRef="#br0" timeOffset="-178040.19">14699 17430 29 0,'0'0'0'0,"0"0"9"0,0 0-9 16,0 0 0-16</inkml:trace>
  <inkml:trace contextRef="#ctx0" brushRef="#br0" timeOffset="-177652.03">14699 17430 23 0,'54'-32'1'0,"-49"27"14"0,-2-1 183 0,-1 5 6 16,-2-4-115-16,0 4 9 0,0 0 38 15,0-2-31-15,0-3-27 16,0 1 1-16,0 2 7 0,-2 1-8 15,-1 2-9-15,3 0-12 0,-5 0-20 16,2 2-21-16,-4 1-3 0,-5 8-6 16,1-1-4-16,-2 5 6 15,-1 3-6-15,-1 1-3 0,-2 3 0 16,5 3 9-16,-6 2-11 0,3 12 4 16,-4 8 3-16,1-2 4 0,3 3 16 15,1-10-13-15,6-5-10 0,2-2 11 16,3-4-9-16,3-2-8 0,0-6 8 15,8-3-1-15,1 0-3 16,5-6-1-16,3 1 0 0,4-10-5 16,4-1 12-16,0 0-11 0,0-6-9 15,0-4 14-15,-2 0 0 0,-5-2-13 16,-5-1 20-16,-6 1-6 0,-2-1-2 16,-5 2 2-16,-3-1 8 0,-4-1-3 15,-9 4 12-15,-1 1-10 16,-3 0-8-16,-1 6 0 0,1-1 10 15,4 3-11-15,-1 0-12 0,2 3-24 16,-4 1-68-16,-7-4-143 0,-6-3-372 16</inkml:trace>
  <inkml:trace contextRef="#ctx0" brushRef="#br0" timeOffset="-166669.68">19913 12291 363 0,'0'0'0'0,"0"0"258"15,0 0-154-15,0 0 14 0,0 0-13 16,0 0-28-16,0 0 2 0,0 0-10 16,-8-41-26-16,8 41-23 0,-1 3-28 15,1 8 3-15,0 3 10 0,1 7 12 16,6 1-7-16,-3 3 3 0,3-3-5 16,-1-6-4-16,3-1 6 0,2-3-13 15,0-1 3-15,2-5 0 16,-1 0 4-16,4-5-4 0,0-1 0 15,0-7 0-15,3-5-51 0,3-1 23 16,0-4-31-16,-1-1 7 0,0-3 9 16,-3-3-10-16,0 1 19 0,-2 0 18 15,-3-1 4-15,-3 2 12 16,1 0 0-16,-6 3 8 0,-2 3-2 16,-2 4 23-16,-1 3 11 0,0 0-6 15,0 4 1-15,0-1-9 0,0 1-11 16,0 4 5-16,0 1-11 0,0-1-5 15,0 1 2-15,0 0-12 16,0 0 1-16,0 0 1 0,0 0-11 16,7 1 12-16,-2 3 6 0,6 5-6 15,-1 1-8-15,0 6 14 0,-1 3-2 16,0 6 13-16,-1 4 11 0,2 3-5 16,1 5 2-16,-4 1 3 15,-1 5-3-15,-2-3-7 0,1 7 4 16,-4 1-7-16,-1 3-4 0,0 4 7 15,-9 1-9-15,1 2 1 0,-5-5 4 16,-4 0-9-16,1-7 2 0,-4-6 4 16,1-4-7-16,3-5 0 15,-3-6 10-15,4-6-3 0,-2-7 1 16,5-5 11-16,0-3-6 0,1-4-1 16,1-1 9-16,0-7-4 0,-1-4-10 15,1-6 7-15,-1-5-13 16,3-5 1-16,1-4 3 0,5 0-7 15,2-4-1-15,3 2 4 0,6-1 2 16,4 2-4-16,-1 2 0 0,7 6 8 16,1-2-7-16,0 6 6 0,3 2-8 15,-1 3 1-15,0 4 0 0,-3 1 4 16,-1 3-3-16,-4 3 4 0,-3 3-9 16,-1 1 2-16,-1 1 4 15,-2 0-4-15,2 0-34 0,-2 0 8 16,-1 0-22-16,1 0-13 0,-2-2-41 15,5 2-103-15,3-3-50 0,-2-3-96 16</inkml:trace>
  <inkml:trace contextRef="#ctx0" brushRef="#br0" timeOffset="-166282.72">20823 12514 401 0,'0'0'0'0,"0"0"343"0,0 0-186 16,0 0-9-16,0 0-48 0,0 0-8 16,0 0-11-16,0 0-31 15,-28-17-19-15,28 16-26 0,6 0-3 16,7 0 11-16,5-3-8 0,5 3-2 16,0-1 6-16,2-2-9 0,5 4 0 15,-4-2 0-15,2 0 3 0,-2 1-9 16,-3 0-10-16,-1 1-48 15,-4 0-33-15,-4 0-41 0,-5 2-84 16,-7 0-44-16,-4 4-95 0</inkml:trace>
  <inkml:trace contextRef="#ctx0" brushRef="#br0" timeOffset="-166118.15">20870 12650 514 0,'0'0'0'0,"0"0"241"0,0 0-112 16,0 0 5-16,0 0-59 0,0 0-18 15,0 0 22-15,0 0-32 0,50-9-18 16,-27 4-25-16,3-3-4 0,0 2 0 16,1 2 0-16,-4 0-84 0,-1-2-20 15,-1 2-130-15,-6 1-65 16,-5-1-148-16</inkml:trace>
  <inkml:trace contextRef="#ctx0" brushRef="#br0" timeOffset="-165229.62">21977 12624 51 0,'0'0'0'0,"0"0"556"0,0 0-447 0,0 0 27 15,0 0-41-15,0 0-12 16,0 0-10-16,0 0-35 0,0 0-12 15,-41-10-21-15,54 10 12 0,3-3 14 16,8 0-6-16,5 3-3 0,1-3 7 16,4 2-13-16,1 0-8 0,0 0 9 15,1 0-3-15,0 0-8 16,0 1 7-16,1 0-6 0,2 0-3 16,2-2 10-16,0 0-9 0,3 2-3 15,3 0 6-15,2-1-5 0,3-1-3 16,3-2 0-16,5 4 6 15,-1-3-4-15,2 1 2 0,3 2-7 16,1-3 5-16,-1 0 5 0,0 1-6 16,0-3 4-16,-2 2 10 0,1-1-10 15,1-2-1-15,-1 1 9 0,5 1-13 16,0 1 0-16,0 1 8 0,0-1-10 16,0 1 1-16,3-1 2 15,-2 2 2-15,3 0-6 0,-1 0 6 16,3 1-1-16,-3-2-5 0,3-1 6 15,0 2-2-15,3-2-1 0,0 1 0 16,2 1 4-16,-2 1-4 0,6 0 0 16,-1-2 8-16,3 2-6 0,-1 0 7 15,3 0-7-15,-1 0 1 16,2-1 6-16,2-2-7 0,0 2-1 16,1-2 4-16,-1 0-4 0,1 0 0 15,-4 1 9-15,-1 1-6 0,0 1 3 16,1 0 9-16,-5 0-8 15,0 0-1-15,-7 1 5 0,-2-1-11 16,-5 2 4-16,-2 1 4 0,-7-2-8 16,-3 1-2-16,-11-2 2 0,-6 1 2 15,-9 1-20-15,-8-2-15 0,-12 1-49 16,-8 0-33-16,-6-1-116 0,-19 0-186 16</inkml:trace>
  <inkml:trace contextRef="#ctx0" brushRef="#br0" timeOffset="-164658.62">23969 12935 300 0,'0'0'0'0,"0"0"543"0,0 0-401 16,0 0 17-16,0 0-76 0,0 0-26 15,0 0-23-15,0 0-18 0,0 0-9 16,17-46-14-16,-22 63-13 16,-6 9 24-16,-2 2 5 0,-3 7-7 15,0-2 6-15,2 3-11 0,-2-4 3 16,1-3 0-16,4-2 3 0,1-3-4 16,2-4 2-16,4-4 0 0,1-7-1 15,1-2 0-15,2-5 0 16,0-1-2-16,3-1 4 0,5 0-2 15,3 0 1-15,4-1 17 0,7-4-11 16,0 0-1-16,4-1 5 0,2 0-3 16,2 0 2-16,6 0 15 0,3-1-7 15,1 0-7-15,3-3 8 0,1 0-3 16,1 0-5-16,-2-3 2 0,-4 1-12 16,0 0-1-16,-5 5 0 15,-7-1 4-15,-1 1-5 0,-3 3 2 16,-5-1-2-16,-6 4-38 0,-3 1-1 15,-7 0-46-15,-2 0-51 0,0 0-87 16,-1 0-140-16,-10 0-85 0</inkml:trace>
  <inkml:trace contextRef="#ctx0" brushRef="#br0" timeOffset="-164329.28">24381 12864 543 0,'0'0'0'0,"0"0"187"0,0 0-104 16,0 0-66-16,0 0-5 0,0 0 31 15,-27 82 16-15,20-45 1 0,-2 2-1 16,2 3 1-16,-2-1 2 0,0 1 0 16,1 2 9-16,0-4-4 0,1-5-22 15,3-5-20-15,-2-7-2 16,5-5-12-16,-1-4-6 0,2-3 9 15,0-4-10-15,-1 1-2 0,1-7 6 16,0 2-9-16,0-3 1 0,0 2 0 16,0-2 4-16,0 3-6 0,0-2 4 15,0 2 1-15,-2 0-4 16,1 0 2-16,-1-2-1 0,1 5-13 16,1-1-7-16,0-1-48 0,0 0-66 15,0-4-138-15,0 0-344 0</inkml:trace>
  <inkml:trace contextRef="#ctx0" brushRef="#br0" timeOffset="-163672.71">22369 12058 669 0,'0'0'0'0,"0"0"291"0,0 0-108 15,0 0-75-15,0 0-45 0,0 0-26 16,0 0-7-16,0 0 4 0,65-42-17 16,-39 40-12-16,0 2 0 15,1 0-6-15,-1 0 0 0,-1 0-12 16,-2 2-46-16,4 3-36 0,-1-2-77 15,-2-3-148-15,-4-3-151 0</inkml:trace>
  <inkml:trace contextRef="#ctx0" brushRef="#br0" timeOffset="-163239.53">22955 11789 610 0,'0'0'0'15,"0"0"202"-15,0 0-42 0,0 0-27 16,0 0-99-16,0 0 1 0,0 0 7 16,64-25-10-16,-46 25-8 15,0 7-12-15,0 2-7 0,0 2 2 16,-5 4-9-16,-2 1 2 0,-5 2 0 15,-5 0 0-15,-1-1-2 0,-8 1 4 16,-6 1 2-16,-5 3-6 0,-2 1 0 16,-4-2-16-16,0-1 9 15,4-2 11-15,3-6-4 0,4 0-1 16,5-3 4-16,4-6 10 0,4 0 1 16,1-1 8-16,0-2-8 0,0 0-5 15,4 0 5-15,1 0 7 0,7 3 1 16,-1 1 3-16,0-2-5 15,6 3-6-15,0-5 5 0,-1 0-8 16,3 1-6-16,2-1 5 0,3 1-8 16,5-1 0-16,3 0 0 0,2 0-5 15,1 0-99-15,1-1-37 0,2-2-155 16,-7-2-173-16</inkml:trace>
  <inkml:trace contextRef="#ctx0" brushRef="#br0" timeOffset="-162813.33">23742 11871 617 0,'0'0'0'0,"0"0"303"16,0 0-155-16,0 0-27 0,0 0-42 16,-17-66-40-16,18 54-5 0,6 6-9 15,3-1-20-15,2-1 3 0,3 3-8 16,4-3 0-16,2 4 0 16,2 0 2-16,0 3-5 0,-4 1 6 15,1 0-3-15,-2 3-2 0,-1 2 4 16,1 5-1-16,-4 0-1 0,2 5 0 15,-1 2 4-15,-3 6-7 0,3 2 6 16,-3 0 2-16,0 4-5 0,0-4 21 16,2 4-8-16,-3-5-9 15,1 0 5-15,0-1-6 0,0-4-3 16,-2-3 0-16,2-1 6 0,-5-2-6 16,0-4 0-16,1 0-2 0,-4-5-64 15,3-1 7-15,-4-2-78 0,1-1-55 16,2 0-43-16,-6-8-149 15</inkml:trace>
  <inkml:trace contextRef="#ctx0" brushRef="#br0" timeOffset="-162616.65">24296 11719 918 0,'0'0'0'0,"0"0"178"0,0 0-69 16,-59 39-16-16,30-13-43 0,-6 2 1 15,-4 6-8-15,-5 3-18 0,-1 1 2 16,2 5-14-16,1-6-13 0,7 1 0 16,2-5 1-16,4-2-49 15,10-3-33-15,6-1-124 0,7-8-124 16,6-7-212-16</inkml:trace>
  <inkml:trace contextRef="#ctx0" brushRef="#br0" timeOffset="-162256.71">24809 11954 907 0,'0'0'0'0,"0"0"296"0,0 0-182 16,0 0-51-16,0 0-42 0,0 0-4 15,0 0 16-15,59-39-7 0,-31 33-4 16,-1 3 1-16,5-2-10 15,2 1-10-15,2 3 5 0,3-1-9 16,-3-1-1-16,-2 2-13 0,-6 1-37 16,-3 0-23-16,-8 0-61 0,-5 0-145 15,-9-1-93-15</inkml:trace>
  <inkml:trace contextRef="#ctx0" brushRef="#br0" timeOffset="-161601.42">26021 11375 252 0,'0'0'0'16,"0"0"345"-16,0 0-214 0,0 0 3 16,0 0-19-16,0 0-31 15,0 0-5-15,0 0-16 0,0 0-22 16,22-49-11-16,-22 49-27 0,-9 6-6 16,2 6 6-16,-4 6 6 0,-2 6 0 15,-3 4 9-15,-1 1 2 0,-1 4-3 16,-4 3 8-16,1 3-5 15,0 3-7-15,0-2 7 0,2-2-9 16,1 1-5-16,4-2 4 0,3 0-9 16,6-2 5-16,0-3 3 0,5-3-10 15,1-1-4-15,7-4 9 0,4-3-6 16,6 1 0-16,-1-4 4 0,5-3-3 16,2-2-3-16,4-4 4 15,-1-3 0-15,4-6-7 0,1 0 7 16,-4-8 2-16,0-1-3 0,-7-5 2 15,-5 0 11-15,-7 1-1 0,-6 0 15 16,-3-1 11-16,-10 2-16 16,-6-1-1-16,-1 3-16 0,-7 5-6 15,0 0 4-15,-3 2-3 0,-2 3-28 16,1 3-30-16,1 3-55 0,-1 3-94 16,-4-2-278-16</inkml:trace>
  <inkml:trace contextRef="#ctx0" brushRef="#br0" timeOffset="-156574.45">20223 14537 489 0,'0'0'0'0,"0"0"108"0,0 0-14 15,0 0 44-15,-22-50-44 16,20 46-13-16,0 4-4 0,1 0-41 0,0 4-31 16,1 8-10-16,0 8 4 15,0 6 20-15,0 1 1 0,0 0-4 16,0-2 0-16,5-3-11 0,3-4-3 16,1 1 4-16,2-7-5 0,0-2-1 15,1-1 0-15,1-8 3 0,4 0-11 16,2-1-9-16,3-8-18 15,1-7 10-15,-3-4-1 0,-2-1-15 16,0-4 12-16,-3 3 13 0,-2-1-2 16,1-3 12-16,-7 3 9 0,0-3-3 15,-4 1 0-15,-2 5 0 0,-1 3 16 16,0 6 2-16,0 0 8 0,0 8 1 16,0 1-7-16,0 1 2 15,0 0-12-15,0 0-7 0,0 0 2 16,0 0-10-16,0 1-10 0,1 5 15 15,3 5 0-15,-2 0-8 0,0 2 11 16,0 5 16-16,-1 4-9 0,4 2 5 16,-2 2-9-16,-2 2-1 15,1 6 9-15,2 0-6 0,-3 2-1 16,1 3 6-16,-2 4-3 0,0 0-4 16,-7 0 21-16,2-1-1 0,-5-2-19 15,-2 1 4-15,0 0-8 0,-6-2-3 16,3-1 0-16,-6-4 10 15,0-4-12-15,3-7 4 0,-4-2 2 16,5-5-4-16,0-5 0 0,2-3 8 16,2-3-7-16,2-5 17 0,5-4 6 15,-1-5-8-15,2-5-3 0,-1-5-11 16,2-6-2-16,-1-7 0 0,3-3 7 16,2-2-8-16,0-1 2 15,6 5-2-15,3 2-4 0,7 1 8 16,-1 5-6-16,7 4-1 0,5 0 7 15,2 6-2-15,3-1-1 16,2 3 19-16,-2 0-7 0,2 5-5 0,-6 1 2 16,0 4-7-16,-6 0-4 15,-5 0 4-15,0 3-1 0,-6 0-3 16,-4 0 3-16,0 2-2 0,-5-1-49 16,-2 2 22-16,0 3-25 0,0 1-27 15,0 2-61-15,-3 1-136 0,-5-6-142 16</inkml:trace>
  <inkml:trace contextRef="#ctx0" brushRef="#br0" timeOffset="-156212.95">21016 14759 806 0,'0'0'0'16,"0"0"218"-16,0 0-67 0,0 0-81 15,0 0-27-15,0 0-14 0,0 0-4 16,0 0-5-16,16-34-13 15,-3 30 0-15,3 1 6 0,1 0-7 16,1 2-3-16,2 1 4 0,-2 0-8 16,1 0-1-16,0-2 4 0,1 2 0 15,-1 0-5-15,-3 2 4 0,2-1-2 16,-3 2-95-16,-1 0 2 0,-2 3-73 16,-1 0-34-16,-4-3-80 15,-7 4-171-15</inkml:trace>
  <inkml:trace contextRef="#ctx0" brushRef="#br0" timeOffset="-155975.91">21082 14885 546 0,'0'0'0'0,"0"0"199"0,0 0-38 16,0 0-20-16,0 0-38 0,0 0-55 16,0 0-14-16,0 0-7 0,0 0 1 15,35 3 5-15,-13-4-14 0,6 1-12 16,-4 0 2-16,1 0-8 15,0 0-1-15,-2 0 0 0,0 0 7 16,-2 0-7-16,0 0 11 0,-8 0-10 16,-2 0-1-16,-2 0 0 0,-6 0 4 15,-2 0-4-15,0 0-54 0,-1 0-20 16,0-1-33-16,0-1-93 0,-10-3-229 16</inkml:trace>
  <inkml:trace contextRef="#ctx0" brushRef="#br0" timeOffset="-155578.39">22308 14927 16 0,'0'0'0'16,"0"0"0"-16,0 0 10 0,0 0-7 16,0 0-6-16,0 0 6 0,0 0 14 15,0 0-17-15,-25 14-46 0</inkml:trace>
  <inkml:trace contextRef="#ctx0" brushRef="#br0" timeOffset="-134316.65">27453 12428 50 0,'0'0'0'16,"0"0"340"-16,0 0-245 0,0 0 22 15,0 0 8-15,0 0-20 0,0 0 6 16,0 0-24-16,0 0 2 16,-44-18-3-16,43 17-25 0,0 1-20 15,1 0-5-15,0 0-17 0,0-1-11 16,0 1 1-16,1 0-9 0,7 0 0 15,6 0 0-15,2 0 9 16,6 0-7-16,0-2 3 0,4-1-1 16,2-3-3-16,-1 0 2 0,4 4 4 15,-2-7-9-15,0 2 4 0,-1-2 9 16,-2-1-16-16,-2 4 8 0,-6-1 3 16,-2 3-12-16,-5 2-6 15,-4 0-17-15,-3 2-43 0,-2 4-98 16,-2 2-47-16,-8 4-118 0</inkml:trace>
  <inkml:trace contextRef="#ctx0" brushRef="#br0" timeOffset="-134071.45">27528 12544 701 0,'0'0'0'0,"0"0"179"16,0 0-38-16,0 0-47 0,0 0-47 15,0 0-8-15,0 0-8 0,0 0-6 16,15 0 7-16,-1 2-9 16,0-2-5-16,6 1-3 0,0-1-1 15,-1 0-13-15,0 0 3 0,-1 0 2 16,-1 0-9-16,-3-4 6 0,1-2 1 16,-2 2-8-16,0-4-15 0,-3 1-27 15,1 4-94-15,-2-3-167 16,-2 0-125-16</inkml:trace>
  <inkml:trace contextRef="#ctx0" brushRef="#br0" timeOffset="-133155.22">28806 12473 266 0,'0'0'0'0,"0"0"372"16,0 0-235-16,0 0 12 0,0 0-52 15,0 0-27-15,0 0-8 0,0 0-29 16,0 0-25-16,-45 4 6 0,61-4 17 16,5 0 4-16,5 0 8 0,4 0-16 15,3-4-14-15,4 1 4 0,3-3-2 16,2 3-7-16,1-1 7 15,0-5-4-15,2 6-6 0,0 1 4 16,-2 0 2-16,0 2-10 0,-1 0 5 16,0 0 0-16,4 0-10 15,-1-1 7-15,4 1 3 0,1 0-10 16,0 1 6-16,3-1 2 0,-1 3-5 16,2-2 2-16,5 0 3 0,0 0-7 15,2 0 6-15,2 2 4 0,-1-2-9 16,1 1 4-16,-2 1 7 0,0 0-13 15,0-1 8-15,0 0 9 0,3-1-11 16,0 2 4-16,-1 0 1 16,3-1-7-16,-1 2 0 0,-1-3 9 15,-3 2-13-15,2-1 8 0,-3-1 1 16,-1 4-9-16,4-3 6 0,-3 0 2 16,1-2-8-16,2 0 4 15,-4 1 5-15,-2 0-10 0,0-1 7 16,-2 0 2-16,-2 1-8 0,3 0 5 15,-4-1 1-15,4 2-4 0,-3-1 3 16,-3 1 2-16,1-1-6 0,-2 1 2 16,0-2 4-16,3 0-6 0,-5 0 5 15,4-2 3-15,-4 1-7 16,0-5 4-16,-1 1 11 0,0 0-8 16,-3 0 9-16,1 0 2 0,-3-1-14 15,-2 0 10-15,-5 0 3 0,-2-2-16 16,-5 1 2-16,-11 1 6 0,-6 0-10 15,-6 4-16-15,-4 1-37 0,-9 0-54 16,-12-4-163-16,-12 1-336 16</inkml:trace>
  <inkml:trace contextRef="#ctx0" brushRef="#br0" timeOffset="-132593.65">30621 12869 712 0,'0'0'0'16,"0"0"253"-16,0 0-92 0,0 0-71 16,0 0-61-16,0 0-19 0,0 0 1 15,0 0-10-15,-59 63 5 0,42-38-4 16,-4-1-4-16,0 1 4 15,0-3 4-15,1 2-9 0,6-3 6 16,2-3 3-16,3-1-9 0,4-7 6 16,0-3 10-16,4-1-12 0,1-3 4 15,0 0-1-15,0-1-7 16,1 0 4-16,6 3 3 0,1-1-7 16,6 3 6-16,0-3 1 0,4 1-6 15,3 0 4-15,3-3 7 0,2 1-2 16,4-3 15-16,4 0 8 0,2 0-4 15,1-3 10-15,5-1-12 16,-3-1-14-16,0-2 2 0,-1-1-2 16,-5 2-12-16,-2 0 4 0,-8 2 1 15,-4 4-5-15,-4-3-11 0,-3 1-23 16,-3 2-34-16,-4 0-32 0,-3-1-63 16,-1-2-90-16,-1-2-230 15</inkml:trace>
  <inkml:trace contextRef="#ctx0" brushRef="#br0" timeOffset="-132331.89">30851 12910 490 0,'0'0'0'0,"0"0"196"0,-29 68-71 15,17-32-7-15,1 1-27 0,0 3 9 16,-1 2 1-16,-2-2-23 0,2 1-27 15,-1-8-9-15,5-2-7 16,-2-5-16-16,5-7-3 0,0-2-6 16,1-5-10-16,2-2 0 0,-3-6 7 15,4 1-11-15,1-2 3 0,0-3-10 16,0 3-14-16,0 0-9 0,0-2 3 16,0 2-23-16,1-3-73 0,2 0-75 15,-1 0-121-15</inkml:trace>
  <inkml:trace contextRef="#ctx0" brushRef="#br0" timeOffset="-131305.15">28867 11916 648 0,'0'0'0'0,"0"0"237"0,0 0-117 16,0 0-22-16,0 0-48 16,0 0-18-16,0 0 12 0,0 0 5 15,48-16-20-15,-32 16 2 0,2 3-3 16,1 0-12-16,-1-1 7 0,-1 2-10 16,-3-1-13-16,2 0 0 0,-5 1 8 15,0 0-10-15,1 1-42 16,-1-2-15-16,1 0-85 0,-5-3-134 15,1 0-128-15</inkml:trace>
  <inkml:trace contextRef="#ctx0" brushRef="#br0" timeOffset="-130766.54">29319 11761 547 0,'0'0'0'0,"0"0"289"0,0 0-112 16,0 0-57-16,0 0-47 0,0 0-20 15,0 0-21-15,0 0-22 16,25-35-2-16,-10 34 0 0,3 1-6 16,2 0 4-16,-4 1 0 0,3 5-7 15,-6 1 2-15,-2 5 3 0,-2-1-7 16,-6 3 4-16,-3 1 2 0,0 3-6 15,-5 2-12-15,-7 1 5 16,-3-2-7-16,-2 3-3 0,-1-5 5 16,-1-3 3-16,0-1 15 0,4-1-1 15,0-2-4-15,4-2 4 0,5-2 15 16,1 1 1-16,4-2 10 0,1-2-5 16,0 0-13-16,0-2 7 15,5 4 0-15,2 0-10 0,3-4 8 16,2 3-1-16,-1-4-10 0,4 0 3 15,-1 1-2-15,2-1-7 0,0 0-7 16,0 0-34-16,2 0-52 0,5 0-107 16,0-3-36-16,1 1-167 0</inkml:trace>
  <inkml:trace contextRef="#ctx0" brushRef="#br0" timeOffset="-130366.2">29758 11833 628 0,'0'0'0'16,"0"0"218"-16,0 0-88 15,0 0-73-15,0 0-38 0,0 0 6 16,33-59 7-16,-21 50-12 0,-1 0 7 15,1 3-4-15,2-2-14 0,1 3 8 16,1 0 2-16,-2-1-8 0,4 6 10 16,-3 0 0-16,0 0-3 0,-1 0 3 15,-3 5-5-15,-2 0-11 16,-1 4 4-16,2 1 3 0,-2 4-5 16,-1 3 8-16,0 3 3 0,2 0 1 15,-2 4 14-15,2-2-14 0,0 0-14 16,2-2 4-16,-2-1-2 0,1-1-6 15,-1-3 3-15,1-2-1 0,-2-3-5 16,3-1 1-16,-6-4-18 16,1 0-33-16,-4-4-19 0,1-1-9 15,1 0-60-15,-1 0-81 0,-2-6-104 16,0-3-179-16</inkml:trace>
  <inkml:trace contextRef="#ctx0" brushRef="#br0" timeOffset="-130147.56">30206 11759 779 0,'0'0'0'0,"0"0"291"15,0 0-172-15,0 0-50 16,-61 19-5-16,36-3-16 0,-7 4-6 16,-2 1 1-16,-1 2-11 0,2-1-16 15,1 1-5-15,2 2-2 0,1-3-12 16,9-4 4-16,5-2 3 0,5-4-8 15,7-3-61-15,0 1-12 16,3-3-61-16,4-1-125 0,3-6-42 16,3 0-233-16</inkml:trace>
  <inkml:trace contextRef="#ctx0" brushRef="#br0" timeOffset="-129661.27">30416 11553 206 0,'0'0'0'15,"0"0"603"-15,0 0-423 16,0 0-40-16,0 0-55 0,0 0-17 15,0 0-24-15,0 0-17 0,43-10 4 16,-31 27-5-16,2 4 0 0,2 7 6 16,-1 3-3-16,-3 5-14 0,1 6 16 15,-3-1-5-15,0 0-14 16,-3 2 10-16,-6-6-8 0,-1-2-8 16,-4 0 8-16,-7-3-3 0,-4-2-10 15,-7-2 5-15,-2-2-1 0,-3-5-8 16,-3 1 0-16,1-4-21 0,1-5-31 15,-1-3-33-15,2-2-43 0,-4-8-140 16,-1 0-403-16</inkml:trace>
  <inkml:trace contextRef="#ctx0" brushRef="#br0" timeOffset="-128981.68">28983 11508 53 0,'0'0'0'0,"0"0"416"0,0 0-336 16,0 0 9-16,0 0 19 0,0 0-32 15,-63-10-22-15,48 20-7 0,-4 2-7 16,0 5-5-16,2 4 21 0,-4 4-2 16,1 6-9-16,1 0 12 0,-4 2-10 15,1 1 2-15,1 4 3 16,1-2-1-16,-1 0-14 0,7 1 7 15,3-1-19-15,5 0-14 0,6-2 5 16,6-3-5-16,6-1-11 0,4-1 0 16,5-1 8-16,2-3-10 0,8-5 2 15,-2 4 0-15,3-4-125 16,4-1-38-16,-3 2-177 0,-1-5-360 16</inkml:trace>
  <inkml:trace contextRef="#ctx0" brushRef="#br0" timeOffset="-128288.78">30811 11864 444 0,'0'0'0'0,"0"0"346"15,0 0-201-15,0 0-41 0,0 0-43 16,0 0-24-16,0 0-8 16,0 0 12-16,34 1 6 0,-18 3-8 15,3 0-11-15,2-1 5 0,4-1-6 16,5-2-8-16,0 0 4 0,1 0-5 16,3 0-16-16,6 0 2 15,-2 2 1-15,1-2-6 0,-2 0 2 16,-7 0 3-16,-3 1-7 0,-4 1-88 15,-9 1 5-15,-3-2-97 0,-6-1-113 16,-5-1-99-16</inkml:trace>
  <inkml:trace contextRef="#ctx0" brushRef="#br0" timeOffset="-127955.55">31044 11671 399 0,'0'0'0'16,"0"0"395"-16,0 0-297 0,0 0-10 15,0 0-22-15,0 0-6 0,-17 66 18 16,9-34-11-16,-1 2-16 0,2 3 1 16,-2 1-16-16,4-2-8 0,-1-3 2 15,3-2-11-15,1-4-18 16,1-2 1-16,1-3 2 0,0-5-8 16,0-3-25-16,3 0-32 0,1-3-57 15,1-5-188-15,0-2-152 0</inkml:trace>
  <inkml:trace contextRef="#ctx0" brushRef="#br0" timeOffset="-127332.21">31717 11630 667 0,'0'0'0'0,"0"0"354"0,0 0-214 16,0 0-36-16,0 0-46 0,-68 34-19 15,51-11 5-15,-4 4-4 0,3 3-15 16,0 2 8-16,2 6-2 16,4-1-12-16,2 1 6 0,5-2-5 15,2-3-17-15,2-2 4 0,1-1-1 16,3-2-9-16,7 1-1 0,7 2-41 16,5-5-42-16,7 0-74 15,-1-6-165-15,4-9-299 0</inkml:trace>
  <inkml:trace contextRef="#ctx0" brushRef="#br0" timeOffset="-126998.88">31857 11950 868 0,'0'0'0'0,"0"0"365"0,0 0-235 15,0 0-55-15,0 0-27 16,0 0-23-16,0 0-13 0,0 0 4 15,41-15-1-15,-15 13-12 0,4 0 0 16,0 1 0-16,8-4-6 0,-3 4-26 16,-4 1-30-16,0 0-53 0,-5 0-77 15,-7 0-92-15,-2-2-172 16</inkml:trace>
  <inkml:trace contextRef="#ctx0" brushRef="#br0" timeOffset="-126515.81">32509 11562 464 0,'0'0'0'0,"0"0"256"0,0 0-67 16,0 0-73-16,0 0-48 0,0 0-9 15,0 0-16-15,0 0-20 16,0 0-3-16,-22 27 4 0,9-7 1 16,-3 4 5-16,-5 7 0 0,-3 2-7 15,-2 6 10-15,-2 3-6 0,0 2-13 16,2 2 6-16,3-2-8 0,9-5-8 15,3 0 1-15,5-5 0 16,4-3-8-16,2-8 2 0,5-1 2 16,6-6-2-16,3-4-4 0,8 1 6 15,4-7-2-15,1-3-16 0,0-3 5 16,-4-4-6-16,-3-3 6 0,-3-4 7 16,-5 2-1-16,-6-1 10 15,-5 1 2-15,-1-1-5 0,-4-1 8 16,-5-2 3-16,-5 0-5 0,-2-1 5 15,-7-1-9-15,2 6-6 0,1-1-6 16,4 3-31-16,4 4-38 0,3 2-121 16,-1-2-125-16,4 3-164 0</inkml:trace>
  <inkml:trace contextRef="#ctx0" brushRef="#br0" timeOffset="-126183.52">32879 11655 602 0,'0'0'0'15,"0"0"397"-15,0 0-258 0,0 0-45 16,64-18-42-16,-46 24-21 0,1 4-7 16,-1 6-2-16,0 5-7 0,-3 5 10 15,-7 1 5-15,-3 4-14 0,-5 3 3 16,0 2-2-16,-6 0-12 16,-6-2 10-16,-3-1-7 0,-4-4-11 15,-2 0 4-15,-3-3-2 0,0-1-74 16,-3-2-39-16,-5-4-89 0,-4-2-158 15</inkml:trace>
  <inkml:trace contextRef="#ctx0" brushRef="#br0" timeOffset="-114228.38">22384 4953 87 0,'0'0'0'16,"0"0"327"-16,0 0-300 0,0 0 2 16,0 0 15-16,0 0 7 0,0 0 14 15,0 0-7-15,34 0-9 16,-28 0 5-16,1 0-13 0,1 0-9 16,-1 0 11-16,1 0-3 0,1 0-10 15,3 0 5-15,5 0-3 0,0 0-9 16,7-1 7-16,0-5-6 0,6-1-5 15,3 0 1-15,5-4 2 16,2 0-10-16,1-1 10 0,6-1 1 16,-1 1-6-16,6 3 4 0,4-5-1 15,1 0-9-15,4 1 7 0,2 0 1 16,-1-1-11-16,2 3 4 0,0-2 4 16,-2 0-11-16,0 1 2 15,-2-1 10-15,-5 2-5 0,-4 2 11 16,-3 1-1-16,-7 3-10 0,-3-1 6 15,-4 2-1-15,-7 3-12 0,-3 0 4 16,-3 0 1-16,-8 1-12 0,-1 0 4 16,-4 0 5-16,-3-2-10 0,1 2 2 15,-3 0 2-15,2 0-2 0,-2 0-129 16,-1 0-11-16,-2 4-160 16,-7-1-254-16</inkml:trace>
  <inkml:trace contextRef="#ctx0" brushRef="#br0" timeOffset="-113266.27">23433 5159 63 0,'0'0'0'0,"0"0"547"0,0 0-444 15,0 0 27-15,0 0-43 0,8-67-35 16,-8 57-3-16,-1-1 0 0,-4-1-18 15,-3 0-9-15,-3 0-6 16,2 1-12-16,-2 0 1 0,1 4 1 16,1 1-11-16,-1 1-2 0,-3 2 8 15,-3 3-2-15,-3 0-33 0,0 2 6 16,-4 7-11-16,0-2-7 0,3 0 24 16,0 2 1-16,3-1 22 15,5-1 7-15,1-3-11 0,5 2 3 16,0-2 0-16,4 0 1 0,1-2-2 15,0 2 2-15,1 2-2 0,0 1 1 16,0-1 0-16,0 2 9 0,0 0-5 16,3 3 4-16,3 0-5 15,-1-1 2-15,2 5 3 0,-1-5-5 16,0 3 8-16,2 1 2 0,-3-3-8 16,3-3 9-16,-3 3 1 0,1-5-7 15,0 0 5-15,-1 2 0 0,2-3-11 16,-1 4 4-16,3-2 2 15,-1 2-5-15,3 0 8 0,-2 0 4 16,1 0-9-16,0-1 3 0,-1 0 3 16,-1 0-11-16,2 3 6 0,-2 1 0 15,0-2-8-15,-2 1 2 0,0-3 13 16,-1 0-15-16,0-2 1 0,0 4 0 16,-2-3 4-16,1 2-2 15,-2-2 4-15,-1-1-9 0,-1 2 6 16,1-2 4-16,-1 1-5 0,0 1 9 15,0-3 5-15,-4 2-5 0,-1 1 2 16,0-2-1-16,-1-2-10 0,-1 1 3 16,0-1 3-16,-1 0-7 0,-1 2 0 15,-4-3 6-15,-1-1-8 16,-2 0 2-16,-4 2 5 0,1-4-8 16,1 1 2-16,1-1 0 0,3 0 0 15,2 0 2-15,4 0 6 0,-1-5 0 16,4 1 2-16,0-2 5 0,0-3-12 15,1 1-1-15,0-5 4 0,4-3-11 16,0-1 2-16,0-4 6 16,5 2-6-16,2-6 2 0,3-1 2 15,3-1 0-15,3-1-4 0,5-2 6 16,1 3-6-16,3 1 0 0,2-3 4 16,0 6 6-16,2 1 6 15,0 2 7-15,-2 4-4 0,-2 4 4 16,-4 4-2-16,-4 2-14 0,-3 4-3 15,-3 0 2-15,-2 2-6 0,-4 0 0 16,2 0-19-16,-3 0-40 0,3 2-75 16,-7-2-132-16,0-1-183 0</inkml:trace>
  <inkml:trace contextRef="#ctx0" brushRef="#br0" timeOffset="-112305.64">23236 4057 338 0,'0'0'0'0,"0"0"411"16,0 0-285-16,0 0-10 0,0 0-46 15,0 0-38-15,0 0-16 0,0 0-5 16,16-23-10-16,-6 23 3 0,3 0 2 16,2 2-1-16,-1 3 8 15,2 0 4-15,0 3-7 0,-2 1-1 16,0-4 0-16,-3 4-10 0,-3 2 1 15,-2 0 0-15,-2 5 0 0,-4 0-6 16,0 1 9-16,-15 2-6 0,-1 4 0 16,-5 1 1-16,-2-2-11 0,1-1 4 15,2-5 9-15,2-3 0 0,6-3 0 16,4-4 5-16,1-3-1 16,7-1 19-16,0-2 9 0,0 0-13 15,0 0-7-15,3 0-2 0,2 0-18 16,3 0 6-16,5 0 4 15,6 0 12-15,2 3-3 0,3 2 7 16,1-3-10-16,2-1 4 0,1-1 9 16,-1 0-7-16,3-2 7 0,-3-3-1 15,-2-2-12-15,1-1-1 0,-7 1 1 16,-4 0-10-16,-4 1 3 0,-7 0 6 16,-2 2-10-16,0 4-3 15,-2 0-5-15,1 0-18 0,-1 0-17 16,0 0-40-16,2 0-84 0,-2-2-202 15,-2-3-303-15</inkml:trace>
  <inkml:trace contextRef="#ctx0" brushRef="#br0" timeOffset="-111738.78">24368 4507 529 0,'0'0'0'16,"0"0"282"-16,0 0-172 0,0 0-36 16,0 0-33-16,0 0-16 15,0 0 2-15,0 0 4 0,33-3 15 16,-17 2-7-16,1-4-11 0,4 4 2 15,4-4 0-15,0 2-14 0,7-2-7 16,1 2-1-16,1-3-11 0,-2-1 3 16,-2 2 0-16,-1-1 0 0,-5 2-55 15,-1 0-31-15,-2 1-57 16,-6-3-88-16,-7-2-99 0</inkml:trace>
  <inkml:trace contextRef="#ctx0" brushRef="#br0" timeOffset="-111520.83">24627 4280 601 0,'0'0'0'0,"0"0"308"0,0 0-246 16,0 0-32-16,-20 60 76 0,10-25 1 16,-1 3-41-16,1 1-23 15,3-2-7-15,-2 2-18 0,5-4-5 16,-2 0-8-16,4 1-7 0,2-7 4 15,0 0 1-15,0-4-6 0,0-6-104 16,4-2-7-16,4-7-88 0,3-7-157 16,-2-3-204-16</inkml:trace>
  <inkml:trace contextRef="#ctx0" brushRef="#br0" timeOffset="-111110.38">25382 4604 677 0,'0'0'0'16,"0"0"243"-16,0 0-125 0,0 0-62 15,0 0-40-15,0 0 12 16,81-30 37-16,-45 22-9 0,7-1-13 16,8-1-11-16,11-1 7 0,7-2-4 15,6-1-2-15,1-1 1 0,2 0-23 16,-3 2-3-16,-1 0 6 15,-1 1-9-15,-4 0-2 0,-3-1 8 16,-4 0-13-16,-3-1 3 0,-9 4 3 16,-11 4-7-16,-6 3 1 0,-9 0-8 15,-7 3-49-15,-7 4-61 0,-10 6-69 16,-5 3-96-16,-14 2-235 16</inkml:trace>
  <inkml:trace contextRef="#ctx0" brushRef="#br0" timeOffset="-110522.6">26237 4785 720 0,'0'0'0'16,"0"0"145"-16,0 0-12 0,0 0-52 16,0 0-46-16,-2-63 13 0,-3 50-1 15,-7 2-15-15,-4 1-13 0,-1 1-14 16,-4 1 1-16,-3 4-2 0,-5 3-6 15,0 1-1-15,-1 1-18 16,4 5 6-16,3 3 16 0,6-2 2 16,2 2-6-16,2 0-25 0,3 1 9 15,-2 1 4-15,6-3 8 0,3 1 4 16,1-1-5-16,2-1 0 0,0 0 8 16,4 3 0-16,-1-3-11 15,2-2 14-15,-1 4-4 0,3 2 2 16,-4-3 5-16,4 4-6 0,-1-1 0 15,1-1 11-15,4 1-9 0,-6 1 7 16,4 1 3-16,-2 1-7 0,2 2 8 16,1-3 20-16,1 3-23 0,2-1 1 15,-2 3 16-15,4 1-10 16,-3-3 3-16,0 2-3 0,1 0-11 16,-3 0 3-16,0-1 5 0,-6 0-15 15,-2-2 2-15,-2 0 9 0,-1-2-11 16,-4 0 2-16,-5 0 12 15,-3-1-14-15,-5-1 2 0,-5-1 9 16,1 1-11-16,-1-5 2 0,-2-3 8 16,4-1-12-16,2-2 6 0,4-3 14 15,2-8 5-15,4-2 1 0,0-6-4 16,7-3-18-16,2 0 2 0,8-2 11 16,6 1-11-16,5-4 4 15,2 1 6-15,7 1-8 0,3 0-6 16,4 1 2-16,1 3 2 0,-3 1-2 15,1 1 4-15,-3 3-10 0,-3-2-44 16,-1 4-24-16,-4-1-26 0,-5-3-160 16,-7-6-125-16</inkml:trace>
  <inkml:trace contextRef="#ctx0" brushRef="#br0" timeOffset="-109776.74">26009 3471 516 0,'0'0'0'16,"0"0"329"-16,0 0-171 0,0 0-44 15,0 0-67-15,0 0-16 0,0 0-9 16,0 0-18-16,57-33 2 0,-38 34 9 16,3 9-6-16,1 4-2 15,0 2 7-15,-1 1-13 0,-2 2-1 16,-5 0 0-16,-4-2 0 0,-2-1-3 15,-7 2 6-15,-2-2-4 0,-1 0-6 16,-12 1 12-16,-3 0-8 0,-5-1-15 16,-2-1 4-16,4-2-13 0,-3-4 7 15,1-1 8-15,3-5-1 16,4-1 14-16,4-2 8 0,5 0-8 16,2 0 5-16,3-1 11 0,0 0-11 15,2-1-2-15,4-1 2 0,3 0-12 16,1-2 4-16,5 2 4 0,3 3-2 15,-1 0-2-15,4 2 4 16,2 2-2-16,-3 3-3 0,-1 2 6 16,0 4-6-16,-3 1-3 0,-1 5 6 15,-3 0 0-15,-9 0 16 0,-3 0-1 16,-1 2-2-16,-9-2 17 0,-8 1 2 16,-3-1-4-16,-8-1-3 15,-2-1-1-15,-4-2-14 0,-5-2-2 16,0-2 5-16,4-3-6 0,2-3-4 15,11-2 6-15,5-3-12 0,7 0-32 16,7-8-47-16,4-4-137 0,9-6-412 16</inkml:trace>
  <inkml:trace contextRef="#ctx0" brushRef="#br0" timeOffset="-109067.45">27539 4330 530 0,'0'0'0'16,"0"0"331"-16,0 0-165 0,0 0-50 15,0 0-11-15,0 0-32 16,0 0-32-16,0 0-11 0,0 0-11 16,13-15-11-16,1 11 2 0,7 0 6 15,4 1-8-15,1-3-7 0,5 3 7 16,-1-3-8-16,0 3 0 16,1 2 0-16,1 0-3 0,-2-1-58 15,-1-2-2-15,-1 4-95 0,-4 0-133 16,-11-5-66-16,-7 3-172 0</inkml:trace>
  <inkml:trace contextRef="#ctx0" brushRef="#br0" timeOffset="-108903.16">27589 4457 712 0,'0'0'0'0,"0"0"256"15,0 0-116-15,0 0-87 0,0 0 8 16,84-17 7-16,-45 11-33 0,1 0-28 15,7-1-7-15,-6 3 0 16,2 0-77-16,-1 0-164 0,-7-2-196 16</inkml:trace>
  <inkml:trace contextRef="#ctx0" brushRef="#br0" timeOffset="-103459.42">28715 4428 142 0,'0'0'0'0,"0"0"471"0,0 0-348 16,0 0 1-16,0 0-46 0,0 0-14 15,0 0-18-15,0 0-24 0,-10-17-17 16,21 15-10-16,8 0 10 0,8-5 10 15,8 1-10-15,11-2 18 16,7 0-8-16,6 1-7 0,7 0 3 16,3 0-4-16,3 3-9 0,3-1 4 15,5 0 26-15,2-2-20 0,3-1 6 16,1-2 8-16,2-1-11 0,1-2 11 16,1 1-6-16,-1-1-7 15,-1 1 5-15,-3 1-4 0,4-1-11 16,1 2 2-16,1 0 20 0,1 3-20 15,0 1 12-15,3 1 2 0,-8-1-12 16,-5 1 13-16,-10-2-1 0,-9-1-4 16,-10 1 9-16,-8 1-2 0,-6 2-13 15,-9-3 5-15,-4 5-4 16,-9 0-12-16,-6 2 8 0,-4 0-6 16,-7 4-155-16,-3 3-56 0,-12 1-69 15,-14-2-422-15</inkml:trace>
  <inkml:trace contextRef="#ctx0" brushRef="#br0" timeOffset="-102738.52">30218 4669 797 0,'0'0'0'0,"0"0"176"16,0 0-11-16,0 0-87 0,0-69-46 16,0 54-17-16,-1 2 5 0,-4 0 3 15,-1 0-16-15,-4 1-3 0,-2 1-2 16,-4 1-4-16,0 1-2 15,-5 5 2-15,3 1-12 0,-6 3 11 16,0 1-2-16,-1 8-10 0,-1 1 13 16,0 2-4-16,2 1-22 0,3-1 13 15,5 2-2-15,2 0 1 0,4-4 16 16,2 1 0-16,4-1 0 16,3-1-7-16,1 0 6 0,0-1-8 15,0 4 10-15,4-3 0 0,0 2-2 16,1 0 1-16,1-1 2 0,1 2-4 15,4 0 2-15,-1 0 2 0,0 0-4 16,2-1 0-16,1-1 5 0,-1 2-6 16,1-1 6-16,1 0 0 0,-2-2-6 15,-1-2 6-15,3 3 7 16,-5-2-8-16,2-1 7 0,0 2 2 16,-3-3-6-16,0 3 7 0,-3 1-4 15,2 2-10-15,-5-2 4 16,-1 3 3-16,-1-1-7 0,-3 2 4 0,-7-2 3 15,-1 2-9-15,-7-1 8 16,2-4 7-16,0 0-13 0,-2-6 4 16,-2 0 10-16,4-3-15 0,-5 0 6 15,1-6 23-15,3-7-5 0,-1-2 6 16,7 0-9-16,6-3-16 16,5-3 5-16,0 1-4 0,7-2-6 15,9-3 3-15,7 0 3 0,4-3-6 16,6 1 2-16,4 2 3 0,2-2-4 15,0 2 3-15,-1 3 3 0,-6 0-8 16,-1 3 8-16,-3 3 2 0,-8 1-9 16,-4 4 6-16,-6-1 2 15,-4 4-9-15,-1 0-30 0,-4 1-76 16,-1-5-173-16,-8-7-230 0</inkml:trace>
  <inkml:trace contextRef="#ctx0" brushRef="#br0" timeOffset="-102116.58">30132 3359 609 0,'0'0'0'0,"0"0"303"0,0 0-182 16,0 0-28-16,0 0-59 0,0 0-23 15,0 0-15-15,0 0 8 0,0 0 7 16,-37 4-12-16,31 11 2 15,3 5 11-15,2 1-13 0,1 1 2 16,0 1 11-16,4 1-16 0,3-2 8 16,-1 2 2-16,3-6-11 0,0 4 10 15,-4-4 0-15,1 0-8 0,2-2 2 16,0 0-2-16,-1-1-9 16,3-1 5-16,3-1 2 0,-1-5-10 15,3 2 17-15,-1-2-3 0,1-1-5 16,-3-1 12-16,-2-2-3 0,-1-2-6 15,-6 1 6-15,-1-1 0 0,3-2-4 16,-4 3 2-16,0-3 7 0,-1 1-9 16,0-1 2-16,0 0 9 15,0 0-13-15,-1 1 4 0,0 1 2 16,-1 0-3-16,2 1 0 0,-1-1 17 16,0 3-18-16,-2-1 2 0,-4 2 19 15,-1 1-9-15,-1-1 13 0,-3 2-2 16,-1-1-5-16,-1 0 5 15,-2-1-7-15,0 0-11 0,-4 0 6 16,1-2-2-16,5-1-13 0,0 1 10 16,-3-1-3-16,4 1-3 0,-2-1-29 15,0-2-57-15,2 0-117 0,-1-2-55 16,0-10-174-16</inkml:trace>
  <inkml:trace contextRef="#ctx0" brushRef="#br0" timeOffset="-101658.83">30096 3557 730 0,'0'0'0'0,"0"0"351"16,0 0-230-16,0 0-68 0,58-57-24 15,-35 45 0-15,0 1 0 16,6 2-12-16,-1 1-4 0,5 0-6 16,0 2-12-16,-2 2 10 0,-3 0-1 15,-1 4-8-15,-7-3 6 0,-3 0 2 16,-6 3-8-16,-7 0 7 15,1 0-1-15,-5 0-4 0,0 0 4 16,0 0 6-16,0 0-11 0,0 0 6 16,0 0 3-16,0 0-9 0,0 0 2 15,0 0 3-15,0 0-4 0,0 0 3 16,0 0 3-16,-2 0-8 0,1 0 7 16,1 0-1-16,0 0-4 15,0 0 0-15,0 0 2 0,0 0 0 16,0 0-6-16,0 0 5 0,-1 0-10 15,1 0 13-15,0 0-1 0,0 0-2 16,0 0-3-16,0 0 6 0,0 0-4 16,0 0 4-16,0 0 1 15,0 0-6-15,0 0 4 0,0 0 2 16,-1 0-6-16,0 0 4 0,1 0 1 16,0 0-4-16,0 2 2 0,0-2 2 15,0 0-4-15,0 2 0 0,1 0 4 16,-1 1-4-16,0 0-11 15,0-1-2-15,3 4-31 0,3 3-39 16,-3-2-71-16,3-1-239 0</inkml:trace>
  <inkml:trace contextRef="#ctx0" brushRef="#br0" timeOffset="-88704.93">22661 14966 490 0,'0'0'0'15,"0"0"108"-15,0 0-8 0,0 0-25 16,0 0-16-16,0 0 3 0,0 0-29 16,1 0-5-16,3-1-10 0,4 0-9 15,6-1 7-15,2-1 8 0,6 0-10 16,2-1 2-16,2 0 6 16,0 2-12-16,4 1 1 0,-1-1 3 15,4-1-6-15,1 0 3 0,1 3 2 16,1-4-7-16,3 4 3 0,1-3 8 15,3-1-6-15,-1 1 5 0,2-2 1 16,2-1-7-16,0 2 2 0,0-3 1 16,2 2-6-16,-2-3 2 15,0 3 4-15,0 1-7 0,-3 0 0 16,2 3 6-16,-3 1-11 0,2 0 3 16,0 3 3-16,1-1-7 0,1 3 0 15,1-2 5-15,2-2-8 0,0 2 6 16,5-3 0-16,1 0-6 15,5-5 4-15,3-2 5 0,2-1-8 16,4-3 3-16,1 3 2 0,-2-3-2 16,1 4 2-16,-2 0 7 0,-3 2-1 15,2 3 0-15,-3 0 4 0,-2 2-9 16,-3 0 1-16,-5 2 2 16,2 0-5-16,-2-1 4 0,-3 0 3 15,-1-1-2-15,2 0 1 0,-5 0 5 16,1 0-8-16,-5 0 10 0,-1 0 3 15,-2 0-7-15,-5 0 5 0,0-1 2 16,-3 1-6-16,-3 0 1 0,1 0 2 16,-5 0-11-16,-1 0 2 15,-2 0 5-15,-4 0-12 0,-1 1 2 16,-4-1 2-16,-6 0-5 0,-4 3 0 16,1 0-32-16,-3 3-66 0,-10-1-42 15,-9 1-183-15,-15-6-251 0</inkml:trace>
  <inkml:trace contextRef="#ctx0" brushRef="#br0" timeOffset="-88060.14">24050 15177 704 0,'0'0'0'0,"0"0"196"16,0 0-117-16,0 0 5 16,0 0-51-16,0 0-22 0,0 0-1 15,0 0-20-15,0 0 12 0,15 0 10 16,-26 19-7-16,-4 1 0 0,-1 4 5 15,-3-2-7-15,4 0-2 0,-2 0 4 16,4 2-7-16,2-4 2 0,0-4 0 16,4-3 2-16,2-5-3 15,3 0 1-15,-1-1 0 0,3-2-8 16,0 2 8-16,0-5 0 0,0 2-7 16,1-1 7-16,3-2 0 0,0 6-3 15,4-4 5-15,2-1 3 0,0-1-3 16,3-1 4-16,2 0 4 15,4 0 4-15,5 0 6 0,1-3 0 16,3 0 4-16,1-1 7 0,1 0 0 16,2-3-9-16,-1-4-2 0,0 4-9 15,2-1-2-15,-1-2 2 0,-1 2-5 16,-2-1-5-16,-1 2 4 16,-3 1-6-16,-3 2 1 0,-1 1 0 15,-6 1 0-15,-3 1-53 0,-3 0-48 16,-6-1-47-16,-1 2-80 0,-2-3-208 15</inkml:trace>
  <inkml:trace contextRef="#ctx0" brushRef="#br0" timeOffset="-87603.92">24322 15174 525 0,'0'0'0'0,"0"0"197"16,0 0-91-16,0 0-85 15,0 0 11-15,0 0 38 0,0 0-15 16,-15 74-7-16,9-49-7 0,1 4-13 16,-1-1 6-16,-3 2 7 0,2 0 2 15,0-4 2-15,-1-1-3 0,3-3-18 16,-4-1-2-16,6-1 3 16,0-4-11-16,-1 0 1 0,3-1 2 15,-1-2-8-15,1 2 0 0,1-4 4 16,-3-3-13-16,3-2 0 0,-2-4 8 15,1 2-6-15,1-3-3 0,-2 0 2 16,2 2 4-16,-2-3-5 0,2 1 0 16,0-1 6-16,0 3-7 15,0-1 2-15,0-1 2 0,0 0 0 16,0-1-1-16,0 1-3 0,0-1 1 16,0 0 0-16,0 2 3 0,0-2-4 15,0 1 2-15,0-1 0 0,0 0-1 16,0 0 0-16,0 0 2 15,0 2 1-15,0-2 6 0,0 0-8 16,0 0 3-16,0 0 2 0,0 0-3 16,0 0-2-16,0 0 4 0,0 0-5 15,0 0 0-15,0 0 0 0,0 0 0 16,0 0-116-16,0-5-84 16,0-10-217-16</inkml:trace>
  <inkml:trace contextRef="#ctx0" brushRef="#br0" timeOffset="-86970.07">23160 14415 633 0,'0'0'0'0,"0"0"239"0,0 0-129 15,0 0-2-15,0 0-25 0,0 0-5 16,0 0-20-16,0 0-20 0,76-18-15 16,-53 12-16-16,1 2-5 15,1 0 5-15,0 1-8 0,-2 0 0 16,1 3-8-16,0 0-49 0,-4 0-93 16,0 0-170-16,-3-3-140 0</inkml:trace>
  <inkml:trace contextRef="#ctx0" brushRef="#br0" timeOffset="-86564.92">23702 14220 820 0,'0'0'0'0,"0"0"133"0,0 0 2 16,0 0-79-16,0 0-24 0,0 0 7 15,0 0-11-15,0 0-5 0,68-55-9 16,-57 55-10-16,4 0-1 0,-3 3 2 16,-3 3-5-16,3 6 0 15,-5-1-1-15,-2 4 1 0,-1 0-4 16,-4 2 4-16,-3 5-8 0,-5-2 2 16,-5 3-3-16,-1-2-13 0,-4 1 1 15,0 0 4-15,-5-5 8 0,2 2 7 16,0-3 4-16,1-2 3 15,4-2-5-15,1-6 18 0,6 0 0 16,5-6 5-16,3 4 6 0,1-4-7 16,0 0 3-16,0 0 1 0,2 0-14 15,5 0-2-15,4 0 16 0,4 0-5 16,3 0-8-16,2-4-2 16,3-2-8-16,1 0-3 0,3 1 0 15,3 1 0-15,5-2-84 0,5 2-58 16,-2-7-106-16,1-2-227 0</inkml:trace>
  <inkml:trace contextRef="#ctx0" brushRef="#br0" timeOffset="-86263.71">24258 14241 905 0,'0'0'0'0,"0"0"101"15,0 0 49-15,0 0-84 0,0 0-23 16,0 0-1-16,-21-57-30 15,30 46-14-15,5 4 4 0,2-1-1 16,1 4 1-16,1 1 1 0,2 3-5 16,-3 0 1-16,1 0 2 0,-3 4-2 15,-2 3 2-15,2 2 3 0,-4 4 0 16,0 1 2-16,1 3 4 16,-1 2-6-16,1 2 12 0,0-2 8 15,0 0-17-15,1 2-2 0,-2-2 2 16,0 0-10-16,1 0 4 0,-3 0 4 15,-2 0-9-15,-3-4-3 0,-1 1-27 16,1-1-27-16,-1-4-50 0,2-2-121 16,1-7-61-16,-3-2-96 15</inkml:trace>
  <inkml:trace contextRef="#ctx0" brushRef="#br0" timeOffset="-86096.26">24647 14190 801 0,'0'0'0'0,"0"0"252"0,0 0-183 16,0 0-35-16,-71 32 4 0,40-13 1 16,-1 9-7-16,-1 0-15 0,0 2-16 15,4 1 0-15,3-4-2 0,4-1-54 16,6-4-52-16,3-3-97 16,6-6-60-16,6-9-149 0</inkml:trace>
  <inkml:trace contextRef="#ctx0" brushRef="#br0" timeOffset="-85781.78">25113 14005 838 0,'0'0'0'16,"0"0"134"-16,0 0-65 0,0 0-48 16,0 0 5-16,72 6 15 0,-54 10-9 15,2 3 3-15,-3 5 21 0,1 3-17 16,-3 3-12-16,-5 0 8 16,-3 2-10-16,-3-2 4 0,-4-2 5 15,-1-1-20-15,-7-4 1 0,-2 2-4 16,-3-4-10-16,0 0 1 0,-7-2-2 15,-3-3 0-15,-1 1-112 16,-6-3-35-16,-5-1-102 0,-6-7-165 0</inkml:trace>
  <inkml:trace contextRef="#ctx0" brushRef="#br0" timeOffset="-85243.27">23060 14077 440 0,'0'0'0'16,"0"0"344"-16,0 0-264 0,0 0-15 15,-60 53-13-15,37-17 23 0,-2 3 10 16,1 2-24-16,3 3-1 0,2-1 5 15,4-4-23-15,6 1-2 0,7-3-10 16,2-3-20-16,10 1-8 0,4-4 2 16,7-3-5-16,8 3-10 15,7-4-67-15,8 3-16 0,8-4-177 16,2-3-314-16</inkml:trace>
  <inkml:trace contextRef="#ctx0" brushRef="#br0" timeOffset="-84514.54">26481 14862 582 0,'0'0'0'16,"0"0"319"-16,0 0-144 0,0 0-55 15,0 0-29-15,0 0-25 0,0 0-40 16,0 0-18-16,-9-3-5 16,21 3 0-16,10 0 4 0,6-1 10 15,3-1-6-15,3 1-2 0,6 1-4 16,-3 0-2-16,1 0-3 0,0-1 0 15,-3 1 1-15,-1 2-22 0,-2 0-38 16,-5-1-25-16,-4 1-62 0,-4-1-99 16,-6 0-65-16,-10-1-135 15</inkml:trace>
  <inkml:trace contextRef="#ctx0" brushRef="#br0" timeOffset="-84269.83">26774 14693 122 0,'0'0'0'0,"0"0"460"0,0 0-339 16,0 0-41-16,0 0-62 0,0 0 3 15,0 0 30-15,-41 81 32 0,35-41-18 16,1 2 14-16,1-2 8 16,-2 1-20-16,4-3-12 0,2-2-7 15,-2-6-25-15,0-5-4 0,2-4 1 16,0-2-16-16,0-3-5 0,4-3 2 15,0-5 1-15,0 1-2 0,0-4-72 16,2-3-15-16,1-1-65 0,3 0-96 16,1-1-107-16</inkml:trace>
  <inkml:trace contextRef="#ctx0" brushRef="#br0" timeOffset="-83743.16">27720 15155 727 0,'0'0'0'15,"0"0"250"-15,0 0-121 0,0 0-56 16,0 0-36-16,0 0-36 15,0 0 10-15,0 0 24 0,87 4 2 16,-39-3-8-16,11 0-1 0,12-2 2 16,7 1 1-16,8-2 2 0,6-2-13 15,4-1-5-15,2-1 15 16,3 3-10-16,0-3-6 0,-6-1 6 16,2 4-4-16,-5-2-3 0,-3 2 5 15,-2 3-7-15,-5 0-4 0,-4 0 3 16,-7-1-6-16,-6 4-5 0,-8 1 2 15,-12 3 7-15,-12-2-10 0,-10 1 4 16,-12-3-4-16,-7 1-24 16,-3 3-19-16,-4-1-13 0,-13 2-12 15,-7 3-36-15,-5 0-56 0,-6-1-82 16,-10-1-209-16</inkml:trace>
  <inkml:trace contextRef="#ctx0" brushRef="#br0" timeOffset="-83347.08">28531 15366 897 0,'0'0'0'0,"0"0"35"0,0 0-9 16,0 0-3-16,0 0-13 0,-60 60 13 15,45-43 9-15,-2 1-8 0,5-2 4 16,-3 0-3-16,6-1-7 16,2-5 6-16,2 1-8 0,3 0-10 15,0-3 4-15,2-1-4 0,-2 0-2 16,2 1 6-16,0 2-4 0,4-4-7 16,-2-1 2-16,3 0 3 0,-1-3-7 15,3 0 6-15,7-2 16 16,-1 0 18-16,9 0 13 0,2-1-19 15,4 0-8-15,2 0 9 0,1-5 3 16,2 6-18-16,2-3-4 0,-3 2-8 16,0 1-7-16,-3 0 3 0,1 0-2 15,-5 0-70-15,-2 0-4 16,-2 0-54-16,-3-4-68 0,-7 0-77 16,-5-4-2-16,-4-4-99 0</inkml:trace>
  <inkml:trace contextRef="#ctx0" brushRef="#br0" timeOffset="-83186.38">28753 15379 863 0,'0'0'0'0,"0"0"113"15,0 0-33-15,-53 67-5 0,35-36-19 16,0 7 15-16,-2-1-16 0,4-1-9 16,2 0-9-16,3-2-28 0,1-2-11 15,5-1 3-15,2-6-2 16,2-5-154-16,1-5-134 0,0-9-129 15</inkml:trace>
  <inkml:trace contextRef="#ctx0" brushRef="#br0" timeOffset="-82812.33">28168 14627 898 0,'0'0'0'16,"0"0"246"-16,0 0-104 0,0 0-73 16,0 0-42-16,0 0-3 0,0 0 2 15,0 0-13-15,0 0 0 0,78-38-3 16,-52 38-12-16,0 0 3 16,-1 0 4-16,0 0-10 0,-2 2-75 15,0 3 0-15,-2 1-94 0,-3-2-98 16,-5-2-64-16,-2-2-170 0</inkml:trace>
  <inkml:trace contextRef="#ctx0" brushRef="#br0" timeOffset="-82380.64">28976 14201 605 0,'0'0'0'0,"0"0"300"16,0 0-217-16,0 0-52 0,0 0-24 15,0 0 19-15,0 0-4 0,0 0 13 16,-57 76 4-16,36-44-9 0,-2 8 14 15,-6 8-10-15,-1 7-8 0,-2 5 5 16,5 4-1-16,4-4 9 16,5-6-16-16,6-7-9 0,7-5-14 15,5-9 0-15,0-7 9 0,8-6-13 16,6-7 1-16,3-7 3 0,5-6 0 16,2-2-1-16,1-11 2 0,1-3 1 15,-2-3 1-15,-4-4 5 0,-9-1-9 16,-4 1 2-16,-7-1 11 15,-4 3-14-15,-7 0 3 0,-6 3 1 16,-1 5-4-16,-2 0-61 0,-2 6 7 16,1 3-74-16,0 2-98 0,4 2-70 15,4 0-90-15</inkml:trace>
  <inkml:trace contextRef="#ctx0" brushRef="#br0" timeOffset="-82097.16">29319 14299 879 0,'0'0'0'0,"0"0"146"0,0 0-85 15,0 0-8-15,62 32-10 16,-49-10-4-16,-2 8 34 0,-1 3-26 15,-5 3-24-15,-1 2 11 0,1 0-2 16,-5 0-15-16,-1-5 6 0,-6 0-6 16,-1-1-14-16,-3-6 1 0,-6 2 1 15,-1-5-10-15,-8 2-16 0,-2-2-30 16,-5-4-54-16,-6-2-159 16,-1-5-93-16,-6-12-293 0</inkml:trace>
  <inkml:trace contextRef="#ctx0" brushRef="#br0" timeOffset="-81692.01">28127 14246 610 0,'0'0'0'0,"0"0"317"0,0 0-201 0,-79 10-14 16,50 10-39-16,1 6-19 15,2 3 4-15,6 6-17 0,6 1-16 16,4 1 3-16,6 2-1 0,4-3-12 16,3 1-1-16,8-1 1 0,4-2-9 15,7 0-22-15,-2 1-59 0,0-1-129 16,-6-4-172-16</inkml:trace>
  <inkml:trace contextRef="#ctx0" brushRef="#br0" timeOffset="-73297.81">20344 16564 603 0,'0'0'0'16,"0"0"238"-16,0 0-135 0,0 0 6 15,0 0-81-15,0 0-17 0,0 0-5 16,-31 65 17-16,31-40-3 16,0 0-17-16,3-2 2 0,5-2-1 15,2-4-8-15,6-3 3 0,-2-4 0 16,3-3-26-16,1-5 3 0,1-2-29 16,2-11-28-16,0-3 29 0,1-4-18 15,-2-2-25-15,-1-3 42 16,-2-2 18-16,0-1 7 0,-3 1 22 15,-7 2 8-15,0 4 3 0,-6 5 24 16,-1 4 34-16,0 4 16 0,-1 3-3 16,-3 1-23-16,-2 2-23 0,1 0-7 15,-2 8-9-15,-1 0-7 0,4 6 3 16,1 2-1-16,-1 2-3 16,4 4 8-16,-1 1 1 0,1 4-1 15,4 5 5-15,0 2 7 0,2 7-1 16,2 5 4-16,-1-1 0 0,1 6 11 15,-3-2 0-15,2-5-1 0,-2 3-11 16,-3-2-5-16,-2-4-7 16,0-3-11-16,-1-4 5 0,-1-9 0 15,-6-2-11-15,2-1 2 0,-2-4 14 16,-2-3-16-16,-2-5 2 0,2-5 19 16,0-5-15-16,-2-1 10 0,4-8 2 15,-7-4-10-15,3-1 4 16,1-8-5-16,-2 0-11 0,5-5 8 15,2 0 0-15,0 0-6 0,6 4 2 16,0 2 4-16,6 3-6 0,0 5 0 16,1 0 7-16,4 4-8 0,-2 0 2 15,2 0 1-15,3 0-5 16,-1 3 11-16,6 0-2 0,-3 0-6 16,5 2 4-16,0 0 2 0,-4-1-6 15,3-4 3-15,-1 4 3 0,1 0-6 16,-3-1-103-16,1 6 30 0,-2-1-124 15,-4-1-44-15,-1-1-185 0</inkml:trace>
  <inkml:trace contextRef="#ctx0" brushRef="#br0" timeOffset="-72913.63">21127 16854 957 0,'0'0'0'0,"0"0"244"0,0 0-113 16,0 0-69-16,0 0-15 0,0 0-26 15,0 0-1-15,0 0-7 0,0 0-14 16,25-31 2-16,5 25 22 16,3 2-18-16,2 0 8 0,1 0 0 15,3-1-5-15,-2 2 7 0,-1 1-2 16,-3-1-15-16,-1-2 4 0,-5 2 11 16,-6 0-20-16,-2-1 14 15,-7 4-6-15,0-3-2 0,-4 2-23 16,-5 1-14-16,0 0-48 0,-1 4-6 15,-2 0-28-15,0 8-129 0,-4 0-58 16,-9-2-143-16</inkml:trace>
  <inkml:trace contextRef="#ctx0" brushRef="#br0" timeOffset="-72685.96">21266 16983 692 0,'0'0'0'0,"0"0"289"15,0 0-162-15,0 0-37 0,0 0-48 16,0 0-6-16,0 0 4 16,0 0-11-16,78-13-4 0,-50 10-3 15,-1 3-17-15,3-1 6 0,-1 0-3 16,1-1-3-16,1 1 2 0,-4-2 0 16,-3 0-12-16,-3 2 9 0,-4-2 3 15,-7 1-14-15,-2 1-63 16,-1-3-35-16,-2 0-186 0,-4-3-77 15</inkml:trace>
  <inkml:trace contextRef="#ctx0" brushRef="#br0" timeOffset="-62408.4">22504 16847 505 0,'0'0'0'16,"0"0"209"-16,0 0-79 15,0 0-29-15,0 0-16 0,0 0 0 16,0 0-17-16,-60-30 1 0,56 29-16 16,2 1-14-16,1 0-4 0,1 0-12 15,0-1-5-15,-3 1-1 0,2 0-11 16,1 0 4-16,0 0-1 0,0 0-14 15,0 0 4-15,8 0 2 16,3 2-2-16,9 1 2 0,3-1 15 16,5 1-5-16,5-3 4 0,3-1 0 15,0 1-11-15,3-2 7 0,-2-1 1 16,-3-1-10-16,-5 2 7 0,-5-2 3 16,-7 0-14-16,-7 1 4 15,-7-1 9-15,-1 3-16 0,-2 0 9 16,0 1 3-16,0 0-10 0,-2 0-2 15,-2 4-19-15,0 2-69 0,-2-1-46 16,0-4-163-16,3-2-342 0</inkml:trace>
  <inkml:trace contextRef="#ctx0" brushRef="#br0" timeOffset="-62013.99">23257 16811 657 0,'0'0'0'0,"0"0"266"16,0 0-124-16,0 0-9 0,0 0-46 16,0 0-26-16,0 0-26 15,0 0-12-15,0 0-9 0,-23 2-19 16,32 1 5-16,5 0 0 0,6 1 23 16,6-4-2-16,3 0 1 0,3-1-11 15,0-4 2-15,3 1 3 0,-1-1-14 16,-1-3 5-16,0 3-2 0,-2-3-10 15,-2 2 1-15,-4 4-19 0,1-1-45 16,-7 0-7-16,-1 3-44 16,-7 0-137-16,-7 0-29 0,-5 0-80 15</inkml:trace>
  <inkml:trace contextRef="#ctx0" brushRef="#br0" timeOffset="-61625.02">23263 16999 933 0,'0'0'0'16,"0"0"162"-16,0 0-59 0,0 0-11 16,0 0-25-16,0 0-40 15,0 0-8-15,0 0 2 0,39-6-10 16,-20 6 1-16,4 8-1 0,2-1-10 16,-1 0 8-16,-5 2-4 0,1 1-8 15,-3-1 6-15,-5 2 2 0,-1-3-9 16,-9 5 4-16,-2-1-1 0,0-1-21 15,-3-1 10-15,-5-3 6 16,-1-1-6-16,-4 4 14 0,1-5 2 16,-2-1-8-16,0 1 6 0,0-4 4 15,3 2-12-15,1 2 8 0,-1 0 3 16,5 0-4-16,1-2 4 0,2-2-1 16,3 0-8-16,0 4 1 15,1-2 4-15,5 3-2 0,2-3-4 16,5 1 5-16,1 0 0 0,4-1-3 15,1-2 3-15,6 1 0 0,2-2 1 16,1 0 7-16,1-6-13 0,0-1 6 16,0 3-2-16,-3-3-96 0,-1 0-30 15,-5-3-85-15,-5-6-174 16</inkml:trace>
  <inkml:trace contextRef="#ctx0" brushRef="#br0" timeOffset="-61273.96">23496 16137 640 0,'0'0'0'0,"0"0"277"16,0 0-140-16,0 0-34 0,0 0-54 15,0 0-21-15,0 0 30 0,0 0-12 16,-11 72-23-16,10-50-10 0,-4 1-15 15,3 2 4-15,2-3 3 16,0 3-9-16,2 0-112 0,6-5-93 16,2-5-187-16</inkml:trace>
  <inkml:trace contextRef="#ctx0" brushRef="#br0" timeOffset="-60763.73">24094 16609 784 0,'0'0'0'15,"0"0"273"-15,0 0-125 0,0 0-39 16,0 0-45-16,0 0-7 0,0 0-18 16,0 0-26-16,-19-62-5 15,30 61-5-15,4 1-6 0,4 0 4 16,2 2 3-16,1 4-8 0,0 4 5 15,1 1 3-15,0 1-8 0,0 5 5 16,-1-3 4-16,-1 4-10 0,-2 2 10 16,-2 0 8-16,-1 5-10 15,-4 0 13-15,0 0-3 0,-2 0-9 16,-1-1 8-16,0 0-2 0,2-5-14 16,-2-2 8-16,-2-4 4 0,-1-3-12 15,3-4 6-15,-6 1 3 0,1-2-10 16,1-2 7-16,-2-2-3 0,0 0-29 15,-1 1 5-15,0-2-6 16,-2 0-35-16,0 0-10 0,1 0-46 16,-1 0-127-16,0-6-23 0,-1-3-227 15</inkml:trace>
  <inkml:trace contextRef="#ctx0" brushRef="#br0" timeOffset="-60546.3">24525 16514 973 0,'0'0'0'16,"0"0"221"-16,0 0-130 0,0 0-17 16,0 0-16-16,-78 85-7 0,46-47-13 15,-3 5-9-15,-3 6-7 0,-2 2 5 16,3-1-3-16,3-4-16 16,2-8 7-16,9-7-6 0,3-4-14 15,6-7 10-15,1-4-1 0,7-4-8 16,2-5-20-16,3-1-26 0,1-2-65 15,5-4-48-15,1 0-225 0</inkml:trace>
  <inkml:trace contextRef="#ctx0" brushRef="#br0" timeOffset="-44169.18">25235 16848 626 0,'0'0'0'0,"0"0"225"0,0 0-80 16,0 0-33-16,0 0-18 0,0 0-9 16,0 0-31-16,0 0-11 0,-34 1-10 15,34-1-19-15,0 0-5 0,1 0-9 16,7 0 0-16,3 0-2 0,7 0 4 15,3 0 1-15,5 0 5 16,4 0-2-16,3-2-3 0,3-2 8 16,1-1 7-16,5-3-10 0,-5 0 0 15,1-2 0-15,-5 0-2 0,-5 1 6 16,-5 3-4-16,-10-2-4 0,-3 6 5 16,-8 1-1-16,0-2-4 15,-2 3 4-15,0 0-4 0,-2-3-5 16,-4 3-11-16,-2-2-51 0,1 2-29 15,3 3-45-15,1 2-222 0,2-5-194 16</inkml:trace>
  <inkml:trace contextRef="#ctx0" brushRef="#br0" timeOffset="-43712.92">26109 16934 764 0,'0'0'0'0,"0"0"264"16,0 0-122-16,0 0-42 0,0 0-40 16,0 0-40-16,0 0-11 0,0 0-2 15,0 0 11-15,51 3 16 0,-22-3-1 16,3 0-14-16,1 0-4 0,2-1 0 15,-2 1-3-15,1 0 8 16,-1 0-10-16,2 0-4 0,-1 0-1 16,-1-2-1-16,-1 1-3 0,-4-1 2 15,-4 2-3-15,-1 0 0 0,-6 0-16 16,-2 0-31-16,-3 2-32 0,-3 2-26 16,-7 0-160-16,-2-1-83 15,-5 0-196-15</inkml:trace>
  <inkml:trace contextRef="#ctx0" brushRef="#br0" timeOffset="-43318.57">26153 17106 1003 0,'0'0'0'0,"0"0"34"15,0 0-30-15,0 0 102 0,0 0-60 16,0 0-14-16,0 0-2 0,0 0-9 15,70 21-12-15,-52-15 1 16,0 3 8-16,0-3 10 0,-3 2-16 16,-6 3-8-16,-1-5-4 0,-3 2 0 15,-5-3 8-15,0 2-9 0,-4 0 2 16,-7 1 3-16,-7 3-2 0,1-3 2 16,-6 4-5-16,-4 3 0 0,2-2 2 15,3-1 1-15,0-4-4 16,9 0 4-16,2-3-2 0,7 0 1 15,3-1 14-15,1-1-5 0,0 2-1 16,6 0 7-16,6 2 4 0,1-1-7 16,7 3 3-16,2-1 9 15,2-2-9-15,4-2-2 0,0 2-4 16,-3-4-6-16,4-1 1 0,-2 1-6 16,0-2 2-16,-2 0-1 0,0 0 0 15,-2-3-108-15,0-5-2 0,-1 0-173 16,-6-10-159-16</inkml:trace>
  <inkml:trace contextRef="#ctx0" brushRef="#br0" timeOffset="-41807.96">26388 16154 259 0,'0'0'0'0,"0"0"386"0,0 0-250 16,0 0-35-16,0 0-18 16,0 0-11-16,0 0-23 0,0 0-15 15,3-31-23-15,2 29-3 0,6 2 0 16,5-2-4-16,-1 2 1 0,2 0 3 16,1 0-6-16,-1 0 5 15,1 4 4-15,1 2-7 0,-3 0 7 16,0 1-1-16,-2-1-7 0,-2 2 2 15,-1 1 3-15,-2 1-11 0,-2 2 6 16,-4 1 1-16,-2-1-7 0,-1 3 4 16,-1 0 6-16,-5 1-10 15,-5 0 6-15,-4 2 4 0,-3-5-11 16,-4 1 2-16,-1 0-7 0,0-1-15 16,1-4 9-16,-1-1 1 0,4-3 5 15,2-2 10-15,3-3 3 0,3 0-6 16,4 0 4-16,4-1 16 15,-1-3-2-15,4 1 2 0,-2 1-3 0,2 1-9 16,0 0-3-16,0 0-3 16,2 1 0-16,5 0-8 0,2 0 11 15,3 0-5-15,3 0 2 0,-1 0 0 16,1 0 0-16,-2 0 1 0,2 0 2 16,-1 2-6-16,-1 1 4 15,-1 1 2-15,-2-1-6 0,1 4-1 16,-7 0 5-16,2 1-2 0,-4 1 0 15,-2-1 1-15,0 1 0 0,-1 0-1 16,-6 1 1-16,-3-1 9 0,-2 1 5 16,0-1 10-16,-4-1 4 0,-2-2-4 15,-1-1 4-15,-1-2-12 16,2 0-1-16,1-3 6 0,0 0-13 16,2 0 5-16,4 0 3 0,-1 0-15 15,2-3 1-15,2 3 2 0,2 0-8 16,-1 0-114-16,-1 5-113 0,1-4-322 15</inkml:trace>
  <inkml:trace contextRef="#ctx0" brushRef="#br0" timeOffset="-34978.39">22377 16067 197 0,'0'0'0'0,"0"0"178"16,0 0-162-16,0 0-26 0,0 0 16 16,0 0 16-16,0 0-1 0,0 0 6 15,-33 59-2-15,26-37-10 0,1 3 3 16,2 4 14-16,2 3-3 0,1 7-3 15,1 6-3-15,0 4-4 16,0 7 10-16,2 2-6 0,-2 7-12 16,0 4-2-16,-6 4-1 0,-3 6-11 15,-2-3 2-15,1-1 2 0,0-7-1 16,1-5-1-16,1-6 2 0,3-4-2 16,3-8-14-16,1-1-1 15,1-8-12-15,0-4-6 0,3-3 12 16,5-3 3-16,-3-7 6 0,3-1 11 15,1-6-12-15,-3-2 4 0,3-2 14 16,-1-2-7-16,0-1 4 0,-1 1 7 16,1-2-2-16,-1-1 8 15,2 2 7-15,2-5-4 0,4 0 9 16,1 0 4-16,4-4-6 0,3 3-1 16,2 1 0-16,-2-3-11 0,1 3 1 15,2 0 4-15,-3 0-3 0,5 4 0 16,4-3 4-16,0 3-2 0,3-2 6 15,2 1-3-15,2-2-10 16,-2-1 3-16,4 5 4 0,0-5-8 16,1 0 1-16,3 0 5 0,-2 0-9 15,2-2 0-15,-3 2 4 0,1 0-9 16,0 0 0-16,0-1 14 0,1 1-12 16,-4 1 0-16,0 1 11 15,5 2-9-15,-4-1 5 0,3 0 5 16,3 1-10-16,-4 1 0 0,2-5 5 15,-2 4-11-15,-2-2 2 16,-5-2 0-16,-2 0 6 0,-9 0-5 16,-4 0 27-16,1-2-16 0,-7 1 3 15,-1-4 4-15,-5 5-8 0,-1-1 4 16,0 1 3-16,1 0-14 0,1 0 1 16,0 0 3-16,1 0-11 0,-4 0 2 15,3 0 2-15,-3 0 1 0,-1 0-1 16,-2-3 8-16,-1 0-9 0,-1 0 0 15,0-3 28-15,-1-1-23 16,0 0 0-16,0-3 5 0,1 4-11 16,0-2 0-16,1 3 2 0,2-1 0 15,2 2-4-15,-2 1 6 0,2-1-5 16,-3 2 1-16,-1-1 2 0,2-1-1 16,-4-1-1-16,0 3 2 15,-1-3 7-15,0 1-2 0,0-8 8 16,0 2-17-16,0-4 4 0,0-4 6 15,0 3-13-15,0-5 6 0,0 1 0 16,0-1 1-16,0-1-1 0,0-1 0 16,0 2 0-16,0 0 0 15,0-2 4-15,0-1-8 0,-2-1 4 16,-2-3 0-16,1 0 3 0,-1 2-4 16,4-3 2-16,0 4-1 0,0-2-1 15,0 1 2-15,0 0-1 0,3-3-1 16,0-3 2-16,1-2 0 0,-1 0-3 15,0 2 4-15,-1-2-1 16,0 1-2-16,-1-4 2 0,-1-4 1 16,0-3-2-16,0-2 0 0,0-4 2 15,0-2-3-15,0 1 2 0,0 4 0 16,1 5-3-16,1 4 4 0,0 7-3 16,-2 5 1-16,0 2 0 15,0 4 3-15,0 0-1 0,-4-1 13 16,2 5-3-16,-1-2 7 0,-1 1-5 15,2 0-12-15,-2-2 1 0,2 1 5 16,2-3-11-16,0-3 1 0,0-1 4 16,0-2-2-16,1 4-1 15,0 3 2-15,1 6 0 0,0 7-2 16,-2 0 2-16,0 5 1 0,0-3-4 16,0 3 4-16,0 1 0 0,-2 0-4 15,-5 0 4-15,4-1 7 0,-2 0-9 16,0-3 0-16,0 1 4 15,0-1-3-15,-1-1 6 0,-2 1-11 16,3-1 3-16,-1 1 2 0,-4 1 1 16,0 0-4-16,-2 0 4 0,0-1 0 15,-5 1-5-15,-2 0 6 0,-1 2-6 16,-5-1 3-16,1 1 0 0,-4 1 2 16,-1-2-4-16,-2-1 4 15,0 0-3-15,-1 0 1 0,2 2 0 16,-3 1 1-16,-1 0-2 0,1 0 2 15,-1 4-2-15,0 2-3 0,1 3 6 16,1-2-4-16,0 2-21 0,2-3 23 16,0 0 0-16,2 0-8 15,0-2 9-15,0-3-2 0,1 1-2 16,-4 2 4-16,-1-1-1 0,-4-1 1 16,-4 1 4-16,-1-2-9 0,-3 1 2 15,-3 1 4-15,2 1-3 0,-3-1 0 16,6 2 2-16,0-1-2 15,1-1 2-15,4 1 3 0,3-3-6 16,2-1 2-16,2 0 0 0,5 0 10 16,3 1-6-16,5-1 4 0,3 0-9 15,5-1 1-15,3 0 0 0,5 1 0 16,1 0-145-16,0 4-170 16,-2-2-229-16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5T03:16:29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7779 1687 197 0,'0'0'0'0,"0"0"273"16,0 0-169-16,0 0-29 0,0 0-38 15,0 0-30-15,0 0-7 0,0 0 0 16,6 0-1-16,7 7 11 0,2-1 2 16,1 3-4-16,1 1-4 15,-1-1 2-15,-1 1-6 0,0 3 0 16,-2-2 0-16,-4 3 0 0,4 4 3 15,-3 1 6-15,-2 3-1 0,0 1-2 16,-2 1-1-16,0 3-1 0,2 2-3 16,-2 2 6-16,0-2-8 15,0 0 0-15,-3 0 2 0,0-8-2 16,-3-1 0-16,0-2 1 0,0-2-5 16,-4 2 9-16,-5 0-3 0,-1 2-1 15,-4 4 12-15,1 1-9 0,-2 2-1 16,-2 1 0-16,2-3-1 15,-4 0 1-15,4-4 0 0,0-2-3 16,3-1 1-16,2-3 0 0,1-4 0 16,0-2 2-16,1-1 5 0,-1-4 12 15,-1 1 17-15,-3-1-14 16,-2 0-4-16,0-1-6 0,-4 5-5 16,0-1-5-16,-2-2-2 0,4 1 0 15,2-3 6-15,4-3-3 0,3 0 1 16,0-2 5-16,0-3-7 0,0-2 8 15,-2-1 7-15,0-4 0 0,-1 3 1 16,-2-7-4-16,1 1-3 16,-1-2-5-16,-3-3-6 0,-1-3 0 15,-1 0 0-15,-4-2 1 0,3-3-2 16,0-4 2-16,1-4-3 0,3-3-13 16,2-5 12-16,2 1-7 0,4 0 14 15,1 1-3-15,1 6 7 0,4 6-8 16,1 4 0-16,2 5-11 15,8 1 4-15,2-5 14 0,6 1 2 16,3-1-11-16,-1 3 4 0,5 1 2 16,1 2-6-16,0 3 4 0,2 1 2 15,1 2-4-15,-4 6 0 0,0 0 5 16,-7 2-5-16,-6 5-6 16,-2 0 5-16,-6 5-4 0,1 4-14 15,-4 0-68-15,-2 0-224 0</inkml:trace>
  <inkml:trace contextRef="#ctx0" brushRef="#br1" timeOffset="14051.91">7840 13778 142 0,'3'1'0'0,"-3"-1"103"15,1 0 85-15,0 0-120 0,-1-4-20 16,3 0 14-16,-1-3-6 0,-1 3-1 16,2 1-6-16,-3 0-4 0,0 3 9 15,0 0-6-15,0 0-7 16,0 0 7-16,-2 0 5 0,-4 4-2 15,-5 2-11-15,-3 3-26 0,-2-2-9 16,-1-1 13-16,-1-1 20 0,3-5-12 16,1 0-2-16,-1-6-1 0,2-2-10 15,3-2 2-15,1 0-2 16,2 0-14-16,1-3-1 0,4 3 4 16,2 0-2-16,0 1-4 0,0 0 8 15,6 1-4-15,-1 2-4 0,4-1 8 16,2 0-6-16,2 1-2 0,0 1 7 15,0 1-6-15,-1 2-7 16,0 1 14-16,3 1-8 0,-3 2-6 16,1 6 14-16,-3 3-8 0,-2 0-1 15,-4 4 8-15,-2 2 0 0,-2 0-3 16,-1 1 16-16,-4 0-13 0,-4-1 6 16,0-1 4-16,1-3-10 0,0-3-2 15,-1 0 9-15,2-4-9 16,-4-2 3-16,1-3 3 0,0-1-6 15,-2 1 1-15,4-8 7 0,-3-2-9 16,-3-6 0-16,6-2 0 0,-2-3 1 16,3 0-7-16,7 0 11 0,-1 2-9 15,1 3-2-15,7 0 11 16,3 4-6-16,3-1-3 0,3 1 7 16,-3 3-5-16,2 0-4 0,-1 3 12 15,1 1-11-15,-2 3 1 0,2-1 8 16,-3 2-7-16,-1 0-4 0,0 6 12 15,-4 1-9-15,-1 0 3 16,0 4 2-16,-2-1 3 0,0 4-3 16,-3 1 12-16,-1 1-10 0,0 1 5 15,-5 0-1-15,1-3-8 0,-1 1 2 16,-3-5 9-16,-1-2-11 0,1 0 2 16,-1-6 12-16,-3-1-10 15,0-1 8-15,-1-1 8 0,-2-6-10 16,4-3-1-16,1-2-1 0,1-3-10 15,2-1-4-15,6-1 11 0,0 1-8 16,1 2-3-16,4 4 12 0,2 1-10 16,4 2 2-16,1 0 5 0,-2 1-4 15,5 2-7-15,1 0 13 16,0 2-8-16,0 2-2 0,-1 0 9 16,0 0-6-16,-2 4 1 0,-2 3 4 15,-2 2-4-15,-1 2 1 0,-1 3 8 16,-3 1-7-16,-3 2 0 0,0 4 14 15,-5 0-12-15,-5 1-1 16,0-2 12-16,-1-3-13 0,-2-3 0 16,-1-2 10-16,0-1-9 0,1-5 4 15,0-4 6-15,2-2-7 0,0-2 5 16,0-5 6-16,0-3-13 0,2-2-4 16,3-2 4-16,3-3-4 0,0-1-4 15,3 1 9-15,0 1-6 16,0 1-3-16,9 3 11 0,-2 1-8 15,3-2-1-15,3 3 8 0,0 2-7 16,1-1-1-16,2 2 8 0,-1 2-6 16,-3-2-3-16,2 4 9 0,-2 3-7 15,-3 0-1-15,0 1 7 16,0 6-6-16,-3 2-1 0,-1 3 8 16,-3 6 0-16,-2 1-1 0,-1 6 10 15,-7-1-11-15,-4-2 1 0,0-2 6 16,-1-2-9-16,4-4 0 0,0-3 0 15,-1-4 7-15,-1-6-7 16,0 0 0-16,-1-2 15 0,4-3-12 16,-1-3 11-16,1-3-14 0,1-2 0 15,1-5 0-15,4-1-3 0,1 0-4 16,1 2 12-16,0 1-7 0,1 2-5 16,4 0 14-16,3 3-10 0,-2 1-4 15,3 1 13-15,1 5-11 16,1-2-1-16,0-1 10 0,-2 2-8 15,3 3-1-15,-1-1 9 0,0 2-6 16,1 1-3-16,-2 2 9 0,-4 5-7 16,0 0-3-16,-4 1 11 0,-2 5-7 15,-3 0 4-15,-5 6 9 16,-5 2-9-16,-4-3-4 0,2-1 4 16,-1-3 5-16,1-5-11 0,2-5 8 15,1-1 1-15,3-3-5 0,-1-1 0 16,4-1 9-16,-1-7-9 0,0-3 0 15,2-1 0-15,-1-5-6 16,5 2 8-16,1 0-4 0,0 0-5 16,9 3 10-16,-1 1-6 0,1-2 0 15,3 3 6-15,-2 0-6 0,2 4-5 16,4 5 12-16,-4 0-8 0,2 1-1 16,-2 5 10-16,-2-1-9 0,-1 5 2 15,2-1 4-15,-3 1 1 16,-1-1-2-16,-4 1 5 0,-3-1-6 15,0 2 0-15,-8-1 18 0,1 2-15 16,-2-2 2-16,-3 0 4 0,0-3-10 16,0-3 0-16,1-1 2 15,1-2 7-15,0 0-8 0,0-5 0 16,0-6 3-16,0-5-10 0,3-3 10 16,4-1-6-16,1-2-13 0,2 2 20 15,5 4-8-15,4 2-2 0,2 4 11 16,4 4-10-16,-3 0-2 0,2 4 8 15,0 2-2-15,-2 0-8 16,3 2 14-16,-6 7-8 0,-2-2-1 16,1 2 8-16,-4 0-3 0,-2-2-4 15,0 3 6-15,-2-3 6 0,0 1-9 16,-3 2 0-16,-6-2 13 0,3 2-14 16,-2 0 2-16,-1-4 6 0,3 1-9 15,-2-4 4-15,2-3 4 16,0 0-6-16,-1 0 0 0,1-4 6 15,3-2-11-15,-2-3 10 0,2-2-10 16,1 0-6-16,1 1 14 0,1 0-6 16,0 2-5-16,3 1 11 0,1 0-6 15,4 6-5-15,-1-4 11 16,0 5-6-16,2 0-9 0,-2 0 19 16,1 0-14-16,-2 3 2 0,-2 0 10 15,0 3-8-15,-2 0 0 0,1 3 6 16,-1-1 0-16,-2 0-1 15,0 1 8-15,0-2-12 0,0 4 2 16,0-2 0-16,0 4-105 0,-5-1-175 16,-6-3-413-16</inkml:trace>
  <inkml:trace contextRef="#ctx0" brushRef="#br1" timeOffset="29461.18">9895 13703 126 0,'0'0'0'15,"0"0"57"-15,0 0-20 0,0 0-38 16,0 0-1-16,0 0 4 0,0 0 211 16,-3-18-146-16,2 6-15 0,-1 5 21 15,-1-2 14-15,1 0-9 0,2 3-3 16,-1 1 14-16,-1 2-7 16,1 2-22-16,-2-3-10 0,1 2-13 15,2 2-13-15,0 0-9 0,0 0-7 16,0 5-11-16,3 2-4 0,0 6 8 15,-1 6 0-15,-1 1-2 0,0 3 2 16,-1 2 3-16,3-4-5 16,-3-1 2-16,1-2 1 0,-1-4-3 15,0-4 2-15,0-3 0 0,0-4-1 16,0-1 0-16,0-2 2 0,0 0-2 16,0-2 0-16,0-8 4 15,0-5-15-15,3-7 6 0,-1-3-11 16,-1-3 7-16,3 0 10 0,-4-3-2 15,0 0-6-15,1 2 11 0,-1 4-2 16,0 6 9-16,0 4 25 0,0 7 9 16,-1 4 20-16,-1 4-16 0,0 0-22 15,2 0-19-15,0 1-4 0,0 7-5 16,0 9-2-16,-2 4 6 16,2 7 1-16,-2 2-3 0,-3 0 7 15,3 0-5-15,-2-4-5 0,2-2 4 16,-3-5 1-16,1-3-6 0,2-5 6 15,0-4-3-15,0-4 0 0,2-2-1 16,0-1-1-16,0 0-19 16,0-1 14-16,0-9-6 0,0-7-2 15,0-5 7-15,3-3 1 0,0-2-4 16,3 0 14-16,0 2-6 0,1 1-2 16,-2 4 8-16,4 5-4 0,-7 3-1 15,1 2 4-15,-1 6 2 0,-2 1 5 16,0 3 12-16,0 0 1 15,0 0-1-15,0 0-1 0,0 1-8 16,-2 4-9-16,1 7 0 0,-2 6-1 16,-5 10-4-16,4 4 4 15,-4 3 0-15,4-1-3 0,3-2 2 16,-2-4 5-16,1-5-8 0,1-5 4 16,0-6 1-16,-1-6-6 0,2-3 6 15,0-3-4-15,0 0-3 0,3-3 6 16,-2-7-4-16,1-10 0 0,2-5 2 15,-1-3 10-15,-1-4-11 16,-1 0 2-16,-1 0 1 0,0-2-2 16,0 3-5-16,-1 3 4 0,-1 6-3 15,2 6 6-15,-1 6 3 0,0 6-6 16,1 2 2-16,0 2 13 0,-1 0-14 16,1 3 0-16,0 4 0 0,0 7-9 15,1 9 15-15,-1 2-3 16,0 5-3-16,0-1 0 0,0 0 15 15,-3 1-10-15,1-1 6 0,2-2-2 16,0-2-1-16,0-5 11 0,0-3-10 16,0-4-5-16,0-2 5 15,0-5-7-15,0-2-4 0,0-4 4 16,0 0 0-16,0 0-2 0,0-4 0 16,0-2 2-16,0-5-12 0,2-6 9 15,1-6-7-15,-1-3-12 0,4-1 11 16,-3 0 0-16,-1 1 1 0,0 1 12 15,0 4-4-15,0 1 0 16,-2 4 0-16,0 4 4 0,0 3-5 16,-4 4 2-16,4 4 12 0,-1 1-7 15,1 0 0-15,0 4-5 0,-1 5-2 16,-1 7-1-16,1 7 2 0,-4 2 0 16,3 2 0-16,0-3 4 0,0-4-6 15,2-2 4-15,-2-5 5 16,-1-4-8-16,1-3 2 0,1-5 2 15,1 0-8-15,0-1 10 0,0 0-1 16,0-3-5-16,0-6 2 0,0-3-2 16,0-6-6-16,0-6 9 0,0-2-4 15,0 2-10-15,0 2 12 16,0 3 0-16,0 6-9 0,0 2 14 16,1 5-6-16,0 2-2 0,-1 4 5 15,0 0-4-15,1 3-7 0,-1 5 7 16,1 7 1-16,1 9 1 0,-2 1 0 15,0 4 10-15,-4-3-6 16,0 0 7-16,3-5-7 0,-1-3-4 16,2-3 0-16,-1-5 10 0,1-2-12 15,0-4 4-15,0-3 3 0,0-1-6 16,1 0 2-16,-1 0-2 0,0-3-3 16,0-6 3-16,0-6-6 0,1-5-9 15,1-5 10-15,1-3-3 0,0-1-1 16,0-4 8-16,-3 4-7 15,0 3-1-15,0 6 16 0,0 9-7 16,0 5-1-16,0 6 4 0,0 0 7 16,0 0-8-16,0 2 7 15,0 4-6-15,0 5-4 0,0 8 4 0,0 7 4 16,0 5 5-16,3 0 3 16,-3-3-2-16,0-4-4 0,0-5 6 15,0-4-6-15,0-6-5 0,0-5 5 16,0-1-7-16,0-3-2 0,0 0 2 15,0-4 2-15,0-5-3 16,0-10-10-16,1-7-3 0,1-4-8 16,-2-10 12-16,0 4-9 0,0 0 6 15,0 5 10-15,0 5-3 0,-1 3 2 16,1 11 6-16,0 2 0 0,0 9-3 16,0 1 0-16,0 1 11 0,0 7-13 15,1 1 4-15,-1 5 4 16,0 6-4-16,0 1 15 0,-2 1-10 15,2 1-2-15,-1-4 5 0,0 3-8 16,0-4-4-16,-3-4 4 0,4 2-1 16,0-4-25-16,0-2-32 15,2-1-53-15,2 0-89 0,-1-5-156 0,1-4-294 16</inkml:trace>
  <inkml:trace contextRef="#ctx0" brushRef="#br1" timeOffset="31120.63">9751 14011 261 0,'0'0'0'0,"0"0"537"0,0 0-408 15,0 0-7-15,0 0-13 0,0 0-30 16,0 0-39-16,0 0-21 0,0 0-2 15,-3 3-11-15,3 2-7 0,0 3 2 16,0 1 20-16,0 2-5 16,2 0 7-16,-2 0-10 0,0 2-5 15,1 1 7-15,1-1-6 0,-1 1-5 16,1-1 5-16,-1 3-3 0,-1 0-4 16,2 0 9-16,-2 0-5 0,0-1-6 15,1 1 0-15,-1 1 11 0,0-1-11 16,0 0 0-16,0 2 8 15,0-1-7-15,0 4 6 0,0-1-4 16,0 3-6-16,-1 0 6 0,-1 1-1 16,0 1-2-16,0-6 0 15,-2 0 3-15,1-3-4 0,2-3 2 16,1-4 4-16,0-1-4 0,0-3 6 16,0-5-6-16,0 1-2 0,0 1 2 15,0 0 1-15,0 1-2 0,0 2 0 16,0-3 2-16,0 0-2 0,0-2 0 15,0 0 1-15,0 0-1 0,0 0 0 16,0 1 16-16,0-1-6 16,0 0 7-16,0 0-8 0,0 0-4 15,0 0 8-15,0 0-8 0,0 0-7 16,0 0 4-16,0-4 2 0,0 0-11 16,0-3 10-16,3-1-5 0,-1-2-2 15,2 1 8-15,-2-2-1 16,-1 4-4-16,0-2 2 0,2 1-2 15,-2 1-1-15,-1 1 4 0,2-3 0 16,-1 4-2-16,2-2 0 0,-2 0-1 16,3 3-2-16,0-6 6 0,3 0-5 15,0 1-1-15,-2-3 6 0,2 2-2 16,0 2-5-16,0-1 7 16,3 3-5-16,-1-1-1 0,2-3 6 15,-1 5-4-15,-7-3-2 0,3 2 6 16,-1 0-1-16,-2 1-2 0,1 3 0 15,-3 2 2-15,-1 0-2 0,0 0 0 16,0 0 1-16,2-1-4 16,2-2 6-16,4 3-4 0,4-4-2 15,-2-1 6-15,2 1-2 0,-1-2-1 16,-3-2 0-16,2 3-1 0,-6 1-3 16,0 0 8-16,1 3-5 0,-5 1-4 15,2 0 10-15,-1 0-6 0,-1 0-7 16,1 0 14-16,-1 1-7 15,0 2-4-15,2 1 10 0,0 2-5 16,0 2 0-16,-1-3 0 0,1 2 2 16,-1-1-2-16,0-1 0 0,0 4 1 15,-1-4-1-15,2 4 0 0,-2-2 1 16,0 0-1-16,1 5 0 16,-1 1 0-16,0 2-5 0,-1 2 10 15,-3-2-1-15,1 2-5 0,0 0 2 16,1-1 0-16,1-1-2 0,1-3 2 15,0-1-1-15,0-1 0 16,5-3 0-16,1 1 2 0,1-3-3 16,5-1 2-16,-6-3 7 0,3 0-10 15,4 1 4-15,-2-2 13 0,5 2-15 16,-5-2 0-16,-4 0 8 0,1-5-9 16,1-1 1-16,-5-6-6 15,4-3-122-15,-7-6-158 0</inkml:trace>
  <inkml:trace contextRef="#ctx0" brushRef="#br1" timeOffset="55516.81">9888 13712 145 0,'0'0'0'0,"0"0"66"0,0 0-41 16,0-3-17-16,3 3-1 15,-3-1 51-15,0 1 22 0,0 0-47 16,0 0 1-16,0 0 12 0,0 0-1 16,0 0-8-16,0 0-14 0,0 0-1 15,0 0-4-15,0-1-6 0,0 1-6 16,0 0 0-16,0 0-4 16,0 0-4-16,0 0 2 0,0-1 0 15,0 0 7-15,0 0 11 0,0 1-2 16,0 0 5-16,0 0 7 0,0 0-14 15,0 0-5-15,0 0 1 0,-1-1-5 16,1-1-1-16,-1 1 2 0,0-1-5 16,1 2 3-16,0 0 5 15,0 0-5-15,0-1 0 0,0 0 7 16,0-2-5-16,0-1 3 0,-2 1 2 16,0 0-4-16,1-1-1 0,1 3 1 15,0 0-4-15,0 0-1 0,0 0 3 16,0-1-4-16,-1 2 0 0,1-1 4 15,0 0-3-15,0-1 0 16,0 0 8-16,-1 0-5 0,1-1 3 16,0 2-1-16,0 0-4 0,0 0-3 15,0 1 0-15,0-1 5 0,0-3-5 16,0 3 0-16,0-2 3 0,0 3-3 16,0 0 0-16,0 0 4 15,0 0-4-15,0 0 17 0,0 0-3 16,0 0 5-16,0 0-1 0,0 0-11 15,0 0-5-15,0 0 0 0,1 0-4 16,-1-2-4-16,0 2-5 0,0-1-7 16,0-3 2-16,0 4 14 15,-1-2 0-15,0-2 1 0,0 4 2 16,-3-2 1-16,3 0-2 0,0 2 17 16,0-1-2-16,1-2 0 0,-1-1-10 15,1 0-10-15,0-5-8 0,0 1-33 16,2-1-54-16,2-3-112 15,0 0-189-15</inkml:trace>
  <inkml:trace contextRef="#ctx0" brushRef="#br1" timeOffset="56214.73">9892 13261 328 0,'0'0'0'0,"0"0"209"16,0 0-114-16,0 0-38 0,0 0-24 16,0 0 12-16,0 0 0 0,0 0-1 15,0 0-8-15,1-10-4 0,-1 9 5 16,0 0 1-16,0-1-8 0,0-1-13 16,0-1-6-16,0 0-8 15,1-2-4-15,2-2 2 0,0 0 0 16,1-1-3-16,-4 0 4 0,1-2-3 15,-1 1-6-15,1 0 0 0,1 0-7 16,2 3-12-16,-2-1 4 0,-2 0-8 16,1 0-13-16,0 0 0 15,0-1-30-15,1-2-50 0,-1-2 0 16,-1 1-49-16,0-1-71 0</inkml:trace>
  <inkml:trace contextRef="#ctx0" brushRef="#br1" timeOffset="56536.9">9880 12817 392 0,'0'0'0'0,"0"0"130"0,0 0-67 16,0 0-18-16,0 0 1 0,0 0-5 16,0-61-6-16,0 53-2 0,0 0-11 15,0-1-1-15,0 3-1 0,0-6-16 16,0 2-5-16,0-2-25 15,0-3-35-15,4 0-56 0,2 3-103 16,-4-1-57-16</inkml:trace>
  <inkml:trace contextRef="#ctx0" brushRef="#br1" timeOffset="56883.91">9869 12305 695 0,'0'0'0'16,"0"0"191"-16,0 0-95 0,0 0-34 15,0 0-43-15,0 0-12 0,0 0-5 16,0 0-2-16,0 0 0 0,-4-64-58 16,5 55-26-16,-1-5-16 15,1 3-50-15,-1-3-2 0,0 1-54 16,0 1-116-16</inkml:trace>
  <inkml:trace contextRef="#ctx0" brushRef="#br1" timeOffset="57210.65">9833 11905 575 0,'0'0'0'0,"0"0"240"0,0 0-129 16,0 0-35-16,0 0-54 0,0 0-17 15,0 0-6-15,0 0 2 0,-8-64 6 16,14 50-8-16,-1-1-10 0,0 1-27 16,0-1-28-16,0 0 0 15,-1-1-21-15,-2 0-31 0,-2 1-15 16,0-2-54-16</inkml:trace>
  <inkml:trace contextRef="#ctx0" brushRef="#br1" timeOffset="57409.94">9847 11476 593 0,'0'0'0'0,"0"0"14"16,0 0-8-16,0 0-8 0,12-75-59 15,-6 61-69-15,0-1 7 0,1 3-92 16</inkml:trace>
  <inkml:trace contextRef="#ctx0" brushRef="#br1" timeOffset="57590.74">9803 11169 542 0,'0'0'0'0,"0"0"161"16,0 0-120-16,0 0-40 0,0 0-2 15,0 0-22-15,-12-62-39 0,20 48-43 16,-4-1-59-16,4-1-47 0</inkml:trace>
  <inkml:trace contextRef="#ctx0" brushRef="#br1" timeOffset="57788.89">9819 10966 145 0,'0'0'0'0,"0"0"113"0,0 0-72 16,0 0-17-16,0 0 3 0,0 0 10 16,0 0 6-16,0 0-4 0,0 0 14 15,-7-60 35-15,6 55 14 16,1 4 8-16,-1-4-10 0,-2 2-18 16,2-1-9-16,-1-1-21 0,1-1-35 15,1 0-10-15,0 0-14 0,0-4-13 16,4 1-54-16,2-3-58 15,3 0 8-15,-3-2-51 0,0 2-91 16,-3 3-12-16</inkml:trace>
  <inkml:trace contextRef="#ctx0" brushRef="#br1" timeOffset="57874.35">9821 10739 487 0,'0'0'0'0,"0"0"179"16,0 0-152-16,0 0-42 15,0 0-38-15,0 0-65 0,0 0-115 16</inkml:trace>
  <inkml:trace contextRef="#ctx0" brushRef="#br1" timeOffset="58080.55">9802 10585 507 0,'0'0'0'16,"0"0"110"-16,0 0-84 0,0 0-23 15,3-73-3-15,5 57 0 0,-3 0-85 16,-1 2-2-16,-2 1-28 15,0 1 67-15,-1 6 16 0,-1 0 36 16,0-1 1-16,-1 2-2 0,-4-6 15 16,2 2 24-16,3-3-7 0,0-4-36 15,0-1-11-15,6-2-63 0,-3 0-171 16</inkml:trace>
  <inkml:trace contextRef="#ctx0" brushRef="#br1" timeOffset="58202.79">9873 10199 468 0,'0'0'0'0,"0"0"307"15,0 0-197-15,0 0-42 0,0 0-13 16,0 0-32-16,0 0-24 0,0 0-11 16,0 0-72-16,-22-61-19 0,28 48-43 15,-4-4-97-15,2-1-60 16</inkml:trace>
  <inkml:trace contextRef="#ctx0" brushRef="#br1" timeOffset="58300.83">9861 9983 422 0,'0'0'0'0,"0"0"76"0,0 0-47 16,0 0-27-16,0 0-4 0,0 0-177 16,0 0-113-16</inkml:trace>
  <inkml:trace contextRef="#ctx0" brushRef="#br1" timeOffset="58459.72">9881 9853 440 0,'0'0'0'15,"0"0"62"-15,0 0-18 0,0 0-15 16,13-67-15-16,-5 48-10 0,-3-1 0 16,2 2-8-16,-1 0-29 0,0 3-71 15,-4 0-56-15,1 2 8 16,0 3 56-16</inkml:trace>
  <inkml:trace contextRef="#ctx0" brushRef="#br1" timeOffset="58669.65">9915 9464 185 0,'0'0'0'0,"0"0"220"0,0 0-132 15,5-63-27-15,-5 47-12 0,0 0-19 16,0 1-20-16,0 1-7 0,2 3-6 16,-2 0-7-16,0 0 6 15,-2 3 2-15,2-2 2 0,0 5 0 16,-3-1 18-16,1-1 22 0,0 2 5 15,1-3-14-15,1-1-28 0,0-6-3 16,0-3 0-16,0-3-237 0</inkml:trace>
  <inkml:trace contextRef="#ctx0" brushRef="#br1" timeOffset="58882.76">9888 8976 644 0,'0'0'0'16,"0"0"120"-16,0 0-97 0,0 0-16 15,-2-75-3-15,-2 60 3 0,0 1 7 16,1 2 5-16,0 5-6 0,-1-2-3 16,2 6-5-16,1 0-3 15,1-2-4-15,0 3-102 0,0-3-56 16,2 0-125-16</inkml:trace>
  <inkml:trace contextRef="#ctx0" brushRef="#br1" timeOffset="60819.73">9879 8783 422 0,'0'0'0'0,"0"0"252"0,0 0-143 15,0 0-42-15,0 0-12 0,0 0-1 16,0 0-7-16,0 0-10 0,-32 10-16 16,32-17-5-16,-1-3-3 15,-1-3 5-15,-3-2-1 0,3 2 6 16,2 0 2-16,0 2 0 0,0 5-1 15,0 1-16-15,1 5-1 0,5 0-3 16,-2 1-8-16,6 9 6 0,-1 3 5 16,-3 3-3-16,2 1 2 15,-5 2 2-15,-3-2-3 0,0 2 3 16,-3 0 0-16,-5-2-6 0,-3-1 6 16,-1-3-2-16,-3-7-4 0,-1-1 0 15,0-5 3-15,3-3-6 0,-1-3 2 16,3-5 2-16,0 0-5 15,1-5 3-15,2-3 0 0,6 1-2 16,2 0-7-16,0 3 6 0,3-2-5 16,6 4 8-16,2 0-1 0,0 5 0 15,5 3-5-15,0 2 5 0,3 3 0 16,0 1 0-16,1 7 6 0,0-1 5 16,-5 4 14-16,-1-2 10 15,-6 3 7-15,-3-1-11 0,-3 1-1 16,-2 4-4-16,0 0-6 0,-9 4-3 15,-2 2-6-15,-5-2-2 0,-2-1-1 16,-1-5-9-16,-2-3 2 0,-3-4 4 16,3-2-7-16,0-3 4 15,2-2 1-15,4-4-6 0,-1-6 1 16,2-4 0-16,1-3-9 0,5-5-4 16,4 3 2-16,4 0 0 0,4 1 8 15,7-1 6-15,1-2-2 0,7 2-6 16,-1 4 9-16,7 1-4 15,2 5 1-15,-1 4 1 0,0 2 1 16,0 3 2-16,-1 0 10 0,-4 6 0 16,-3 4 1-16,-4-2 2 0,-7 3-6 15,-2 0 1-15,-3 3 2 0,-2-2-3 16,0 3 0-16,-5-1-1 0,-4-3-8 16,-2 2 4-16,-5 2 1 15,2-3-7-15,-5-3 2 0,-1 0 3 16,0-5-8-16,0-4 5 0,-1 0 1 15,0-2-4-15,-1-6-3 0,0-3-1 16,6-2-8-16,3-3 5 16,5-1 3-16,6-1-5 0,2 1 0 15,7 1 9-15,3 0-4 0,5 1 5 16,4 4 2-16,-1-2-2 0,6 5 1 16,2 2 0-16,-1 1 0 0,0 5 2 15,-1 0 1-15,-2 5-6 0,-6 4 6 16,-1 1 15-16,-7 3-12 15,0 6 7-15,-2 0-2 0,-5 0-6 16,-1 1 2-16,-1-1-1 0,-7 0-9 16,5-1 6-16,-5-6 3 0,-1 0-9 15,-2-4 6-15,-2-3 3 0,-1 0-10 16,-4-2 7-16,0-1 0 0,-1-2-6 16,3-5 2-16,-2-5 1 15,0-3 0-15,4-2-12 0,2-4 3 16,3-1-9-16,8-1 11 0,1 0 3 15,9-1-2-15,7 2 5 0,0 3 2 16,2 1-2-16,1 5 1 0,0 4 2 16,2 6-4-16,-1 1 1 15,0 0 1-15,-2 1 1 0,-4 4 2 16,-3 2 7-16,0 4-6 0,-6 1 0 16,0 2 6-16,-4 1-9 0,-1 0 6 15,-1 3 0-15,-8-4-10 16,-3-1 6-16,-1-2 5 0,-7-4-13 15,2 1 10-15,-5-5 1 0,-3-3-10 16,3 0 5-16,0-7 1 0,2-3-4 16,0-2 0-16,6-2 2 0,2-1 0 15,3 1-10-15,7 0 6 0,3 0-2 16,0 3 4-16,3 0 1 0,6-1-2 16,5 4 2-16,-3 1 2 15,9 3-2-15,-1 2 0 0,2 1 1 16,6 1 0-16,-3 0 0 0,-1 2 0 15,-2 4 1-15,-3 4-1 0,-1 1 0 16,-3 2 3-16,-6 1-2 0,-5 1 4 16,-3 2-5-16,0 2 0 15,-7 1 10-15,-3 0-9 0,-2 1 1 16,-2-3 2-16,0-4-7 0,1-4 6 16,-4-5 3-16,3-2-9 0,-1-3 6 15,2 0 4-15,-3-3-11 0,2-7 8 16,2 0-3-16,-1-4-2 15,4 0-6-15,3 1 7 0,3 2 0 16,3 0-11-16,0 0 12 0,6 0-2 16,3 1-7-16,8 1 10 0,1 2-4 15,2-2 1-15,2 7 4 0,-1 2-6 16,2 0 4-16,-2 1 1 0,-3 4-3 16,-2-2 2-16,-3 5 4 15,-2-3-6-15,-3 2 2 0,-5-2 7 16,-1 1-10-16,1-1 4 0,-3 1 8 15,0 1-11-15,-5-3 2 0,-4-1 10 16,-1 1-14-16,-3-3 6 0,-1-1 1 16,0 0-7-16,-5-5 1 15,4-5 3-15,-6-3-2 0,6 1-13 16,3 1 11-16,5 1-4 0,5 5 6 16,0 1 2-16,0 3-2 0,2 0-10 15,0 0 10-15,6 1-4 0,1 0 6 16,3 0 6-16,-1 0-9 15,1 0 4-15,0 1 8 0,-1 0-13 16,0 1 6-16,-2 2 2 0,5 0-9 16,1 4-109-16,-2 1-83 0,-8 1-552 15</inkml:trace>
  <inkml:trace contextRef="#ctx0" brushRef="#br1" timeOffset="63380.76">7922 8799 399 0,'0'0'0'16,"0"0"342"-16,0 0-235 0,0 0-7 16,0 0 15-16,0 0-17 0,0 0-33 15,0 0-8-15,-18-11-17 0,18 11-12 16,0 0-3-16,-1 0-8 0,1 0-9 15,0 0 3-15,0 0-11 16,3 0 0-16,5 0 0 0,2 0 14 16,3 0-6-16,2-5 3 0,4-1-4 15,4-3-7-15,2 0 0 0,2-1 5 16,2 0-9-16,-3-1 1 0,1 3-51 16,0-1-32-16,-2 6-37 15,-1 2-110-15,-5 1-23 0,-6 3-213 16</inkml:trace>
  <inkml:trace contextRef="#ctx0" brushRef="#br1" timeOffset="63801.91">8618 8761 1095 0,'0'0'0'0,"0"0"221"16,0 0-169-16,0 0-41 0,0 0-16 16,0 0 1-16,0 0 0 0,0 0 4 15,34 4 0-15,-19-4 6 0,-1 0-6 16,1 0 0-16,4 0 1 15,-1-1-58-15,1 1-39 0,1 0-160 16,-3 0-93-16</inkml:trace>
  <inkml:trace contextRef="#ctx0" brushRef="#br1" timeOffset="64296.97">9335 8731 1036 0,'0'0'0'0,"0"0"-21"15,0 0 28-15,0 0-2 0,0 0-5 16,0 0 0-16,0 0 7 15,79-8-8-15,-56 5-15 0,2-2-159 16,0 0-74-16,-3 0-155 0</inkml:trace>
  <inkml:trace contextRef="#ctx0" brushRef="#br1" timeOffset="64425.77">9654 8733 980 0,'0'0'0'0,"0"0"123"16,0 0 16-16,0 0-88 0,0 0-23 15,0 0-16-15,0 0-10 0,81-20 4 16,-50 14-12-16,-6 0-373 0,-6-2-345 16</inkml:trace>
  <inkml:trace contextRef="#ctx0" brushRef="#br1" timeOffset="71180.42">10335 4749 375 0,'0'0'0'0,"0"0"375"16,0 0-261-16,0 0 17 15,0 0-9-15,0 0-31 0,0 0-14 16,0 0-5-16,-53-60-30 0,53 60-7 15,-1-1-7-15,1 1-17 0,0 1-9 16,0 6-4-16,0 6-6 0,0 8 10 16,0 6-2-16,0-2 0 15,0 2 2-15,5-6-2 0,4-3-4 16,0-2 2-16,-1 0-2 0,3-8 0 16,2 2-11-16,0-9-16 0,8-1 4 15,-1-12-3-15,3-7 5 16,2-6-5-16,-3-4 3 0,0-1-12 15,-1-2 8-15,-5 2-4 0,-1 1 4 16,-2 4 4-16,-1 0 5 0,-1 3 2 16,-3 3 17-16,-3 3 2 0,-3 2 2 15,-2 2 4-15,0 1 8 16,0 4 13-16,-1 1 1 0,-2 2 1 16,0 2 6-16,-2 1-11 0,5 1-6 15,0 0-7-15,-1 0-8 0,1 0-4 16,0 0-4-16,0 8 3 0,1 3 2 15,3 1 0-15,2 0 0 0,-4-2 1 16,3 4 0-16,0 6 0 16,2 2 2-16,-2 10-2 0,2 3 0 15,-4 5 7-15,3 8 0 0,-1 5-2 16,-2 5-1-16,0-1 1 0,-3 1-5 16,0-3 0-16,-5-5 1 0,-1-6-1 15,-4-6 0-15,0-7 1 16,-1-6-1-16,0-7 2 0,0-3-1 15,0-7 1-15,1-5 2 0,-1 0-2 16,0-3 6-16,0 0 5 0,1-6 6 16,0-8-7-16,3-4-4 0,-3-4-5 15,2-7-3-15,6 1 0 0,0 0 7 16,2-1 3-16,2 2 2 16,3-2 7-16,6 0-3 0,5 3-1 15,1 1-3-15,3 0-10 0,3 3 0 16,1 0-2-16,0 1 0 0,4 4 0 15,-2 1-35-15,3 3-25 16,-2 2-78-16,-2 7-127 0,-4 1-96 16</inkml:trace>
  <inkml:trace contextRef="#ctx0" brushRef="#br1" timeOffset="71437.22">10933 4792 789 0,'0'0'0'0,"0"0"334"16,0 0-206-16,0 0-57 0,0 0-13 16,0 0-19-16,0 0-17 15,0 0-15-15,0 0-11 0,6-36 6 16,14 25-3-16,4 2 1 0,-2 3 0 15,0 0 0-15,-2 4-50 0,1 2-25 16,-1 0-61-16,-4 2-53 16,-4 2-34-16,-10 3-131 0</inkml:trace>
  <inkml:trace contextRef="#ctx0" brushRef="#br1" timeOffset="71591.89">10932 4939 640 0,'0'0'0'0,"0"0"189"0,0 0-106 16,0 0-75-16,0 0 8 0,0 0 57 16,0 0-17-16,68-7-30 0,-42-2-16 15,6-1-11-15,-2 1-35 0,0-1-126 16,0-2-64-16,-4-2-171 16</inkml:trace>
  <inkml:trace contextRef="#ctx0" brushRef="#br1" timeOffset="71918.67">11308 4688 729 0,'0'0'0'0,"0"0"226"15,0 0-149-15,0 0-58 0,0 0-4 16,0 0 26-16,0 0 6 0,0 0-16 16,71-49-9-16,-54 46-5 0,1 1-6 15,-1 2-5-15,0 0-3 0,-6 2-1 16,0 7-3-16,-3 1-1 15,-6 5 1-15,-2 1-18 0,-2 4-17 16,-10 4 2-16,-2 3-13 0,-5 2-2 16,-2-1 2-16,1 3-6 0,1-7 7 15,4-4 31-15,4-5 16 0,4-7 16 16,3-3 30-16,1-1 13 0,2-2-11 16,1-1-28-16,9-1 8 15,2 0 25-15,6-3-19 0,5-4-15 16,3-7-9-16,3 0-9 0,1-1-2 15,-1-1 0-15,4-1-190 0,1 1 51 16,-5-2-206-16,-5 0-175 16</inkml:trace>
  <inkml:trace contextRef="#ctx0" brushRef="#br1" timeOffset="72185.73">11646 4675 725 0,'0'0'0'16,"0"0"150"-16,0 0-62 0,0 0-67 15,30-74-16-15,-12 58 1 0,3-1 6 16,0 5 2-16,0 3-4 0,-3-1 3 16,-1 5-4-16,-3 4-4 0,-2 1-1 15,-1 8 5-15,-3 5 1 0,0 5 37 16,-1 5 15-16,1 7-4 16,-2 4-9-16,5 2-16 0,0 2 0 15,6-2 0-15,-2-4-8 0,6-1-12 16,-1-4-5-16,1-3-4 0,-1-5-1 15,-1-3-3-15,-1-7 0 0,-6 1 0 16,1-5-53-16,-7-4-51 16,-1-1-78-16,-2-6-107 0,-3-11-152 15</inkml:trace>
  <inkml:trace contextRef="#ctx0" brushRef="#br1" timeOffset="72364.62">12058 4573 760 0,'0'0'0'0,"0"0"288"16,0 0-200-16,-61 37-33 0,38-12 20 16,-5 4-13-16,-1 6-15 0,-3 4-11 15,1 1-21-15,4-3-11 0,4-3-3 16,6-6-1-16,6-5 0 16,6-9-129-16,5-5-47 0,1-4-71 15,8-5-142-15</inkml:trace>
  <inkml:trace contextRef="#ctx0" brushRef="#br1" timeOffset="72824.74">12097 4006 788 0,'0'0'0'0,"0"0"285"15,0 0-142-15,0 0-101 0,0 0-27 16,0 0-3-16,0 0-5 0,0 0-4 15,60-39-1-15,-42 42-2 0,-2 2 0 16,1 2 0-16,-3 0 0 0,-5-1-4 16,-2 1-7-16,-2-1-6 15,-5-2 2-15,0 3 10 0,-4 0 7 16,-3 3 3-16,-3-1 0 0,-3 0-4 16,2 0-2-16,0-1-5 0,3 3 5 15,1-2 0-15,2-1 2 0,3 0-2 16,1-2-2-16,0-3 0 15,1 1-2-15,2 0-6 0,6-4 5 16,6 1 7-16,1-1 7 0,7-1 5 16,5-4-7-16,4 2-5 0,3-1-2 15,0-1-262-15,-3 1-65 0</inkml:trace>
  <inkml:trace contextRef="#ctx0" brushRef="#br1" timeOffset="76070.07">10491 8501 566 0,'0'0'0'0,"0"0"356"0,0 0-203 0,0 0-47 16,0 0-28-16,0 0-10 0,0 0-24 15,0 0-11-15,-19-28 0 0,17 23-10 16,-1 5-3-16,-2-4 0 15,2 3-6-15,-2-1-7 0,-1 2 4 16,2 0-8-16,-3 0-3 0,3 0 0 16,-5 2 0-16,1 5-1 0,-2 1 1 15,-1 4 0-15,-1 1-4 0,0 1 7 16,-1 2-2-16,2 1 0 0,-1-2 0 16,2 2-2-16,0-1-1 15,2-1 3-15,1 0-1 0,0-1 0 16,3-2 0-16,2 2 0 0,1-1-5 15,0 0 6-15,1 3-2 0,1-1-1 16,2 1 3-16,0 1-2 0,2 0 1 16,-1 3 0-16,3 2 1 15,-1 0-1-15,0 2 0 0,-3-4 4 16,3 4-4-16,0 0 0 0,2 0 2 16,-2-3-3-16,2-5 1 0,3-2 0 15,-4-5-3-15,0-3 5 0,2-2-4 16,2-2 1-16,0-2 2 15,2 0-1-15,0-5 1 0,2-1 5 16,-1-1-6-16,-1-2 0 0,1 1-39 16,-2 0-47-16,3 2-34 0,-7 0-200 15,-3-3-234-15</inkml:trace>
  <inkml:trace contextRef="#ctx0" brushRef="#br1" timeOffset="77836.06">10787 8312 561 0,'0'0'0'0,"0"0"288"16,0 0-140-16,0 0-53 16,0 0-13-16,0 0-22 0,0 0-16 15,0 0-15-15,0 0-23 0,-13-23-10 16,13 33-4-16,2 4 8 0,0 5 0 15,1 3 4-15,-1 2-2 0,-1 1-2 16,-1 3 0-16,1-2 3 0,-1 0 1 16,0 1 4-16,0 2-1 15,0-1 0-15,0 2 7 0,0-1-9 16,0 1 1-16,0 1 2 0,0-1-9 16,0-2 2-16,0-2 2 0,0-2-4 15,0 1-1-15,1-4 3 0,0-3-1 16,-1-2 1-16,0-5 1 15,0 3-4-15,0-6 0 0,0 1 3 16,0-4 1-16,1 1-3 0,0 1 1 16,0-3 0-16,-1 0 0 0,3-1 0 15,-1-1 3-15,-1-2-3 0,0 0 0 16,-1 0 3-16,0 0-3 16,0 0 5-16,0-1 0 0,0 1 1 15,0-2 4-15,0 1-1 0,0 1 1 16,0 0 3-16,0 0-4 0,0 0-5 15,0-2 5-15,-1 0-9 0,1 0 0 16,0 0 2-16,0-8-8 16,0 1 1-16,2-4 7 0,2-3-4 15,2 0 2-15,-1-2 0 0,3-1-1 16,1 3 1-16,-3-1-9 0,2 0 6 16,1 0 2-16,-2 2 0 0,0 0 1 15,0 1 0-15,-2 1 0 0,2-1-1 16,-1 3 1-16,2-1 0 15,1-1 0-15,1 5-3 0,-3 0 5 16,2 1-3-16,-1 3 0 0,-5-2 2 16,4 4 0-16,-5 2-1 0,0-1 0 15,1 1 3-15,1 0-3 0,0 1 0 16,2 4 3-16,0-3-3 16,-1 1 0-16,1-1 1 0,0 2 0 15,-1 0 0-15,5 2-1 0,-4-1 0 16,-2 1 0-16,-1 1 0 0,-3-1 0 15,0 4 0-15,0 3 5 0,-2-1-3 16,0 1-1-16,1 1 0 0,-3-2-2 16,3 2 2-16,0-1 0 15,1 0-1-15,0-2 0 0,0 1 9 16,0-3-7-16,1 0 5 0,2-3 1 16,1 1-1-16,-1-1 4 0,3-1 0 15,-2 1-3-15,1-2 2 16,1-3-2-16,-2-1-3 0,10 5 0 15,-7-5 0-15,3-3-4 0,0 0 3 16,-6-8-2-16,8 6-3 0,-2 0 2 16,2 2-2-16,0 0-41 0,2 2-13 15,0 0-11-15,-1 0-71 0,1-1-201 16,-4 0-210-16</inkml:trace>
  <inkml:trace contextRef="#ctx0" brushRef="#br1" timeOffset="78148.98">11399 8828 958 0,'0'0'0'0,"0"0"260"15,0 0-181-15,0 0-33 0,0 0-1 16,0 0-14-16,0 0-7 0,0 0-3 16,0 0-11-16,45 69-2 15,-45-54-1-15,-11 3-2 0,-3-1-6 16,-7 1-47-16,-2-2-45 0,-2-1-104 15,-4-2-286-15</inkml:trace>
  <inkml:trace contextRef="#ctx0" brushRef="#br1" timeOffset="80452.64">11873 8476 444 0,'0'0'0'0,"0"0"262"0,0 0-178 0,0 0-1 16,0 0-19-16,0 0 1 0,0 0-5 15,0 0-28-15,0 0-13 0,-21 0-3 16,21 0-6-16,3 0-9 0,0 0 7 16,1 0 5-16,4 0 0 15,0 0 9-15,2 0-2 0,-1 0-7 16,5 2 6-16,0-2-5 0,1 0-4 15,-1 0 5-15,1 0-6 0,-1-2 2 16,0 2 1-16,-1 0-8 0,-2 0-2 16,1 2 2-16,-4 0-2 15,-2 4-2-15,-1-2 0 0,2 2 3 16,-5 2-4-16,-1 2 2 0,-1 3 6 16,-7 3-4-16,1 2 1 0,-6 1-1 15,-1 1-4-15,-2 0 2 16,-6 0-2-16,5 1-6 0,-6-1-4 15,0-1 8-15,3-2-7 0,2-3 11 16,3-3-1-16,4-3 0 0,4-2 0 16,4-4 8-16,1 0-4 0,1-2 10 15,0 0-10-15,3 0-2 0,5 0 9 16,4 0 9-16,2-3 3 16,5 0 8-16,-1-3-5 0,3 0-11 15,2 2-2-15,2-1 2 0,-2 4-4 16,0 0 3-16,-2 1-2 0,-4 0-7 15,-4 0 0-15,-1 1-2 16,-2 3-4-16,-3-1 1 0,0-1 0 16,-1-2 0-16,-2 1-63 0,3-1-28 15,1 0-55-15,-2-1-215 0,-4-8-301 16</inkml:trace>
  <inkml:trace contextRef="#ctx0" brushRef="#br1" timeOffset="81227.75">12305 8110 620 0,'0'0'0'0,"0"0"321"0,0 0-191 16,0 0-28-16,0 0 8 0,0 0-40 15,0 0-25-15,0 0-12 0,-17-34-21 16,16 39-17-16,1 8 4 15,-1 8 2-15,1 7 5 0,0 7 1 16,0 5 2-16,2 2 1 0,-1 4 4 16,2 1-1-16,-2-3-7 0,1 1 3 15,0-5-4-15,-1 0-6 0,0-5 2 16,-1-3 2-16,0 1-5 16,0-4 3-16,0-1 1 0,0-6-3 15,-1-1 1-15,1-4 0 0,-1-6 0 16,0-1-1-16,2-4 3 0,-1-2-4 15,0-3 1-15,0 0 4 16,0-1-6-16,2 0-3 0,-1-5 2 16,3-4-5-16,-1-6 11 0,2 0-2 15,1-3 0-15,0 1-16 0,2 0 10 16,1 4-8-16,0 0 0 0,0-1 10 16,2 2-3-16,-1 1 4 0,2-2 0 15,-1 2-3-15,1 0 4 16,-2 0 1-16,3 1-2 0,-1-2 3 15,-1 2 0-15,0 1 0 0,-3 0 1 16,-3 3 5-16,3 2 2 0,-4 0 15 16,0 1-3-16,-2 1-13 15,1 2-2-15,-1 0-3 0,4 0-3 16,0 3 2-16,-3 2 6 0,2 3-8 16,-4 3 2-16,2 2 7 0,-2 2-7 15,-1 1 5-15,1 2-1 0,-1 1-4 16,1 0 12-16,2 3 3 0,-1 1-6 15,3-5 4-15,3 1 1 0,0-2-4 16,2-2-1-16,4-1-5 0,-2-4-5 16,0-3 0-16,2 0 3 15,-1-6-4-15,-1-1-27 0,1-3-23 16,-2-9-36-16,3-3-80 0,-2-5-191 16,-2-4-276-16</inkml:trace>
  <inkml:trace contextRef="#ctx0" brushRef="#br1" timeOffset="81863.1">12594 7958 633 0,'0'0'0'15,"0"0"389"-15,0 0-246 0,0 0-40 16,0 0-29-16,0 0-32 0,0 0-23 15,0 0-12-15,0 0-4 0,-9-25 0 16,21 24 2-16,3 1 2 0,-1 0-5 16,-2 0 4-16,3 4-2 15,-4 2-5-15,-3 1 2 0,0 1 3 16,-5 3-7-16,-3-2 6 0,-2 4-1 16,-5 1-4-16,-6-1-1 0,2 1 2 15,-3-3-9-15,4 0 7 0,2-4 6 16,2-2-6-16,2-1 4 15,2-4 3-15,1 0 0 0,1 1 11 16,0-1-5-16,0 1-5 0,4 0 6 16,2 1 7-16,3 0-5 0,1-2 4 15,3 1-5-15,1-1-11 0,3-1 4 16,2-4-1-16,0-4-8 16,4 3-55-16,-3-5-50 0,2 4-158 15,-8 0-369-15</inkml:trace>
  <inkml:trace contextRef="#ctx0" brushRef="#br1" timeOffset="82237.46">13162 8023 804 0,'0'0'0'0,"0"0"217"0,0 0-151 16,66-5-11-16,-46 15 20 0,6 5-7 15,2 6 12-15,-1 8-4 0,3 4-28 16,-6 7 11-16,-4 4-6 0,-6-1-24 16,-4 0 5-16,-4-2-6 15,-3-2-21-15,-3 0-2 0,-9 3 0 16,-12 1-7-16,-9 2-43 0,-8 3-26 16,-8 1-51-16,-9 3-237 15,-11-4-703-15</inkml:trace>
  <inkml:trace contextRef="#ctx0" brushRef="#br1" timeOffset="111852.75">7018 14675 223 0,'2'1'0'0,"-1"-1"99"15,-1 0 103-15,0 0-4 0,0 0-84 16,0 0-4-16,0-3-3 0,-3-2-31 15,0-1-18-15,0-1-18 16,-2 2 1-16,0 0-4 0,1 2-9 16,-1 0-5-16,0 0-12 0,-1 3-3 15,1 0 3-15,-2 0-15 0,-4 7 1 16,0 4 6-16,-4 1-6 0,0 8 2 16,-1 1 2-16,0 1-2 15,-1 1 4-15,4 0 2 0,2 0-10 16,1-1 8-16,5-1 5 0,-1 3-2 15,5-3 2-15,1 1 9 0,0-1-12 16,1-3 3-16,8-1 1 16,0-2-13-16,5-2 5 0,2 0 4 0,3 0-9 15,3-2 0-15,1-3-24 16,3 0-50-16,0-3-35 0,0-2-111 16,-4-1-194-16</inkml:trace>
  <inkml:trace contextRef="#ctx0" brushRef="#br1" timeOffset="112267.79">7267 14798 678 0,'0'0'0'16,"0"0"258"-16,0 0-131 0,0 0-51 15,0 0-35-15,0 0-17 16,0 0-12-16,0 0 5 0,0 0 3 16,-39 81-6-16,39-57 1 0,1 1 0 15,5-3-13-15,1 0 5 0,5-6 0 16,1-3-11-16,1-4 5 0,5-4 3 15,1-5-8-15,1-3 5 16,2-9 4-16,-1-7-8 0,0-4 6 16,-5-4 1-16,-1 1-6 0,-7-3 3 15,-4 2 6-15,-5 0-6 0,-5 3 3 16,-9 4 4-16,-6 1-11 16,-4 0 4-16,-2 3-2 0,6 5-25 15,2 5 3-15,7 5-17 0,2 2-77 16,5 10-56-16,3 2-72 0,1 1-165 15</inkml:trace>
  <inkml:trace contextRef="#ctx0" brushRef="#br1" timeOffset="112522.59">7673 14932 838 0,'0'0'0'0,"0"0"104"0,0 0-11 16,0 0-24-16,0 0-8 0,0 0-9 16,14 65-6-16,-23-42-16 15,-4 4-21-15,-2 3-3 0,0 0-12 16,-5-1-49-16,4 0-105 0,-5-5-247 15</inkml:trace>
  <inkml:trace contextRef="#ctx0" brushRef="#br1" timeOffset="112945.98">8049 14753 1001 0,'0'0'0'0,"0"0"188"0,0 0-148 16,0 0-25-16,-33 81 8 0,30-50 2 16,3-2-2-16,0 0 7 0,8-4-18 15,3-3-5-15,3-6 0 16,0-2-8-16,1-9-2 0,2-5 6 16,-1 0-4-16,-1-10 3 0,0-5 5 15,-2-7-8-15,-1-3 2 0,-4 1 7 16,-5 0-13-16,-3-1 3 0,-3 3 4 15,-9-1-4-15,-7-2-19 16,0 7 1-16,-3 6-26 0,4 4-17 16,8 6-2-16,3 2-45 0,3 2-108 15,0 4-124-15</inkml:trace>
  <inkml:trace contextRef="#ctx0" brushRef="#br1" timeOffset="113225.04">8411 14611 1176 0,'0'0'0'0,"0"0"0"16,0 0 79-16,0 0-43 0,64 11 14 15,-41 6 13-15,2 5-20 16,-4 6-3-16,1 5-13 0,-6 0-11 16,-4 7 2-16,-5 3-4 0,-7-1-10 15,-1 7 2-15,-12 2-5 0,-6-1-2 16,-5 4-13-16,-8-2-90 0,-5-2-97 16,-11-7-324-16</inkml:trace>
  <inkml:trace contextRef="#ctx0" brushRef="#br1" timeOffset="122722.16">7361 4064 536 0,'0'0'0'0,"0"0"198"0,0 0-80 16,0 0-24-16,0 0-15 0,0 0 15 16,0 0-12-16,0 0-18 15,-22-16-20-15,22 16-23 0,0 0-16 16,0 0 0-16,0 0-4 0,0 0-2 16,0 0-10-16,4 1 9 0,4 3 2 15,0-2 0-15,4 0 11 0,-1 2-4 16,2-2 10-16,0 1-4 15,0 2-3-15,-2-2 14 0,2 0-4 16,0-2-14-16,0 1 17 0,0-2-23 16,1 1 0-16,-2-1 8 0,0 0-5 15,1 0-4-15,-3 0 2 0,2 0 4 16,1 0-6-16,0-2 2 0,-1-3 0 16,-1 3-1-16,-3-3-1 15,-1 2 3-15,2 1-4 0,-3 0 2 16,0-2 2-16,-1 1-4 0,-1-1 4 15,1 3 0-15,-4-2-2 0,0 0 0 16,3-3 6-16,-3 0-7 0,3 0 2 16,3 1 3-16,0-2-4 15,3 0 0-15,-1 0 11 0,1 0-12 16,-1 3 2-16,-2 0 5 0,1 1-8 16,-3 0 3-16,4 3 2 0,-4 0-6 15,0 0 4-15,1 0-2 0,0 0-2 16,2 5 6-16,2 0-1 15,0-1-2-15,3 0 0 0,-1 2 5 16,1-1-5-16,0 1 0 0,-1 0 16 16,1-1-12-16,-2-2 7 0,-2-1-2 15,-1 0-7-15,-1 0 6 0,0 1-3 16,-1-2-6-16,1 2 2 16,1-3 3-16,0 3-6 0,-2-2 4 15,2-1 1-15,2 0-6 0,0 0 4 16,0 0 0-16,-2-2-2 0,0-2 2 15,1-2 2-15,-3 1-6 0,4 0 6 16,-4 0 1-16,-1-1-5 0,0 3 2 16,1-3 3-16,1 0-6 15,1 3 1-15,0-2 2 0,0 1-2 16,1 2-1-16,0-2 2 0,1 4 0 16,-1-4 0-16,2 3 0 0,0 0-4 15,-1 1 6-15,1 0 0 0,-2 0-4 16,2 0 2-16,0 3 2 15,-1 1-4-15,3 1 2 0,0-1 3 16,-1-2-6-16,1 0 6 0,-2-2-1 16,0 0-4-16,-1 0 4 0,1 0 2 15,0-2-7-15,-2-2 6 0,1 0 1 16,-2-3-7-16,-1 4 6 16,2-2-1-16,-2 2-4 0,0 3 1 15,1-3 3-15,-2 3-4 0,1 0-2 16,0 0 4-16,-1 3 0 0,3 0 2 15,-1-1-1-15,4 2-2 0,-2-2 1 16,0 1 4-16,2-2-6 16,-4-1 4-16,2 2 3 0,1-2-7 15,-1 0 4-15,2-2 2 0,0-1-6 16,3 1 4-16,1-3-2 0,-1 3 0 16,4 1 0-16,-5 0 2 15,3 1-4-15,-1 0 1 0,-2 0 3 16,4 2-4-16,-3-1 4 0,-2 0 1 15,0 2-1-15,-6-1 15 0,-2-2-2 16,0 2-9-16,-5-2 7 0,0 0-3 16,0 0-8-16,0 0 3 0,1 0 1 15,-1 0-12-15,1 0-67 16,0 6-71-16,-1 0-168 0</inkml:trace>
  <inkml:trace contextRef="#ctx0" brushRef="#br2" timeOffset="143410.87">7504 14239 45 0,'0'0'29'0,"0"0"-3"16,-4 16-5-16,1-13 4 0,0-1 13 16,1 0 7-16,2 0 11 15,-2 0-7-15,2-2-18 0,0 0-25 16,-1 0-11-16,1 0 7 0,0 0 3 16,0 1-1-16,0-1 94 0,0 0-39 15,0 0-9-15,-1 0 0 0,1 0 3 16,0 0-4-16,0 0-10 15,0 0-19-15,0 0-15 0,0 0-4 16,0 0-2-16,0 0-15 0,-1 0-8 16,1 0-15-16,0-2-15 0,0-1 15 15,0 1 46-15,0-1-8 0,0 0 2 16,0 0 7-16,0 0-7 16,0-2 8-16,0 1 5 0,0-2 2 15,0-3-2-15,0 1-2 0,0-1-6 16,2 0 5-16,1-1-8 0,2 0-3 15,2 0 0-15,-4 0 3 0,2 0-3 16,0-3 0-16,0 1 12 16,4 1-3-16,-2-3 9 0,-1-1-4 15,1-2 2-15,0-2 4 0,2 1-10 16,-1-1-8-16,1 1 4 0,2 2-6 16,0 1 0-16,-3-1 0 15,1 4 3-15,-3 0-3 0,-2 1 0 0,2 3-2 16,-3 0 2-16,2 1 0 15,-2 0 6-15,2-1-9 0,0-2 6 16,0-3-1-16,3 1-4 0,-3-2 2 16,3 2 0-16,-1-2 0 15,1 0-1-15,-1 0-1 0,-2 3-5 16,4 1 1-16,-1 2 4 0,-3-1 0 16,2 0 4-16,-2 1-1 0,-3-1-2 15,3 2 2-15,-1-1 2 0,-1-2-4 16,3 1 2-16,-1-2 1 0,2-2-3 15,-2 1 2-15,2 1 2 0,-1-2-6 16,2 3 5-16,2-1-2 16,-5-2 0-16,3 2 0 0,-1-2 8 15,1-1-5-15,-1 0 5 0,-2-3-3 16,1-2-3-16,1 2 6 0,2-1-2 16,-2 3-8-16,0-2 3 15,2 2 1-15,-2-1-4 0,1 0 4 16,-1 2-1-16,-2-1-2 0,2 2 2 15,-1 0 12-15,1 2-2 0,2-5 4 16,-2-1-8-16,1-4 1 0,1 0-3 16,1-1 1-16,1-1-7 0,0 1 2 15,-4-1 3-15,3 2-4 16,-1-2 0-16,-1 2 13 0,4 2-4 16,-4 1 5-16,-1 1-1 0,1 0-10 15,0 2 6-15,-2-1-7 0,2 0-4 16,0 0 4-16,1-1 1 0,-2-1-4 15,3-3 2-15,-2 0 1 0,2-2-3 16,1 0 2-16,-1-1 1 16,2 0-2-16,0-2-2 0,0 3 5 15,0-1-6-15,-1-1 6 0,2 3-4 16,-2 0-2-16,1 1 6 0,-1-1-1 16,-2 1-3-16,2 1 2 15,-2-2-2-15,0 1-2 0,3-2 5 16,-1-1-2-16,0 2 0 0,2-3 0 15,-3 3 1-15,0 1-2 0,1-3 2 16,-3 1 2-16,1 3-7 0,2 0 7 16,-3 0 0-16,1 0-6 0,-1-1 6 15,1-1-3-15,0 2 0 16,2-2-2-16,0-2 3 0,0 2-2 16,1-2 1-16,1 2-2 0,-2 0 1 15,0-1 2-15,-1 1 2 0,-2 3-3 16,-1-2 0-16,1 4 3 0,0-2-5 15,-3-1 3-15,2 0 0 16,4-1-2-16,0-3 0 0,-1-2 2 16,2 1-2-16,0-4 0 0,2 1 0 15,-2 2-1-15,-1-1 4 0,-1 3 0 16,-2 0-2-16,1 2 0 0,1 3 3 16,-3 0-4-16,-1 1 2 0,0 0 2 15,-1 0-4-15,4-1 2 16,-2 0-3-16,2-2-1 0,0-1 6 15,1-2-3-15,1 2-7 0,0-1 13 16,2 1-5-16,-2-2-2 0,-2 4 2 16,1 1-1-16,-2-3 0 0,-1 1 0 15,1 2 0-15,0-3 0 16,-1 1 0-16,2-1 1 0,1 0-4 16,-2-3 6-16,2 0-2 0,1-1-1 15,-2 1-10-15,0-2 8 0,0 2-9 16,0 2 10-16,-4 1-2 0,-2 3-2 15,0 2 10-15,-3 2-3 0,1 2-4 16,4-3 3-16,1 0-5 16,-2-3-1-16,4 0 9 0,0-2-7 15,0-1-11-15,2-2 7 0,-1-1-6 16,1 1-1-16,0-2 17 16,-3 0-1-16,2 4-4 0,0-3 4 0,-2 5-4 15,-2 0 0-15,3-1 4 16,-1 0 2-16,1-2-5 0,2 1 2 15,-1-2-3-15,3-2-2 0,-2 0 0 16,-1 0 8-16,0 3-8 0,-1-1 6 16,-1 0-1-16,-2 3-2 0,2 0 2 15,-1-1 0-15,1 3-2 16,-1-2 2-16,-1-1 1 0,4 1-4 16,-4 0 4-16,2-4-5 0,-2-1 0 15,3-2 6-15,-2-1-3 0,0 1-3 16,2 3 3-16,-2-2 0 15,2 4-5-15,2-2 8 0,-3 3-2 16,0 1-2-16,3 3 2 0,-2-2 1 16,-2 2-3-16,1 0 2 0,-1 3 1 15,1-2-3-15,-1-1 2 0,0 0 5 16,3-3-8-16,1 0 4 0,-1-2 0 16,0 1-2-16,2-1 0 0,-1 1 2 15,0 0-3-15,0 0 2 16,-1-1 13-16,-3 2-6 0,4-2 2 15,0 3-7-15,-5 1-1 0,3-2 5 16,1 2-7-16,-3-3 0 0,4 2 0 16,0 2 3-16,0-4-6 0,3 3 6 15,-2-1 1-15,-1 0-3 16,1 2 8-16,-3 1-3 0,-1 2 1 16,-2 3 13-16,-2 4-6 0,-2-3 1 15,0 1 5-15,0 2-9 0,2-5-13 16,0 2 4-16,5-2-1 0,3-2-8 15,-2 0 13-15,1 0-6 16,3-2 0-16,0 0 0 0,-1 1 1 16,-3 0-1-16,-1-1 0 0,0 1 4 15,-2 2-6-15,2 2 4 0,-2 0 13 16,-1 2-8-16,6 0 7 0,-7 2-9 16,3-5-8-16,2 1 6 0,1-3-2 15,-1-3-7-15,8 2 10 16,-2-5-1-16,2 0-5 0,-1 0 4 15,-3 2 2-15,1 1-5 0,-5 2 1 16,0 3 3-16,-2 0-6 0,-2 2 6 16,1-3 2-16,0-1-5 0,7 1 0 15,1-7 12-15,4-2-16 16,4-2 8-16,4-6-3 0,1-4-1 16,3-1 0-16,-1-1 10 0,1-3-12 15,-2 0 4-15,0 0 12 0,-2-3-7 16,0 4 8-16,-3-1-10 0,3 1-3 15,-2 3 10-15,-1-3-8 16,-1 0-6-16,3 3 4 0,-3-2 5 16,2 3-9-16,0-3 4 0,3 0 4 15,-2 0-8-15,1-8 4 0,-1 4 1 16,-2-5-4-16,5 2 2 0,-1-2 5 16,4 0-8-16,1-3 4 0,2 0 2 15,3-2-6-15,0-3 4 16,3-2 1-16,-3 1-3 0,6-2 0 15,-4-1 5-15,3-2-7 0,3 1 4 16,0-4 5-16,-1 0-8 0,0 2 2 16,-3-2 1-16,-1 3-4 15,-2 1 2-15,3 2 3 0,-3-1-6 16,2 5 6-16,-3 0-4 0,-2 2-3 16,2 3 8-16,-4 1-3 0,-2 1-1 15,-1 1 0-15,0 0 1 0,0-2-1 16,1-2 0-16,2-2 0 0,2-2 0 15,2-1 0-15,0 1 2 16,0 0-4-16,0 3 4 0,-2 4-1 16,-4 1-2-16,-4 3 2 0,-4 4 5 15,-3 3-2-15,-2 3 18 0,-1 2-7 16,0 0-4-16,-1 1 5 0,1 2-10 16,0-1-2-16,3 1 4 15,-1 1-7-15,1 3-2 0,-1 1 2 16,-5 5-3-16,-1 8-16 0,-7 3-52 15,-6 7-152-15,-10 0-455 0</inkml:trace>
  <inkml:trace contextRef="#ctx0" brushRef="#br2" timeOffset="144933.92">7806 13685 204 0,'0'0'0'0,"0"0"2"0,0 0-9 16,0 0-7-16,0 0-10 0,0 0-4 15,0 0-17-15,0 0 49 0,-2-13 1 16,10 3-3-16,-2-1 2 0,4 0 9 16,-1-2-6-16,-1 1-14 0</inkml:trace>
  <inkml:trace contextRef="#ctx0" brushRef="#br2" timeOffset="145417.79">7847 13507 539 0,'0'0'0'0,"0"0"99"0,0 0 6 15,0 0-10-15,0 0-6 0,0 0 8 16,0 0-12-16,0 0-32 0,0 0-20 16,-2-30-23-16,-3 34-1 0,-2 5-4 15,1 6-8-15,-1 7 5 16,-2 3 1-16,-3 3-2 0,1 3 1 15,-5 0 1-15,0 3-6 0,-2 3 6 16,-1 1 12-16,-2 4-8 0,-1 1 9 16,0 1-4-16,-1 2-7 0,1 3 4 15,-3 1-1-15,-1 1-7 16,2-1 8-16,-1 0-2 0,-2 3-4 16,-1-2 6-16,-3 3-1 0,-3 3-6 15,-2 3 5-15,-5 6 0 0,-3 7-11 16,-5 8 8-16,-4 8 1 0,-4 7-9 15,-3 3 7-15,0 0 0 0,0 2-5 16,-2-1 4-16,2 6 12 0,-3 3-6 16,0 3 5-16,0 0 4 15,1-5 1-15,5-6 6 0,7-5-5 16,2-9-3-16,4-8 0 0,4-8 0 16,2-8-17-16,7-8 2 15,6-7 6-15,2-6-8 0,5-4 0 0,2-3-2 16,5-5-24-16,4-7 8 15,4-1-22-15,3-5-63 0,9-4-56 16,5-4-168-16,3-9-378 0</inkml:trace>
  <inkml:trace contextRef="#ctx0" brushRef="#br2" timeOffset="151819.95">18378 4121 453 0,'0'0'0'0,"0"0"306"0,0 0-149 0,0 0-34 15,0 0-43-15,0 0-4 16,0 0-15-16,0 0-17 0,-23-23-16 16,23 22-8-16,0 0-10 0,0 1-7 15,0 0 1-15,4 4-6 0,3 2 2 16,3 0 0-16,1 1 30 0,0-1-21 15,-2 2 0-15,1 0-5 0,1-1-7 16,1 1 6-16,-1 2-6 16,0-1-66-16,-2 2-56 0,-2 2-78 15,-6 3-216-15</inkml:trace>
  <inkml:trace contextRef="#ctx0" brushRef="#br2" timeOffset="152163.78">18055 4425 771 0,'0'0'0'0,"0"0"242"16,0 0-111-16,0 0-67 0,0 0-47 15,0 0-9-15,0 0-1 0,0 0-12 16,0 0 10-16,15 40 37 0,-7-21-28 16,0-1-5-16,3 4 0 0,-3-2-10 15,-1-4 0-15,1-2-15 16,-1 0-43-16,0-4-69 0,0-2-19 15,0-5-15-15,-3-3-65 0,-2 0-25 16,4-8-69-16</inkml:trace>
  <inkml:trace contextRef="#ctx0" brushRef="#br2" timeOffset="152422.19">18154 4481 542 0,'0'0'0'16,"0"0"269"-16,0 0-189 0,0 0-39 15,0 0-6-15,52-65 20 0,-23 50 6 16,10-3-4-16,5 0-1 0,4-2-12 15,4-1-11-15,2-1-4 16,1 2-3-16,1 0 0 0,0-1-12 16,0 6 6-16,-3 2-5 0,-7 5-2 15,-5 5 1-15,-10 1 10 0,-7 2-8 16,-10 0-8-16,-6 6 3 0,-2-1-7 16,-5 0-6-16,-1 4 4 0,0 4 20 15,-4 1-19-15,-3 5 8 16,-9 2-7-16,0 0-6 0,-4 2 1 15,-1 4-47-15,-3 1-54 0,-2 3-49 16,1 1-101-16,-2-2-133 0,-2-4-183 16</inkml:trace>
  <inkml:trace contextRef="#ctx0" brushRef="#br2" timeOffset="152717.1">18320 4624 825 0,'0'0'0'0,"0"0"264"0,0 0-215 16,0 0-43-16,0 0 5 0,0 0 15 15,56-60-4-15,-37 52-7 0,1-1 0 16,-1 4-7-16,-1-1-8 0,1 2 0 16,-2 3 1-16,0 0-57 0,-1 1-33 15,-1 0-51-15,-5 1-83 16,-5 3-49-16,-5 0-170 0</inkml:trace>
  <inkml:trace contextRef="#ctx0" brushRef="#br2" timeOffset="152886.82">18333 4680 628 0,'0'0'0'16,"0"0"156"-16,0 0-61 0,0 0-56 15,0 0 46-15,0 0 2 0,67-32-32 16,-45 20-22-16,-4 1-16 0,-3 2-11 16,0 1-6-16,-4 3 0 0,1 3 0 15,-2 1-131-15,-1 1-36 16,-4 1-81-16,-5 3-216 0</inkml:trace>
  <inkml:trace contextRef="#ctx0" brushRef="#br2" timeOffset="153068.74">18268 4775 704 0,'0'0'0'16,"0"0"284"-16,0 0-176 0,0 0-71 15,0 0-46-15,0 0 18 0,0 0 48 16,0 0-22-16,86-25-16 0,-54 16-15 15,-3 0 3-15,0 2-8 0,-5 3-16 16,-2-1-37-16,-1 3-26 16,-2-1-90-16,-7 0 4 0,-3 0-71 15,-1-3-193-15</inkml:trace>
  <inkml:trace contextRef="#ctx0" brushRef="#br2" timeOffset="153296.67">18467 4375 859 0,'0'0'0'0,"0"0"221"16,0 0-189-16,0 0-3 0,0 0 39 15,-10 84-18-15,7-49-24 0,-4 1-11 16,4 4-6-16,-6 0-8 0,1 1-2 15,1-1-34-15,-3 1-43 16,-1-2-96-16,1-4-96 0,-3-6-143 16</inkml:trace>
  <inkml:trace contextRef="#ctx0" brushRef="#br2" timeOffset="153506.75">18248 4949 966 0,'0'0'0'0,"0"0"0"16,0 0 115-16,0 0-105 0,0 0-11 16,0 0 2-16,31 65-2 0,-27-54-83 15,3 5-36-15,-1-2-28 0,1-4-86 16,2-2 39-16</inkml:trace>
  <inkml:trace contextRef="#ctx0" brushRef="#br2" timeOffset="153822.75">18344 4971 709 0,'0'0'0'0,"0"0"220"0,0 0-89 16,0 0-60-16,0 0-35 0,0 0 12 15,55-65 13-15,-25 50-18 16,2-2-11-16,3 0-6 0,-1 1 1 15,-3 5-7-15,-1 4-10 0,-6 4-4 16,-3 1-5-16,-3 2-2 0,-8 3-2 16,-4 6 3-16,-6 4-32 0,0 3 19 15,-11 3 0-15,-6 2-6 16,-4-2 14-16,-6 2-4 0,-2 0 2 16,-5 1 10-16,-2 2-4 0,-3-1 0 15,5-3 2-15,7-3 13 0,10-6 12 16,8-7 2-16,5-2-9 0,4-2-13 15,0 0-2-15,8-2-8 0,9-6-5 16,9-6 17-16,9-4-5 16,2-2-38-16,0 1-31 0,0 2-68 15,-2-1-125-15,-4 1-81 0</inkml:trace>
  <inkml:trace contextRef="#ctx0" brushRef="#br2" timeOffset="154049.07">18901 4623 1153 0,'0'0'0'16,"0"0"195"-16,0 0-120 0,0 0-62 16,0 0-14-16,0 0-9 0,0 0 4 15,0 0 10-15,0 0-8 0,17 54-33 16,-11-40-9-16,0 3-28 0,-4-2-64 15,-1-3 51-15,-1-1 7 0,2-4-114 16,0-7-27-16,4 0-56 16</inkml:trace>
  <inkml:trace contextRef="#ctx0" brushRef="#br2" timeOffset="154334.89">19188 4166 827 0,'0'0'0'0,"0"0"335"16,0 0-223-16,0 0-87 0,0 0-19 15,0 0-12-15,0 0 12 16,1 100 40-16,-1-43-6 0,-1 12 10 16,-1 10-8-16,2 5 7 0,0 2-22 15,0-3-14-15,4-10-2 0,-1-9-10 16,0-8 9-16,-2-8-6 0,-1-7-3 15,-4-8 11-15,-7-5-5 0,-3-6-6 16,-6-5 7-16,-1-7-4 16,-2-3-8-16,-1-7-36 0,-1-3-4 15,1-7-32-15,1-10-34 0,3-5-140 16,1-11-274-16</inkml:trace>
  <inkml:trace contextRef="#ctx0" brushRef="#br2" timeOffset="155132.74">19814 4225 753 0,'0'0'0'0,"0"0"332"16,18-58-214-16,-15 46-37 0,-2 6-9 15,-1 2-23-15,0 4-25 0,0 0-27 16,0 1-1-16,0 8-12 0,-6 4 8 15,-2 8 16-15,-6 3-4 0,1 3-4 16,-2 1 0-16,4-1 8 16,-1-1-9-16,0-2 2 0,3-3 1 15,2-5-2-15,2-4 0 0,4-5-2 16,1-3-10-16,0 1 0 0,2-3-4 16,8-1-2-16,4-1 13 0,5-1-1 15,7-2-6-15,2-4 1 16,-2 3-13-16,1-3 1 0,0-2 15 15,-2 4 6-15,-2-1 1 0,-2 2 2 16,-7 3 2-16,-4-1-4 0,-4 2 2 16,-5 1-2-16,-1 5-25 15,-1 9 35-15,-10 1 7 0,-6 5-1 16,-5 6 3-16,-2 0-11 0,2 1-6 16,2-2 9-16,3-2-6 0,5-5-2 15,3-2 6-15,1-5-1 0,6-2-3 16,1-5 6-16,1 0-7 0,0-3-2 15,0-1 3-15,7 1-2 0,-2 0 1 16,6-1 10-16,1 1-5 16,2-2-5-16,1 0 3 0,0 0-4 15,-1 0-4-15,3-5 4 0,-2 1 1 16,1-2-4-16,1 1 2 0,0-1 1 16,-1 0-2-16,-3 4-38 15,-5 0-41-15,-5 1-72 0,-3 1-75 16,-2 2-135-16,-9 2-190 0</inkml:trace>
  <inkml:trace contextRef="#ctx0" brushRef="#br2" timeOffset="155330.71">19722 4715 795 0,'0'0'0'0,"0"0"275"0,0 0-173 15,0 0-58-15,0 0-5 0,0 0 2 16,-24 72-19-16,24-56-11 0,1 2-10 15,3-3 2-15,2 2-1 0,-1-1-4 16,4-1 0-16,-1-3 1 16,0-4-62-16,3-1-13 0,1-2-28 15,0-5-60-15,-2 0-52 0,-1-2-162 16</inkml:trace>
  <inkml:trace contextRef="#ctx0" brushRef="#br2" timeOffset="155673.66">19845 4714 804 0,'0'0'0'0,"0"0"176"16,0 0-16-16,0 0-51 0,0 0-21 16,0 0-22-16,0 0-11 0,27 71-18 15,-24-58-17-15,0 0-12 0,0-4-9 16,-1 1 2-16,0-4 2 0,2 3-3 15,0-5-50-15,0-1-9 0,3 0-33 16,2-3-24-16,2 0-42 16,1-7-36-16,1-3 39 0,-1 3 44 15,-3 0 79-15,-1 1 35 0,-1 4 23 16,0 2 47-16,-3 0 6 0,2 2 19 16,-1 7 16-16,1-2 2 0,-2 5-15 15,3-1-19-15,-2 0-26 16,3 1-5-16,-2-4-41 0,2 2-5 15,0-3-5-15,1 0 0 0,-1-2-68 16,1-4-68-16,3-1-173 0,-4-4-144 16</inkml:trace>
  <inkml:trace contextRef="#ctx0" brushRef="#br2" timeOffset="156314.35">20469 4019 758 0,'0'0'0'0,"0"0"359"0,0 0-234 16,0 0-35-16,0 0-27 0,0 0-21 15,0 0-16-15,0 0-13 16,0 0-16-16,22-35-13 0,-31 42 15 15,-5 7-3-15,-8 1-12 0,-8 1-3 16,3 2-12-16,-2-2-13 0,2-4 8 16,6 2 0-16,-1-3 4 0,6-1 29 15,2 1 3-15,5 2 0 16,-2 3 0-16,4 6 11 0,5 6 18 16,-4 1 8-16,3 4-8 0,2-2-3 15,1-3-2-15,0 0-4 0,1-6-12 16,5 0-2-16,-1-4-3 0,3-2-6 15,-1-4-5-15,1-1-49 16,0-5-67-16,-4-2-50 0,3-4-25 16,-5 0-26-16,-1-8-22 0,-1-5-62 15</inkml:trace>
  <inkml:trace contextRef="#ctx0" brushRef="#br2" timeOffset="156540.85">20240 4348 538 0,'0'0'0'0,"0"0"392"0,0 0-254 15,0 0-34-15,0 0-28 16,0 0-26-16,0 0-18 0,26-59-8 15,-3 48-8-15,7 0-1 0,0 2 5 16,3-3-9-16,0 1-6 0,0 3 9 16,-2 1-3-16,-6-2-8 0,-1 8 10 15,-4 1-7-15,-4 0-3 16,-2 4 8-16,-7 0-8 0,-1-1-6 16,-2 6 6-16,-4 0 3 0,0 2-8 15,1 5 4-15,-1-1 6 0,-1-1-11 16,-2 2-14-16,-6-3-29 0,2 1-37 15,-2-1-20-15,-7 0-73 0,3-2-130 16,-8-2-88-16</inkml:trace>
  <inkml:trace contextRef="#ctx0" brushRef="#br2" timeOffset="157128.38">20281 4389 785 0,'0'0'0'0,"0"0"354"0,0 0-235 16,0 0-56-16,0 0-19 0,0 0-9 15,0 0-18-15,0 0-16 0,0 0 12 16,51-32-4-16,-28 24-2 0,2 2 0 16,-1-1-8-16,-3 2-2 0,2 1 5 15,-5 1-4-15,-4 1-65 16,-3 2 17-16,-2 0-36 0,-6 3-54 16,-3 3 6-16,-4 1 10 0,-10 4 10 15,-3 3-17-15,-6-1-2 0,-1 3 26 16,-4-3 42-16,2 1-7 0,6-1 79 15,-1-4 119-15,10-2 26 16,5-1 13-16,-1-5-28 0,7 2-7 16,0-3-1-16,0 0-43 0,0 0-31 15,0 0-40-15,7 0-16 0,1-2 2 16,6 0 2-16,2-3-3 0,2 1 10 16,3 0-10-16,-1-1-22 15,0-1-15-15,2 0-3 0,-3-1 18 16,-5 1 12-16,-3 1 6 0,-2-1 8 15,-6 1-8-15,-1 1-127 0,-1 2 43 16,-1 2 12-16,-3 2-15 0,-7 3-10 16,-2 3 30-16,1 0 42 0,-2 3 30 15,3 1-1-15,2-2 0 16,1 3 69-16,-1 2 3 0,5 6 31 16,1 5 9-16,0 7 5 0,2 7-17 15,0 6-5-15,4 7 29 0,1 3-59 16,3-4-14-16,-3-1-13 0,3-3-15 15,1-7-8-15,-3-4-13 16,1-5-4-16,-5-7 4 0,-1-9-4 16,-1-6-4-16,0-7 2 0,0-2-23 15,0-1-20-15,0-4 27 0,-2-9-28 16,-7-6-108-16,-2-3 7 16,0-8-14-16,-4-1-37 0,-3-4-22 15,-1-4-10-15,-2 0 28 0</inkml:trace>
  <inkml:trace contextRef="#ctx0" brushRef="#br2" timeOffset="157319.46">20283 4723 392 0,'0'0'0'0,"0"0"351"0,0 0-220 16,0 0-6-16,0 0-9 0,-60-48-8 16,59 45-32-16,1 1-22 0,0 0-18 15,0 0-14-15,0 2-10 16,0-2-7-16,0 2-7 0,0 0-8 16,2 5 13-16,3 0-3 0,-4 3 0 15,0 2 0-15,-1 5 6 0,0 2-6 16,-3 0 0-16,-3 1 10 0,1-2-13 15,-2-3 6-15,5-3-1 16,-1-2-2-16,1-1-10 0,2-3-41 16,0 2-62-16,3-4-78 0,5-2-75 15,2-1-165-15</inkml:trace>
  <inkml:trace contextRef="#ctx0" brushRef="#br2" timeOffset="157578.85">20703 4578 1010 0,'0'0'0'0,"0"0"229"0,0 0-153 16,0 0-58-16,0 0-8 0,0 0 12 15,0 0-14-15,0 0-3 16,0 0 15-16,-10 53-6 0,2-34-4 16,-1 0 3-16,4-2-10 0,0 2-6 15,4-2 6-15,1 0 19 0,0 2-8 16,9-2 8-16,4 3-5 0,5-1-2 15,4 0 2-15,4-2-11 0,4-3-9 16,3-2 6-16,2-3-6 16,1-5-133-16,1-1 23 0,-2-3-137 15,-5-8-357-15</inkml:trace>
  <inkml:trace contextRef="#ctx0" brushRef="#br2" timeOffset="158156.38">21633 3999 725 0,'0'0'0'0,"0"0"276"16,0 0-176-16,0 0-43 16,0 0 11-16,0 0 10 0,0 0-8 15,13 73-10-15,-18-38-5 0,-9 1-21 16,-1 5-21-16,-5-3 3 0,0 0-13 16,0-1-6-16,-3-4 6 0,0 0-6 15,0-4-71-15,0-4 0 16,3-3-44-16,2-7-124 0,6-8-26 15,7-4-17-15,3-8-91 0</inkml:trace>
  <inkml:trace contextRef="#ctx0" brushRef="#br2" timeOffset="158302.82">21443 4335 550 0,'0'0'0'16,"0"0"292"-16,0 0-178 0,0 0-41 16,0 0-20-16,76-35 0 0,-51 31-10 15,0-1-18-15,6-2-11 0,2 0-9 16,2-2-2-16,-2 0-1 0,0 2-4 15,-4 3-93-15,0 4-12 16,-11 0-73-16,-6 1-19 0,-9 7-15 16,-5 1-75-16</inkml:trace>
  <inkml:trace contextRef="#ctx0" brushRef="#br2" timeOffset="158488.94">21629 4371 65 0,'0'0'0'0,"0"0"340"15,0 0-174-15,-63 30-32 0,60-26-25 16,-1-2-20-16,4 1-17 0,0-3-29 15,0 0-25-15,2 0-10 0,3 0 25 16,4 0 12-16,1 0 13 0,4 0-15 16,1-1-14-16,2-2-8 0,1-1-10 15,4-4-8-15,-3 2-6 16,0 2-7-16,-3 0-45 0,-2 2-74 16,-3 2-49-16,-2 0-65 0,-9 3-212 15</inkml:trace>
  <inkml:trace contextRef="#ctx0" brushRef="#br2" timeOffset="158700.18">21299 4642 920 0,'0'0'0'16,"0"0"168"-16,0 0-111 0,0 0 18 16,72-15 18-16,-38 2-26 15,7-1-31-15,5-1-8 0,6 0-2 16,1-1-7-16,-1 0-17 0,1-2 6 15,-5 3-8-15,-4 1 0 0,-9-1-21 16,-2 3-21-16,-9 1-16 0,-8 1 6 16,-7 4-39-16,-5-1-58 0,-4 0 19 15,-14-2-48-15,-1 2-170 16</inkml:trace>
  <inkml:trace contextRef="#ctx0" brushRef="#br2" timeOffset="158936.23">21682 4419 563 0,'0'0'0'0,"0"0"199"15,0 0-78-15,-5 77-17 0,9-43-6 16,5 6-22-16,2 5 1 16,-3-1-27-16,2 3-21 0,-3-1 9 15,0 0-8-15,-1-5-5 0,0-4-15 16,-1-7-10-16,2-5 0 0,-2-4 5 16,-4-9-6-16,2-5-3 0,-3-4 3 15,0-3-49-15,0 0 41 16,0 0 1-16,0-3 3 0,0-2-1 15,-5-4-41-15,-3-1-48 0,1-2-11 16,-2 1-28-16,0-1-48 0,-2-1-24 16,2-2-52-16</inkml:trace>
  <inkml:trace contextRef="#ctx0" brushRef="#br2" timeOffset="159198.76">21688 4695 725 0,'0'0'0'0,"0"0"312"0,0 0-172 16,0 0-44-16,0 0-15 0,0 0-5 15,0 0-11-15,0 0-30 0,0 0-17 16,-32-26-4-16,14 36-12 16,1 3-2-16,-4 4 0 0,-1 0 3 15,2 1-9-15,3-2-10 0,0-1-22 16,7-3-22-16,6-2 0 0,4-3-68 16,8-4-67-16,9-1 55 0,6-2 35 15,7 0-34-15,1-4 58 16,-3-2 56-16,-5 2 23 0,-3-2 4 15,-4-2 57-15,3 1-21 0,0-4 8 16,-1 0-4-16,3 0-5 16,-1-3-22-16,1 1-25 0,-3-2-162 15,0 0-184-15</inkml:trace>
  <inkml:trace contextRef="#ctx0" brushRef="#br2" timeOffset="159428.87">21894 4603 976 0,'0'0'0'0,"0"0"296"0,0 0-225 16,0 0-53-16,0 0-5 0,0 0 12 15,0 0-6-15,60-49 0 0,-32 38-7 16,4-2-10-16,5-1 5 0,1 0-5 16,5 0-4-16,-1-3 4 0,0 3-1 15,0-4-1-15,-1 2-2 16,-1 0-1-16,-3 0-18 0,0 0 4 15,-6-1-17-15,-5 2-32 0,-8 0-17 16,-6-1-54-16,-6 1-79 0,-6-4-8 16,-3 2-124-16</inkml:trace>
  <inkml:trace contextRef="#ctx0" brushRef="#br2" timeOffset="159671.95">22307 4075 965 0,'0'0'0'0,"0"0"143"15,0 0-106-15,0 0-1 0,-5 70 26 16,3-31 14-16,-1 8-12 16,0 13-14-16,2 9 1 0,0 11-7 15,0 0 19-15,1 1-25 0,0-4-32 16,2-11-6-16,5-8 0 0,-2-10 4 16,4-11-9-16,-4-7 8 15,0-8-6-15,-2-8-25 0,1-6 5 16,-3-4-16-16,-1-4-6 0,-1-1 13 15,-6-10-37-15,-1-6-138 0,-3-3-75 16,2-7-79-16</inkml:trace>
  <inkml:trace contextRef="#ctx0" brushRef="#br2" timeOffset="159945.84">22072 4223 936 0,'0'0'0'0,"0"0"280"16,0 0-169-16,0 0-85 0,0 0-32 15,0 0-16-15,0 0 20 0,0 0-21 16,0 0-35-16,40-28-1 0,-25 32-32 16,2 1-75-16,-4 2 8 0,-1 0-41 15,-4 1-29-15,-6 4 122 16,-2-1 65-16,-4 4 82 0,-4 3 180 15,-2-2-65-15,-1 2 16 0,0-1-41 16,-1-2-18-16,6 1-50 16,2-4-41-16,4 0-22 0,2-2 0 0,10-4-151 15,4-6-145-15</inkml:trace>
  <inkml:trace contextRef="#ctx0" brushRef="#br2" timeOffset="160376.42">23226 3945 932 0,'0'0'0'16,"0"0"259"-16,0 0-203 0,0 0-53 15,0 0-2-15,0 0 13 0,0 0-10 16,0 0-4-16,39 51 0 0,-31-37 0 16,-4 2-105-16,-1 0-31 0,-3 1-67 15,-7-3-76-15,-9-3-123 16</inkml:trace>
  <inkml:trace contextRef="#ctx0" brushRef="#br2" timeOffset="160567.09">23048 4125 632 0,'0'0'0'0,"0"0"308"0,0 0-130 15,0 0-69-15,0 0-16 16,0 0-21-16,0 0-27 0,0 0-19 16,0 0 1-16,54-43-1 0,-18 32-10 15,4-5-7-15,-1 6-7 0,2 1-4 16,1-3 4-16,2 5 1 0,4-3-19 15,-5 2-3-15,-3 0-21 16,-7 2-15-16,-8 2 7 0,-6 1-45 16,-8 2-81-16,-5 1-37 0,-6 0-46 15,-5 0-168-15</inkml:trace>
  <inkml:trace contextRef="#ctx0" brushRef="#br2" timeOffset="161177.88">23284 4056 675 0,'0'0'0'15,"0"0"217"-15,0 0-82 0,0 0-87 16,-61 56-10-16,50-42 21 0,-1 3-6 16,3 0-24-16,1 1-6 0,-2 0-3 15,1 1-7-15,3-1-8 16,3-2 5-16,3-1-9 0,0-4-2 16,0-2-3-16,5-4 3 0,3 0-11 15,3-3-6-15,-1-1-12 0,1-1-22 16,1 0-2-16,-4 0-19 0,1-1-17 15,1 0 17-15,1 0 4 0,1-2-1 16,0-3 39-16,0-3 18 16,-1-1 12-16,0-4 2 0,0 1 17 15,0-1 12-15,-2 2 9 0,0-2-3 16,1 4 10-16,-2 1 12 16,1 3-11-16,-3 0 10 0,-4 4 5 15,-2 0 2-15,0 2-4 0,0 0-12 16,-1 0-15-16,0 0-12 0,-4 6-2 15,-4 2-2-15,-3 5 5 0,-2 3 10 16,-3 3-8-16,3 3-7 0,-3-3 8 16,4 2-11-16,-2-3-4 0,3-2 6 15,5 0-8-15,-1-2-8 16,4-2 0-16,3-5 6 0,1 2-12 16,0-4 7-16,1 1-2 0,6-3-20 15,6 1 8-15,9-3-17 0,6-1-24 16,6 0 4-16,1-5-21 0,-2-1-26 15,-1 1 51-15,-5 0 14 16,-6 1 16-16,-4 3 22 0,-3 1-5 16,-9 0 9-16,-3 0 25 0,-1 0 4 15,-1 0 0-15,0 0-8 0,0 0-17 16,0 4 0-16,0 1 2 0,0 1-12 16,0 0-7-16,0-1 6 15,0 0-2-15,0 0-17 0,0-3-10 16,0 3-18-16,0-4-25 0,0 0 10 15,0 0-9-15,0-1-13 0,-3 0 28 16,-1 0-31-16,-5-3-108 0,0-2-29 16,-1-1-143-16</inkml:trace>
  <inkml:trace contextRef="#ctx0" brushRef="#br2" timeOffset="161497.19">23070 4333 872 0,'0'0'0'0,"0"0"358"0,0 0-232 16,0 0-71-16,0 0-25 16,0 0-11-16,0 0-16 0,0 0-2 15,35 7 1-15,-6-7 7 0,8 0-8 16,8-1-2-16,8-3-61 0,3 0-28 16,6-2-31-16,1 1 64 15,-2-2-35-15,-5-1-2 0,-9 1 54 16,-12 1 35-16,-8 0 8 0,-14 4 30 15,-3 0 42-15,-8 2 14 0,-2 0-5 16,0 0-18-16,0 2-19 16,-6 3-11-16,-1 4-15 0,0-2-14 0,1 5 0 15,2 0-7-15,2-3 0 16,-1 0-57-16,2 0-34 0,0 0-67 16,-3 3 2-16,0-1 3 0,-9 2-73 15,-8-1 3-15,-3 3-24 0</inkml:trace>
  <inkml:trace contextRef="#ctx0" brushRef="#br2" timeOffset="161701.81">23383 4541 23 0,'0'0'0'0,"-108"54"134"16,56-30 90-16,8-1 4 16,8-5 2-16,5-6-34 0,12-3-44 15,9-4-33-15,6-2-66 0,4-3-32 16,4 1-18-16,8-1-5 0,14 0 4 16,10 0 42-16,12-5-8 0,8-5-22 15,3 2-6-15,2-4 1 16,-3 1-10-16,-1-1-1 0,-3-2 4 15,-5 4 1-15,-2 0-3 0,-9 0-10 16,-5 3-16-16,-8-2-24 0,-11 0 5 16,-3 0-42-16,-9 2-84 0,-4-3-9 15,-10 2-96-15,-11-4-218 16</inkml:trace>
  <inkml:trace contextRef="#ctx0" brushRef="#br2" timeOffset="161833.72">23458 4520 834 0,'0'0'0'0,"0"0"359"15,-42 91-232-15,36-43-51 0,4 4-29 0,2 5 3 16,1-1-17-16,6 2-8 16,1 1-18-16,-2 0-2 0,-2 1-5 15,-3 1 0-15,-1 2-158 0,-5-3-118 16,-14-6-404-16</inkml:trace>
  <inkml:trace contextRef="#ctx0" brushRef="#br2" timeOffset="163184.07">24571 4568 601 0,'0'0'0'0,"0"0"346"0,0 0-179 15,0 0-35-15,0 0-50 0,0 0-25 16,0 0-18-16,-7-12-14 0,10 12-16 16,2 0-5-16,7 0 23 15,8-1 2-15,6-2-5 0,6-4 7 16,2-3-16-16,1 2-7 0,0-1 0 15,-1 3-8-15,-1 3 0 0,-3 0-17 16,-5 3-36-16,-2 0-64 16,-6 1-41-16,-4 5-151 0,-11 0-193 15</inkml:trace>
  <inkml:trace contextRef="#ctx0" brushRef="#br2" timeOffset="163348.01">24601 4697 964 0,'0'0'0'0,"0"0"147"0,0 0-98 16,0 0 50-16,0 0-13 16,80 18-28-16,-42-16-17 0,6 4-31 15,-1-5-11-15,1 2-4 0,0 2-59 16,0-1-122-16,-4-2-162 0,-10-4-242 16</inkml:trace>
  <inkml:trace contextRef="#ctx0" brushRef="#br2" timeOffset="170948.95">25835 4632 266 0,'0'0'0'16,"0"0"483"-16,0 0-354 0,0 0-13 16,0 0 1-16,0 0-38 0,0 0-25 15,0 0-12-15,2-4-26 0,3 3-14 16,9-1 13-16,1-2-2 0,9 1 4 16,6 1 8-16,-1-3-8 15,3 4-6-15,0-2 2 0,1 2-9 16,1 1-1-16,0 0 4 0,0 0-5 15,-2 4-2-15,-2 2 0 0,1-2 4 16,-3 4-4-16,-1-2 0 0,-2-2 2 16,4 2-3-16,-3-2 1 15,0 0 1-15,1-2-1 0,0-1 0 16,-2 0 3-16,3 0-4 0,1-1 2 16,1 0 6-16,2 0-5 0,1-1 5 15,3 0-6-15,0-1 1 0,0 1 2 16,3 0-4-16,-3 1 0 0,-2 0 0 15,-1 0 0-15,-2 0-2 16,-2-1 4-16,-1 2-1 0,1-1-2 16,-1 0 2-16,1 0 3 0,5 0-3 15,-2-2 4-15,3-2 1 0,3 2-1 16,0-3 1-16,5 3-1 0,-3 1-5 16,4-1 0-16,-5 1 7 15,-2 0-9-15,-3 1 4 0,0 0 0 16,-1 0-2-16,-2 0 0 0,1 0 7 15,0 2-4-15,0-1 6 0,2 0-3 16,-2-1-4-16,-1 0 6 0,2 0-3 16,0-3-5-16,-3-1 0 15,1 1 7-15,0-1-7 0,1 4 0 16,-1-3 4-16,6 3-4 0,-3-2-2 16,5 0 4-16,3 2-4 0,-1-3 4 15,2 2-2-15,3-1 0 0,-3-1-2 16,0-1 2-16,-3 1 0 0,-6 1 0 15,-3-3 1-15,-3 3-2 16,-2 2 2-16,-3-3 5 0,0 3-5 16,2 0 7-16,-2 0-6 0,4 4-2 15,-2-1 0-15,-3 1 7 16,2-1-10-16,-1 0 6 0,-2 1 4 16,0-1-5-16,-2 0 9 0,-1-1-4 15,-2-1 1-15,-1-1 8 0,-3 0-8 16,-5 1 0-16,-1-1 2 0,-3 1-8 15,-1-1 0-15,-2 0-1 0,0 0-2 16,0 0-12-16,0 0-11 0,0 2-13 16,0 5-29-16,-2 3-33 15,-5 2-49-15,-9-2-215 0</inkml:trace>
  <inkml:trace contextRef="#ctx0" brushRef="#br2" timeOffset="172697.93">25925 5275 518 0,'0'0'0'0,"0"0"277"16,0 0-146-16,0 0-37 0,0 0 3 15,0 0 1-15,0 0-56 0,0 0-28 16,4-19-11-16,7 7 0 0,1-3-3 16,1 2 0-16,4-1 6 15,-4-3-7-15,2 5 2 0,-3-2 0 16,3 0-1-16,1 3 0 0,-4-2 1 15,2 5-2-15,1-2 1 0,-1 2 1 16,2 3-2-16,1-3 2 0,-2 3 8 16,-2-4-3-16,-1 4 7 15,-3 2-7-15,0 0 1 0,-1 2 0 16,-3 1-5-16,1-1-1 0,-1 2 3 16,2 3-4-16,-2 3 0 0,4 3 0 15,-1 3 6-15,2 1-3 0,-3 6 4 16,4-2-6-16,1 4 5 0,-3 3 7 15,4 2-5-15,-1 1 2 16,-1-1 6-16,0 0-6 0,-2-3-2 16,0-2 2-16,-2-3-6 0,2 0-1 15,-1-3 3-15,-3-4-5 0,2-4 0 16,-5-1 3-16,1-2-4 0,1-1 0 16,-2-2 0-16,-1 3 2 15,0-4-2-15,-1 0 0 0,1 2 1 16,-1-3-3-16,0 1-1 0,0-1-12 15,0 0-13-15,0 1-10 0,1-1-21 16,0 1-11-16,-1-1-38 0,0 0-8 16,2 0-27-16,0 0-42 15,1-2-29-15,-1-11-237 0</inkml:trace>
  <inkml:trace contextRef="#ctx0" brushRef="#br2" timeOffset="172921.01">26564 5055 696 0,'0'0'0'0,"0"0"247"0,0 0-204 15,0 0-10-15,-73 16-1 0,40 8 13 16,-4 7 14-16,-4 5-23 0,-2 4-1 16,4 1 2-16,-3 2-20 15,4-4-3-15,1-3 0 0,10-2-10 16,5-8-3-16,6-2 0 0,5-8-2 15,0-1-44-15,5-2-64 0,2 0-32 16,-1-6-64-16,4-3-202 0</inkml:trace>
  <inkml:trace contextRef="#ctx0" brushRef="#br2" timeOffset="173397.3">26526 5362 874 0,'0'0'0'15,"0"0"154"-15,0 0-61 0,0 0-70 16,0 0-1-16,63-34 29 0,-47 33-26 15,-3 1-12-15,1 2-1 0,-3 3-15 16,-1 2 2-16,1-2 2 0,-6 3-2 16,-1 1-16-16,-3 2-3 15,-1 0-2-15,-5 0 8 0,-6 0 10 16,-3-2 0-16,1 3-7 0,-2-4 4 16,3 4 1-16,3-3 6 0,-2-1 0 15,7-3 1-15,-1 3-2 0,3-3 2 16,2-2 10-16,0 2-2 0,0-4 8 15,1 2-5-15,2-2 5 16,3 1 7-16,2-2-10 0,2 0 4 16,1 0 3-16,3 0-13 0,0 0 2 15,5 0 4-15,0 0-11 0,3-2 2 16,0 0 4-16,-1 0-1 16,-2-1-2-16,-2 2-2 0,-2 0-5 15,-3-1 1-15,-2 2 0 0,-5-1-43 16,-2 1-42-16,-3 0-82 0,0-1-82 15,-3 1-252-15</inkml:trace>
  <inkml:trace contextRef="#ctx0" brushRef="#br2" timeOffset="173890.44">27130 5344 982 0,'0'0'0'0,"0"0"260"0,0 0-190 16,0 0-62-16,0 0-11 0,0 0 6 16,60-17 32-16,-33 12-17 0,2 3-1 15,2-1 1-15,0 2-6 0,0 1-2 16,-2 0 1-16,-5 0-8 0,0 0-2 16,-3 0 2-16,-5 0-6 15,0 0-66-15,-2 0-66 0,-1 0-114 16,-4 0-133-16</inkml:trace>
  <inkml:trace contextRef="#ctx0" brushRef="#br2" timeOffset="174412.87">27813 5215 848 0,'0'0'0'0,"0"0"278"16,0 0-176-16,0 0-65 0,0 0-29 16,6-65-3-16,8 53 10 15,-2 0-17-15,5-1 3 0,1 3 5 16,1 2-3-16,-2-1-1 0,-2 4 6 16,-1 2-9-16,-5 3 1 0,2 0 0 15,-1 3 0-15,1 6-3 0,-2 1 4 16,0 6-2-16,1 3 1 0,-3 3 3 15,1 5-3-15,1-1 0 16,-1 1 5-16,1-2-2 0,-1 0 8 16,0-2 14-16,4 0-4 0,-2 0-7 15,-2-3 7-15,1-2-13 0,-3-3-5 16,2-3 0-16,-3-3-4 16,4-3-1-16,-4-2 4 0,-1-1-4 15,4-1-34-15,-3-2-9 0,4 0-27 16,1-4-70-16,0-4-107 0,0-2-77 15,-6-3-224-15</inkml:trace>
  <inkml:trace contextRef="#ctx0" brushRef="#br2" timeOffset="174592.9">28314 5059 932 0,'0'0'0'0,"0"0"180"16,0 0-109-16,0 0-28 0,-74 48 29 15,31-23-11-15,-7 4-23 16,2 0-8-16,0 2-18 0,0 1-5 16,2 1-2-16,5-2-5 0,7-2 0 15,12 0-14-15,8-7-62 0,10-2-62 16,4-3-129-16,6-4-74 0</inkml:trace>
  <inkml:trace contextRef="#ctx0" brushRef="#br2" timeOffset="174979.24">28361 5338 1033 0,'0'0'0'0,"0"0"267"0,0 0-232 15,0 0-27-15,0 0 8 0,0 0 8 16,68-32-23-16,-53 32-1 0,-4 5 0 15,0 4 0-15,-2-2-4 16,-4 0 3-16,-2 0-2 0,-3 2 0 16,-1 1 4-16,-8 3 0 0,-6 0 0 15,-1 0 5-15,-2 1-1 0,5-2-5 16,1-3 0-16,2-2 0 0,6-1-4 16,1-3 6-16,2-2-4 15,1 0-1-15,0-1 6 0,0 0-5 16,0 1 1-16,0 0 2 0,0 5 5 15,1 0-4-15,1-4 3 0,3 4-7 16,2-4 3-16,6 0 3 0,8 1-4 16,4-3 0-16,3 1 9 15,2 0-14-15,0 0-3 0,0 2-19 16,-3-2-36-16,-4 4-6 0,-9-2-116 16,-8 1-101-16,-6 0-256 0</inkml:trace>
  <inkml:trace contextRef="#ctx0" brushRef="#br2" timeOffset="176172.84">26435 3639 480 0,'0'0'0'15,"0"0"278"-15,0 0-129 0,0 0 1 16,0 0-40-16,0 0-13 0,0 0-31 16,0 0-39-16,0 0-17 0,-11-32-10 15,3 55 0-15,-2 4 15 0,3 3 7 16,3-2-9-16,4-1-4 0,1-5-3 15,9-2-9-15,4-2 3 16,1-2 0-16,6-3 0 0,3-4-7 16,3-7 1-16,3-2-16 0,2-7 1 15,0-6-18-15,-1-3-11 0,1-3-12 16,-3 1-4-16,-7-5 11 0,-3 0 9 16,-2 0-7-16,-9 2 3 15,-2 2 21-15,-3 3 26 0,-3 3 2 16,0-1 2-16,0 4 21 0,0 2-6 15,-4 4 7-15,0-1 3 0,0 3-13 16,0 2-2-16,1-1 5 0,-1 1-15 16,3 4 0-16,0 8-2 15,-1 5-6-15,2 7 11 0,0 6 13 16,0 6 5-16,0 9 8 0,0 4 19 16,-2 5-12-16,-2 1-7 0,1 2 2 15,-3-3-20-15,-2-4-6 0,-4-7 0 16,0-8-6-16,-2-6 0 0,1-5 8 15,0-7-4-15,1-5 7 16,0-4 11-16,-1-2-8 0,3-6 0 16,-3 1 10-16,-1-1-6 0,3-4 6 15,-4-3 9-15,7-1-4 0,-2-6-5 16,0 0-7-16,4-4-6 16,4 1-6-16,1-1-8 0,1 3-1 15,5 2 0-15,7 1-1 0,2 1-3 16,4 1 10-16,7 0-4 0,3 0-74 15,5 5 2-15,3-1-90 16,-2 3-109-16,-3-2-109 0</inkml:trace>
  <inkml:trace contextRef="#ctx0" brushRef="#br2" timeOffset="176459.72">26867 4056 837 0,'0'0'0'0,"0"0"172"15,0 0-74-15,0 0-74 16,0 0 4-16,70-15 0 0,-56 22-14 16,-3 4-10-16,-1 2-2 0,-2 4 1 15,-6 2-1-15,-2 0-2 0,0 3 0 16,-11-7 0-16,-1 0 5 0,1-1 0 16,-4-4 0-16,2 1-2 15,3-4 0-15,3-3 5 0,2-1 5 16,2-3 10-16,3 0 1 0,0 0-5 15,0 0-10-15,2 0-15 0,4 0-10 16,5 0 13-16,4 0-10 0,4 0-37 16,3 0-33-16,1 0-38 15,5 0-4-15,2-3-56 0,3-1 22 16,10-2-243-16</inkml:trace>
  <inkml:trace contextRef="#ctx0" brushRef="#br2" timeOffset="176674.81">27490 4018 1061 0,'0'0'0'0,"0"0"334"0,0 0-265 16,0 0-41-16,0 0-23 15,0 0-8-15,0 0 1 0,0 0 3 16,0 0 0-16,77-24-1 0,-53 23 0 15,1 1 0-15,1 0-84 0,-1 0-4 16,0 0-81-16,-3 0-161 0,-2-1-15 16</inkml:trace>
  <inkml:trace contextRef="#ctx0" brushRef="#br2" timeOffset="177274.8">28036 3671 988 0,'0'0'0'16,"0"0"318"-16,0 0-260 0,0 0-41 15,0 0-10-15,0 0-2 0,0 0 15 16,0 0 3-16,-18 78-6 0,17-60-9 16,1-3-6-16,0 1-1 15,4-5-1-15,2-3 0 0,4 0-7 16,5-4 5-16,3-4-14 0,3-4-1 15,4-5-5-15,-1-4-7 0,-1-1-3 16,3 0 5-16,-1-4-7 0,-4 0 22 16,1 1 12-16,-5 0 0 15,-6 3-6-15,1 4 6 0,-10 2 9 16,-2 1 7-16,0 4 17 0,0 1-2 16,0 2-10-16,0 0-11 0,0 0-10 15,-1 0 0-15,1 1 0 0,0 5-18 16,-1 4 10-16,1 4 9 0,-3 4-2 15,1 5 1-15,2 2 0 16,-3 2 1-16,-1 5 0 0,0 3 1 16,1 6-1-16,-1 4 17 0,0 0-3 15,3 0 10-15,-5-1-6 0,3-1-9 16,-3-3-4-16,-1-3-1 16,1-5-4-16,-5-8 2 0,-1-5-3 15,0-6 0-15,-3-7 12 0,3-1 2 16,1-5 3-16,0 0 15 0,-1-5-5 15,-1-4-1-15,2-1-6 16,-1-2-4-16,3 0 6 0,3 1-6 0,2-5-2 16,3 0-6-16,1-2-9 15,0-3 2-15,2 2-1 0,5 3-6 16,3-1 3-16,4 6 1 0,3-3-3 16,0 1 2-16,5 4 1 0,2-4-21 15,5 6-25-15,1 2-34 0,1-1-76 16,2 1-148-16,-4-1-251 15</inkml:trace>
  <inkml:trace contextRef="#ctx0" brushRef="#br2" timeOffset="177459.98">28566 4048 907 0,'0'0'0'0,"0"0"196"0,0 0-108 16,4 71-24-16,-4-45-6 0,0 1-7 15,-1-1-14-15,-3 1 11 0,2-4-21 16,-1-5-12-16,2-4-6 0,1-3-4 16,-1-4-1-16,1-3-6 15,0-2-21-15,0-1-70 0,-5-1-174 16,-3-10-323-16</inkml:trace>
  <inkml:trace contextRef="#ctx0" brushRef="#br2" timeOffset="178503.39">24515 7829 868 0,'0'0'0'0,"0"0"347"16,0 0-214-16,0 0-68 0,0 0-41 16,0 0-15-16,0 0 3 15,61-7 16-15,-19 7-1 0,11 0-15 16,-2-2-6-16,2 0-1 0,-3 2-9 16,-4-4-9-16,-4 4-44 0,-6 0-64 15,-7 0-98-15,-14 7-123 0,-15-2-360 16</inkml:trace>
  <inkml:trace contextRef="#ctx0" brushRef="#br2" timeOffset="178659.78">24570 8036 979 0,'0'0'0'0,"0"0"236"16,0 0-139-16,0 0-68 0,0 0-8 16,0 0 40-16,69 2-14 15,-30-7-16-15,3 1-19 0,1 2-12 16,-2 2 0-16,-1 0 0 0,1 0-121 15,-3 0-5-15,3 1-221 0,-12-1-113 16</inkml:trace>
  <inkml:trace contextRef="#ctx0" brushRef="#br2" timeOffset="179942.33">25949 8054 699 0,'0'0'0'0,"0"0"252"0,0 0-140 16,0 0-62-16,0 0 3 15,71-34 13-15,-41 28-22 0,5 1-4 16,0 1-9-16,5 3-12 0,0 1 4 16,-2 0-2-16,2 2 0 0,-1 6 2 15,0-2-10-15,-1-2-2 0,4 5 6 16,-1-3-8-16,0 1-3 0,5 0 7 16,-1-3-5-16,5-3-8 15,1-1 0-15,4 0 8 0,4 0-7 16,5 0 9-16,1 0-10 0,5 0 0 15,2 0 0-15,-1 0 5 0,1-1-3 16,-3 4 9-16,-2 0-9 0,-6 1-3 16,-1-1 2-16,-4-1 4 15,-4 2-5-15,-2 0 6 0,-4 1-7 16,2-2 0-16,-7-1 2 0,4 1-2 16,-4-1 1-16,5-2 0 0,2 0 1 15,1 0-1-15,4 0 0 0,0 0 2 16,3 0-4-16,1 1 4 0,4 1-2 15,-3 1-3-15,5 3 6 16,3 0-2-16,2 1-5 0,5 1 8 16,-1-2-3-16,3 3-6 0,3-2 10 15,-1 0-6-15,6-3-4 0,4-1 10 16,9 0-3-16,4-2-3 16,-1 1 1-16,-8 2 2 0,-9-2-1 15,-14 3 22-15,-1-2-1 0,-8 1-4 16,-6 1 5-16,-10-2-10 0,-11 2-2 15,-10-2-1-15,-6 0-8 0,-12 1-4 16,-4 0-15-16,-7 4-73 16,-16 1-12-16,-14-1-132 0,-19-8-776 15</inkml:trace>
  <inkml:trace contextRef="#ctx0" brushRef="#br2" timeOffset="185865.27">26903 8360 244 0,'0'0'0'0,"0"0"363"16,0 0-279-16,0 0 29 0,0 0-7 15,0 0-10-15,0 0-8 0,0 0-9 16,5-24-15-16,-5 24-13 16,0 0-9-16,0 0-14 0,0 0-14 15,0 0-3-15,-1 0-10 0,-1 0-2 16,2 4-1-16,0 6 2 0,0 1 0 16,0 4 0-16,-2 4 1 0,-1 0-1 15,1 2 0-15,-3 1 6 16,2 1-8-16,-1 0 4 0,-2 1 6 15,2 1-11-15,-3 1 6 0,4 1 7 16,-1 0-11-16,-2 2 2 0,-2 2 20 16,2-3-21-16,-2-1 0 0,2-2 19 15,1-2-22-15,1 0 6 0,-1 0 4 16,3 1-9-16,-2 0 4 0,3 2 16 16,-2-4-19-16,0 1 2 15,-1-2 14-15,0-4-17 0,1 0 4 16,3-1 8-16,0-5-11 0,0-3 2 15,0-3 2-15,0-5-3 16,0 0 0-16,-1 0 2 0,1 1-3 16,0-1 2-16,0 1 4 0,0-1-7 15,0 0 4-15,0 0 1 0,0 0-3 16,0 0 0-16,0 0 0 0,-1 0-8 16,0 0 16-16,1 0-7 0,0 0-2 15,0 0 2-15,0-1 5 0,0-4-8 16,2-4 2-16,0-4-2 15,5-1-9-15,1-3 18 0,2-1-8 16,2 1-9-16,-2 2 14 0,2-1-8 16,-1 2-5-16,1-1 13 0,-3 2-7 15,2-1-5-15,0 2 15 0,0-3-8 16,4 3-5-16,2 0 12 16,1 0-5-16,-1 0-1 0,4 0-1 15,-2 4 0-15,-2 1-6 0,2 1 14 16,-6 2-6-16,-4 1-1 0,2 0 0 15,-6 3-1-15,0 0-7 0,-2 0 11 16,-3 5-2-16,3-1-2 16,-3 3 2-16,0 0-1 0,0 0 0 15,0 4 0-15,-1 1 2 0,0 2-5 16,0 5 6-16,-2 0 3 0,-2-1-8 16,0 4 4-16,-5-1 8 0,0 1-8 15,1 0 12-15,0-1-7 0,3 1-5 16,4 1 18-16,0-3-7 15,2-1 3-15,0-3 3 0,3-1-10 16,2-4-7-16,4-1 10 0,4-4-11 16,2-3-2-16,4-2 2 0,3-1 5 15,1-4-6-15,0-8 0 0,3 0-5 16,-1-3-83-16,-2 1 1 16,1-1-86-16,-5 1-259 0,0-4-347 15</inkml:trace>
  <inkml:trace contextRef="#ctx0" brushRef="#br2" timeOffset="186237.2">27699 8882 953 0,'0'0'0'0,"0"0"358"0,0 0-239 15,0 0-55-15,0 0-12 0,0 0-5 16,0 0-28-16,0 0-25 0,-9-3 9 15,24 3-3-15,6 0 0 0,5 0 13 16,6 0-12-16,1 0-2 16,1 0 2-16,-1 0 8 0,-1 0-9 15,-2-1 0-15,-5 1 2 0,-2-3-11 16,-9 0-9-16,-2 0-32 0,-6 3-41 16,-4 0-39-16,-2 0-180 0,-3-3-361 15</inkml:trace>
  <inkml:trace contextRef="#ctx0" brushRef="#br2" timeOffset="186814.81">28639 8832 825 0,'0'0'0'0,"0"0"337"0,0 0-218 16,0 0-43-16,0 0-13 0,0 0-15 16,0 0-17-16,0 0-6 0,0 0-22 15,-15-13-4-15,10 20 2 0,0 3 5 16,-2 2-7-16,-2 5 2 16,1-3 21-16,0 4-18 0,3 3 15 15,0-1-13-15,4 5-2 0,1 1 16 16,0-1-12-16,4 0-1 0,3 0 11 15,5 0-17-15,3-4-2 0,1-3 2 16,2-3 5-16,1-5-9 0,1-2 6 16,3-5-1-16,0-3-7 15,2-3 10-15,0-7-5 0,1-5-5 16,-1-2 10-16,0-2-10 0,-4-1-1 16,-3-5 12-16,-3-2-3 0,-5 0-5 15,-5-6 4-15,-3 2 5 0,-4 0-9 16,-8 2 4-16,-5 8 5 15,-2 3-9-15,-3 6 4 0,-5 3 9 16,-5 4-16-16,-3 5 5 0,-2 5 0 16,-5 6-179-16,-3-1-41 0,-7-4-453 15</inkml:trace>
  <inkml:trace contextRef="#ctx0" brushRef="#br2" timeOffset="203429.71">26455 7201 593 0,'0'0'0'0,"0"0"180"15,0 0-72-15,0 0-3 0,0 0-45 16,0 0-8-16,0 0 0 0,0 0-33 15,0 0-13-15,6-36 12 0,13 30 4 16,3 1 4-16,2-1 11 16,2 1-15-16,3 2-3 0,-3 2 3 15,-1 1-17-15,-4 0-2 0,-4 3 1 16,-5 4-4-16,-5 2 0 0,-2 3-3 16,-5 2 3-16,-9 3-10 0,-7 4 0 15,-11 2-5-15,-5 3-6 0,-3 0 5 16,-9 1 2-16,3-1 4 15,1-2 11-15,3 0-1 0,6-4 0 16,11 0 0-16,8-7 14 0,6-3-6 16,5-2 9-16,1-3-11 0,0 0 1 15,7-1 12-15,5 0-1 16,7-3 6-16,2-1 7 0,6 0-8 16,5-2-7-16,2-4-3 0,1 0-1 15,1 1-6-15,-1-3-2 0,-4 3-5 16,-2 2 0-16,-6 3-16 0,-4-2-33 15,-2 2-20-15,-4 0-95 16,-2 0-66-16,-2 0-64 0,-6 0-260 16</inkml:trace>
  <inkml:trace contextRef="#ctx0" brushRef="#br2" timeOffset="204123.9">27043 6730 791 0,'0'0'0'0,"0"0"282"16,0 0-210-16,0 0-13 0,0 0-20 15,0 0-11-15,0 0-19 0,0 0-18 16,0 0 9-16,-8 34 13 16,1-3-2-16,-1 1 1 0,2 8 10 15,-2 2-9-15,1 7-3 0,-1-1 4 16,-1 4-6-16,1 1-2 0,-6 0 7 16,2 1-2-16,-2-1 8 0,-1-2 1 15,5-3-10-15,-1-3 2 16,3-7-5-16,4-6-5 0,0-7-2 0,4-6 0 15,0-5 0-15,0-10-2 16,0-4-1-16,4 0-7 0,1-1 1 16,4-5 9-16,1-6 0 0,-1-3-8 15,-2-2 3-15,3 0-5 16,-5 0 2-16,2 2 7 0,-2 2-2 16,-1-1-1-16,1 0 8 0,1 3-7 15,1-2-1-15,0 1 1 0,3-2-4 16,6 3 4-16,1-2 2 0,1 0-7 15,1 4 5-15,-1-1 2 16,-4 3-3-16,-1-1 5 0,1 4 0 16,-2 0-1-16,1 0 0 0,-1 2 0 15,-6-1 2-15,0 3 0 0,-1 0 7 16,1 0-8-16,-3 0 1 0,0 7 1 16,-3 0-3-16,0 1 0 0,0 5 14 15,-1 4-6-15,-1 1 0 16,-2 2 3-16,-2 3-4 0,-2-1 0 15,2-1 7-15,2 4-7 0,3-2 6 16,-1 0 4-16,2-1-7 0,2 0 5 16,2-4-1-16,4 1-5 15,0-3-3-15,3-4-1 0,0 0-7 16,4-7 1-16,1-3 0 0,4-2-8 16,-1-3-28-16,6-4-34 0,0-7-34 15,-3-6-135-15,-2-3-269 0</inkml:trace>
  <inkml:trace contextRef="#ctx0" brushRef="#br2" timeOffset="204774.86">27398 6666 689 0,'0'0'0'0,"0"0"300"0,0 0-172 16,0 0-38-16,0 0-15 15,0 0-8-15,0 0-37 0,0 0-14 16,22-52-7-16,-10 52-5 0,0-1 4 16,2 1 0-16,2 0 0 0,-1 0 3 15,-1 0 0-15,4 1-1 0,-6 2-5 16,-1 3-4-16,0 1-2 16,-6-1 2-16,2 4-4 0,-6 2 3 15,-1 1 0-15,-2 2-8 0,-8 1 2 16,-5 0-1-16,-4 2-5 0,-2-2 2 15,-2-1 2-15,3-3-3 0,4-3 10 16,7-2 2-16,4-1 0 16,0-4-1-16,4-2 0 0,0 0 14 15,1 0-5-15,1 1-4 0,5-1 0 16,5 5 10-16,4-3 5 0,4 0-4 16,4 0-4-16,0-2 0 0,1 0-12 15,1 0 0-15,0 0 4 16,0 3-7-16,1 0-115 0,-2 1-8 15,0-2-251-15,-5-1-188 0</inkml:trace>
  <inkml:trace contextRef="#ctx0" brushRef="#br2" timeOffset="205315.77">28082 7297 1100 0,'0'0'0'0,"0"0"340"16,0 0-278-16,0 0-36 0,0 0-20 16,0 0-7-16,0 0 2 0,0 0 25 15,92-14-11-15,-53 14 2 16,0 0-12-16,1 0-5 0,1 1 0 15,-1 0 2-15,0 0-5 0,-3 1-13 16,-4-1-49-16,-4-1-27 0,-5-1-22 16,-8 1-156-16,-6-2-66 0,-7-5-272 15</inkml:trace>
  <inkml:trace contextRef="#ctx0" brushRef="#br2" timeOffset="205871.84">29079 7172 873 0,'0'0'0'0,"0"0"332"16,0 0-216-16,0 0-49 0,0 0-35 15,0 0-17-15,0 0-3 0,0 0-15 16,0 0 5-16,-60 80 18 0,54-42 0 16,6 3-1-16,4-2 0 0,7-3-6 15,6-4-8-15,6-8-1 0,6-6-5 16,9-6 1-16,4-8 0 15,4-4 6-15,1-9-7 0,-3-8 2 16,-4-7 9-16,-5-4-13 0,-6-4 6 16,-6-2 7-16,-9-4-8 0,-4-1 11 15,-9-1-5-15,-4 1-4 0,-13 4 6 16,-9 5-10-16,-7 6 0 16,-5 11-19-16,-3 11-46 0,-5 6-41 15,-6 14-103-15,-6 4-399 0</inkml:trace>
  <inkml:trace contextRef="#ctx0" brushRef="#br2" timeOffset="208663.81">24637 11076 699 0,'0'0'0'0,"0"0"273"0,0 0-141 16,0 0-36-16,0 0-51 0,0 0-18 16,0 0-8-16,0 0 4 0,34-14 13 15,-10 14-6-15,2 0-7 16,5 0 4-16,-3 0-18 0,1 0 5 16,-3 2 4-16,0-2-11 0,-2 1 3 15,-3-1 3-15,-1 0-15 0,0 0 2 16,1 0 0-16,-2-1 1 0,-1-1-29 15,0 2-24-15,-3 0-80 16,-3 3-104-16,-5 4-109 0</inkml:trace>
  <inkml:trace contextRef="#ctx0" brushRef="#br2" timeOffset="208859.91">24650 11287 1002 0,'0'0'0'0,"0"0"248"16,0 0-191-16,0 0-33 0,0 0 6 16,83-23 8-16,-42 16-8 0,3 2-15 15,1 0-16-15,2 3 1 0,-4 0 0 16,-2 2 0-16,0 0-35 16,-3 2-47-16,-4 5-222 0,-8-5-175 15</inkml:trace>
  <inkml:trace contextRef="#ctx0" brushRef="#br2" timeOffset="-211195.56">26174 11329 605 0,'0'0'0'0,"0"0"206"16,0 0-70-16,0 0-50 0,0 0-36 16,0 0 8-16,0 0-14 0,0 0-22 15,0 0 3-15,12-53-8 16,1 49-1-16,5 0 11 0,2-1-5 16,9 4-5-16,1 1 8 0,5 0-9 15,2 0-11-15,7 2 7 0,5-1 0 16,8 2-7-16,7-3 17 0,5 0-2 15,6 0-11-15,4-5 15 0,6-1-6 16,4-1-4-16,2 0 9 16,0 0-8-16,-2 0-6 0,-3 1 7 15,-4 1 0-15,-3 1-10 0,-6-1 13 16,-5-3-7-16,-6 3-5 0,-6-1 4 16,-5-3 2-16,-7 6-13 15,-5-2 0-15,-10 1 9 0,-7 2-12 16,-9-1 4-16,-5 3-2 0,-6 0-91 15,-2 8-23-15,-5 5-32 0,-12 1-166 16,-11-5-479-16</inkml:trace>
  <inkml:trace contextRef="#ctx0" brushRef="#br2" timeOffset="-210259.7">26922 11487 693 0,'0'0'0'16,"0"0"272"-16,0 0-162 0,0 0-16 16,0 0-30-16,0 0-22 0,0 0-10 15,0 0-32-15,0 0 0 0,3-26-8 16,2 43 5-16,0 5 3 0,-3 6 0 16,1 3 14-16,-3 4-7 0,0 2 16 15,0 3 1-15,-4-1-8 16,-2 5 10-16,-2-2-11 0,0 2-4 15,1-3 8-15,-4-3-9 0,4-2-4 16,-1-5 3-16,4-4-10 0,0-3 1 16,-2-4 0-16,2-1 1 15,0-2-3-15,1-3 4 0,1-1 0 16,0-5-5-16,0 0 6 0,-1-1-1 16,3-4-4-16,0 0 4 0,0-3-2 15,0 0-4-15,0 0 2 0,0 0 0 16,0 0-8-16,1-1 7 0,4-8 0 15,1-1-7-15,2-3 6 16,-1 0-9-16,-1 0 6 0,1-2 6 16,2 2-7-16,4 4 1 0,-1-3 4 15,1 1-1-15,0-3-2 0,-1 1 7 16,3 0-2-16,-1 1-6 0,2 0 10 16,1-1-2-16,1 2-2 15,3-1 2-15,-2 1 0 0,0 4-1 16,-2 2 0-16,-3 1 0 0,-4 1 0 15,-4 1 15-15,-2 1-5 0,-2 0-8 16,0 1 8-16,1 0-4 0,0 0-5 16,1 3 5-16,-1 2-3 0,-1-2-6 15,0 2 6-15,0 1 3 16,-1 2-7-16,1 1 2 0,0 3 3 16,-2-4-5-16,0 5 2 0,0 1 10 15,-3 1-4-15,-4 1 6 0,2 4-3 16,-4-2-2-16,5 3 10 0,-4 0-5 15,4-2-4-15,3 1 7 16,1-2-5-16,0-1-6 0,3-5 6 16,7 5-5-16,1-5-4 0,3-4 7 15,7 2-6-15,1-8-6 0,2-1 6 16,3-1-6-16,3-4-50 0,1-6-48 16,4-8-51-16,-9-4-208 15</inkml:trace>
  <inkml:trace contextRef="#ctx0" brushRef="#br2" timeOffset="-209164.56">26596 10564 666 0,'0'0'0'15,"0"0"250"-15,0 0-138 0,0 0-62 0,0 0-13 16,0 0 12-16,58-37-20 16,-37 34-7-16,0 1-2 0,-5 2-6 15,3 0-9-15,-5 4 6 0,-2 3-11 16,-2 4 0-16,-4 3 0 0,-6 3 2 15,0 1-2-15,-8 3 0 16,-7 0 7-16,-6 1-10 0,-2 2-1 16,-3-1-7-16,-2-3-1 0,3 0 8 15,-1-3 5-15,1-4-2 0,6-2 2 16,3-4 3-16,5-1 1 0,7-3 22 16,3 0-5-16,1-2-1 0,0-1 5 15,1 1-19-15,9-1-5 16,3 0 19-16,10 0 6 0,3 0 0 15,3 0-9-15,3 0-13 0,1 0-7 16,2 0 4-16,1 0 0 0,-4-1-3 16,-3 1-46-16,0 0-14 0,-8 0-59 15,-3 0-100-15,1 0-103 16,-6-6-271-16</inkml:trace>
  <inkml:trace contextRef="#ctx0" brushRef="#br2" timeOffset="-208437.88">27208 10204 655 0,'0'0'0'0,"0"0"302"15,0 0-182-15,0 0-46 16,0 0-3-16,0 0-11 0,0 0-38 16,0 0-14-16,0 0-6 0,-1-19-4 15,2 33-7-15,-1 8 13 0,0 8 7 16,0 5 2-16,0 4 7 0,-2 7-10 15,-3 2 2-15,0 1-2 16,-2 1-9-16,1-3 3 0,-2-1-2 16,1-1-3-16,0-2 2 0,-2-5 1 15,-2-4-3-15,5-5-1 0,-2-5 4 16,0-7-3-16,5-5 2 0,2-4 1 16,0-5-4-16,1-2 0 15,0-1 2-15,0 0-6 0,0 0 1 16,4 0 0-16,2-5 1 0,0-1 5 15,3-4 7-15,-1-4-12 0,1 1 5 16,1 0 2-16,-1-2-5 0,3 2 2 16,-1 4 0-16,3-3 0 0,-5 3-3 15,4 0 5-15,1-1-4 16,-1 0 3-16,3 1 1 0,1-2-4 16,-2 1-1-16,0 2 3 0,-2-2 10 15,-2 4-6-15,-3 0 5 0,0 2-4 16,-4 1 2-16,-2 3 5 0,0 0-13 15,-1 0-1-15,0 0 4 16,-1 6-4-16,0 2 2 0,0 4 9 16,-4 1-6-16,-4 3 2 0,0 2 5 15,-1-2-8-15,4 2 5 0,-1-4 9 16,-1 1-8-16,4-3 0 0,1 1 6 16,2-1-13-16,2 1 12 15,4 0-6-15,3-1-5 0,0 1-2 16,3-2 0-16,3 1 3 0,-1-1-4 15,4 0 1-15,-4-1-2 16,2-3-86-16,-1-2-11 0,0-2-99 16,-2-3-110-16,-1 0-373 0</inkml:trace>
  <inkml:trace contextRef="#ctx0" brushRef="#br2" timeOffset="-207838.64">27558 10021 597 0,'0'0'0'0,"0"0"346"16,0 0-196-16,0 0-47 0,0 0-20 15,0 0-30-15,0 0-17 0,0 0-17 16,0 0-10-16,53-61-2 0,-39 61 1 16,2 0 0-16,0 2-4 15,-1 8-1-15,-1 1 2 0,-5-1 0 16,0-1-4-16,-6 3 0 0,-3-1 5 15,0 0-7-15,-2 2 2 0,-8 0 7 16,2-1-7-16,-2-3 3 0,0-1-1 16,2-2-4-16,-1-3 2 15,4 1 6-15,-2-1-5 0,4 1 6 16,1 1 5-16,1 0-8 0,1 2-3 16,0-1-1-16,5 0-1 0,8 3 0 15,6-2 5-15,7 1-6 0,11-2 2 16,7-3 1-16,4-1-78 15,6 2-42-15,4-4-92 0,1 0-295 16</inkml:trace>
  <inkml:trace contextRef="#ctx0" brushRef="#br2" timeOffset="-188009.86">28730 11232 539 0,'0'0'0'0,"0"0"231"16,0 0-132-16,0 0 22 0,0 0-32 16,0 0-12-16,0 0-24 0,0 0-23 15,0 0-21-15,-2-9-1 0,20 7 22 16,4 1-5-16,5 0-11 15,1-2 5-15,2 2-8 0,3-2-10 16,0 1 16-16,-2 1-10 0,1-1-1 16,-2-2 4-16,-3 1-7 0,-4-1-6 15,-1 1 6-15,-3 1 1 16,-5 2-9-16,-5-2 1 0,-5 2-31 0,-1 0-57 16,-3 1-32-16,-1 6-77 15,-8 3-130-15</inkml:trace>
  <inkml:trace contextRef="#ctx0" brushRef="#br2" timeOffset="-187783.78">28788 11381 753 0,'0'0'0'16,"0"0"180"-16,0 0-55 0,0 0-70 15,0 0-3-15,0 0 19 0,70-23-7 16,-42 18-34-16,-3 0-14 15,3 2 5-15,-1-1-5 0,-2-2-11 16,1 3 6-16,-1-1-9 0,-5 1-4 16,-2 1 4-16,-3 2-1 0,-3 0-32 15,-3 0-38-15,0 2-85 0,-2 2-120 16,-4 1-82-16</inkml:trace>
  <inkml:trace contextRef="#ctx0" brushRef="#br2" timeOffset="-187042.91">29816 11361 856 0,'0'0'0'0,"0"0"236"16,0 0-121-16,0 0-74 0,0 0-36 16,0 0 11-16,0 0 22 15,0 0-20-15,66-14-4 0,-41 11 11 16,4 1-11-16,5 0-4 0,1-2 7 16,1 2-9-16,6 1-5 0,-3 0 17 15,3-3-12-15,1 3-7 0,1 0 10 16,0-1-5-16,2 1-12 15,2 0 12-15,0-2-1 0,6 1-7 16,2 1 4-16,2-1 6 0,1 0-11 16,-4 1 6-16,0 1 2 0,0 0-6 15,-4 0 2-15,1 3 5 0,-2-1-9 16,-1-1 6-16,-1 3 0 0,1-1-5 16,-4 2 4-16,2 1 1 15,-3-1-5-15,1-2 4 0,1 0 1 16,1-1-9-16,1 1 12 0,-1-2-4 15,-4-1-9-15,-2 0 14 0,2 0-5 16,-7 0-9-16,2 2 14 16,-7-1-7-16,1 1 0 0,-2 1 0 15,-4-3 0-15,-1 1 0 0,0-1 0 16,-6 0 14-16,3 2-12 0,-4-1 18 16,-1-1-8-16,3 3-7 0,-3-3 16 15,4 0-7-15,3-2-11 16,-4-1 13-16,5 1-12 0,3-3-8 15,-2 2 8-15,2-1 0 0,-1 1-5 16,-7-1 2-16,-6 2-3 0,-3-1-18 16,-10 3-2-16,-1 0-36 0,-8 0-55 15,-17 0-57-15,-11 4-205 0</inkml:trace>
  <inkml:trace contextRef="#ctx0" brushRef="#br2" timeOffset="-185926.03">30896 11575 582 0,'0'0'0'0,"0"0"277"16,0 0-158-16,0 0-17 0,0 0 7 16,0 0-21-16,0 0-29 0,0 0-15 15,1-43-8-15,-1 43-20 0,0 0-13 16,0 4 6-16,0 0-11 0,-2 7-9 16,-3 5 20-16,2 7-7 15,0 2-4-15,-2 4 4 0,-1-1 15 16,0 2-18-16,-3 1 2 0,4 0 21 15,-3 2-18-15,-2 4 12 0,4 0-7 16,-2 2-7-16,-1-1 11 0,4-1-8 16,-3-1-7-16,-1 0 4 15,-1-3 8-15,3-5-11 0,-1 0 2 16,1-3 0-16,1-2-7 0,-3 1 12 16,4-6-5-16,-1-4-7 0,3 1 12 15,0-8-6-15,0-1-6 16,3-1 12-16,-1-2-8 0,1-3-7 15,0 0 14-15,0 0-10 0,0 0-11 16,4 0 18-16,1-5-4 0,1-4-11 16,2 1 10-16,1-6-9 0,-1 0-6 15,-1 3 17-15,2-3-6 0,3 1-5 16,-2 1 13-16,1-3-2 0,0 1-5 16,-2-2 11-16,0 1-8 15,-2-1 0-15,3 1 6 0,2 2-6 16,-1 2-3-16,2 0 10 0,2 2-8 15,-3 2-1-15,1 2 9 0,0 2-5 16,-1-1-5-16,0 2 12 0,-2-4-5 16,1 3-6-16,-2 1 10 15,0 1 2-15,-2-2-5 0,2 3 13 16,-2 0-12-16,-2-2-3 0,1 2 0 16,-1 0 12-16,0 0-13 0,-1 3 2 15,-1-1 4-15,-1 1-10 0,-1 2 10 16,1 1-3-16,-1 1-4 15,-1 3 4-15,0 0 8 0,-3 3-10 16,-3 1 13-16,0 1-9 0,1-3-6 16,-2 1 4-16,5 4 7 0,-1-2-10 15,0 5 2-15,-1-1 1 0,3-1 0 16,0 3 10-16,1-4-5 0,0-1-3 16,4 1 13-16,4 1-14 15,-2 0 3-15,0-3 10 0,5-1-11 16,-1-4-2-16,0-2 7 0,3-1-8 15,-1-1-4-15,-1-3 4 0,4-3 4 16,1-2-15-16,-1-7 0 0,3-3-35 16,-1-4-58-16,1-8-41 15,-3-2-257-15</inkml:trace>
  <inkml:trace contextRef="#ctx0" brushRef="#br2" timeOffset="-184878.38">30101 10551 656 0,'0'0'0'16,"0"0"290"-16,0 0-198 0,0 0-25 16,0 0 8-16,0 0-12 0,0 0-18 15,0 0-10-15,0 0-15 0,71-47-6 16,-57 47 8-16,1 0-14 0,3 1-5 16,0 4 13-16,1 2-10 15,0 0 3-15,-1 0 7 0,-1 1-9 16,-3 1-6-16,-1 1 13 0,0 3-13 15,-5-3-2-15,2 2 2 0,-5 2 3 16,-2-1-8-16,-3 2 8 0,1 1 1 16,-1 2-9-16,-6-2 8 15,0 3 0-15,-9 0-4 0,1 0 0 16,-4 2-1-16,-3 1-3 0,-4-1 8 16,-2 1-8-16,0-3-2 15,-5 1 11-15,0-4-7 0,0 0-3 16,4-3 10-16,6-2-4 0,5-3-7 15,6-2 12-15,6-2-6 0,3-3-3 16,1 0 6-16,1-1-2 0,1 3-12 16,6-2 13-16,2 1-3 0,4-1 0 15,6 3 2-15,-2 0 10 0,3 0-12 16,2 0 2-16,-1-1 5 0,2 4-8 16,2-3 4-16,5-1 8 15,1-1 3-15,-2-1 1 0,3-1-6 16,-1 0-1-16,-2 0 14 0,-2 0-9 15,-9 0-5-15,-1 0 16 0,-10-1-16 16,-3 0 5-16,-2 1 10 16,-2-1-13-16,0 1-1 0,0 0 12 15,-1 0-18-15,-4 0-4 0,0-4 4 16,-1 2-4-16,1-1-39 0,-2 0-12 16,2 1-58-16,-2 2-143 15,0 0-242-15</inkml:trace>
  <inkml:trace contextRef="#ctx0" brushRef="#br2" timeOffset="-184023.74">30716 10779 859 0,'0'0'0'0,"0"0"314"16,0 0-243-16,0 0-17 0,0 0-10 15,0 0-18-15,0 0-12 0,0 0-7 16,0 0-7-16,19 1 0 15,-15 7 13-15,-3 2-13 0,1-2 0 16,-2 0 7-16,1-4-9 0,4 0 4 16,-3-2 8-16,0-2-9 0,-1 0 5 15,-1 0 3-15,0 0-9 0,0 0 0 16,-3-3 0-16,-4-6-193 16,-5 0-476-16</inkml:trace>
  <inkml:trace contextRef="#ctx0" brushRef="#br2" timeOffset="-179767.77">31200 10347 280 0,'0'0'0'0,"0"0"55"0,0 0 227 16,0 0-209-16,0 0 3 0,0 0 51 15,0 0-29-15,0 0-38 0,8-37 7 16,-8 34-14-16,0 0-21 0,0 3 2 16,0 0-18-16,0 0-7 0,0 0 4 15,0 0-11-15,0 0-4 0,0 0 4 16,0 0-4-16,0 2-5 0,0 5 9 16,0 2 0-16,0 0-4 15,-1 1 3-15,-1 3 2 0,0 3-6 16,-1 1 5-16,-1 7 1 0,2-2-6 15,-1 5 4-15,-2 2 1 0,2 0-4 16,-5-2 3-16,3 3 0 16,-3-1-2-16,2 0-1 0,-3 2 4 15,1-3-4-15,-2-1 1 0,0-1 3 16,4-1-4-16,-1-3 4 0,1-2-1 16,1 3-2-16,1 0 0 0,-4-2 3 15,6 3-4-15,-1-4 3 16,-2-1 0-16,4-1-2 0,0-3 2 15,-2-3 0-15,3 1-2 0,-1-2 2 16,0 0 2-16,0-1-4 0,-1-4 2 16,1-1 0-16,1-4-1 0,0-1 0 15,0 0 1-15,0 0-2 0,0 0 2 16,0 0-2-16,1 0-5 16,1-2 5-16,0-4 2 0,-1 5 4 15,0-3-3-15,1 2 2 0,-1-1-5 16,1-2 2-16,1 1 4 0,-2 0-8 15,0-2 6-15,-1 1-1 0,0-3-4 16,1 0 3-16,1-2-3 16,0-2-3-16,3 1 2 0,0-2-5 15,-3-2-11-15,4 1 12 0,-3 4 4 16,5-2-1-16,2 1 4 0,-3 3 0 16,3-2-6-16,0 2 6 0,2 2 2 15,-2-1-3-15,1 1 2 0,-3 1 1 16,1-1-4-16,0 2 4 15,-1 0 3-15,0 1-6 0,-2-1 2 16,1 2 6-16,3-3-10 0,-3 2 6 16,2-2-1-16,2 1-2 0,0 2 0 15,-2-2 6-15,0 2-4 0,-1-2 12 16,0 2-9-16,-5 0-3 16,1 1 9-16,-2 1-8 0,-2-1-2 15,0 1 2-15,0 0-5 0,0 1 2 16,0 4 0-16,0 1 15 0,1 0-12 15,-1 3 4-15,0 2-4 0,0 2-5 16,-3 0 4-16,-2 0 7 16,1 1-12-16,-2 3 6 0,3-3 5 15,0 1-12-15,0-1 8 0,0 0 5 16,1-1-10-16,2 1 2 0,0 0 14 16,0-3-10-16,2 4 13 0,4-4-9 15,-2 1-6-15,2-2 15 16,-1-5-9-16,2 1-9 0,0-2 0 15,1-3 20-15,-1 2-17 0,-1-1 6 16,2-1-4-16,-1 0-5 0,-1-1 0 16,0 0 11-16,-1-1-13 0,0-2 4 15,-1 0 2-15,1 3-4 0,2-2-75 16,0-3-24-16,-1-1-126 16,2-1-224-16</inkml:trace>
  <inkml:trace contextRef="#ctx0" brushRef="#br2" timeOffset="-179000.89">31628 10808 854 0,'0'0'0'0,"0"0"260"16,0 0-188-16,0 0-57 0,0 0 2 15,0 0 1-15,0 0-10 0,0 0 16 16,0 0-7-16,15 10-10 16,-12-4 9-16,-2-2-13 0,-1 0-1 15,0-2 14-15,0-2-9 0,0 0-2 16,2 0 8-16,-2 0-6 0,0 0-5 15,0 0 14-15,0-2-8 0,0-1-3 16,0-3-4-16,0-2-2 0,2 0-4 16,3 1 7-16,-3 1-2 15,1 5-4-15,2 0 8 0,-2-2-6 16,-1 3-4-16,1 0 12 0,1 3-8 16,-3 2-1-16,0 1 6 0,-1-3 5 15,0 1-6-15,0-2 10 16,0 0-9-16,0-2-2 0,0 0 6 15,0 0-8-15,0 0 0 0,0 0 2 16,0-2 11-16,-1-2-8 0,-2 1 4 16,-3-2-1-16,-2-1 6 0,3 5 12 15,-2-2-10-15,3 1-7 0,-1 2-3 16,1 0-9-16,4 4-18 16,0 5-81-16,2-3-105 0,6 1-206 15</inkml:trace>
  <inkml:trace contextRef="#ctx0" brushRef="#br2" timeOffset="-178240.81">32022 10334 850 0,'0'0'0'0,"0"0"232"15,0 0-156-15,0 0-65 0,0 0-3 16,0 0 33-16,0 0-1 16,-2 65-9-16,2-38 6 0,0 3-21 15,-4 6-3-15,-2 1 3 0,3 2-9 16,-3 1-4-16,2 1 3 0,-1 1-3 16,-2 3-3-16,-2 2 0 0,0 0 12 15,4-2 1-15,-1-5-1 16,1-2-9-16,0-7 1 0,2-2 7 15,-1-7-12-15,3-6 1 0,0-5 0 16,0-5 4-16,1-5-4 0,0-1 0 16,0 0 3-16,0 0-2 0,1-1 1 15,-1-2-4-15,4-6-5 0,-2 3 11 16,-1-2-4-16,4-2 0 16,-1 3 0-16,1-1 0 0,1-2-7 15,0 4 1-15,0-6-5 0,4 1-7 16,-2 0 14-16,5-2-2 0,2 1-4 15,-1 1 9-15,3 2-4 0,-3-1 6 16,2 2 2-16,3 0-4 16,0 1-2-16,0 1 6 0,-3 0-1 15,-1 0-2-15,-5 4 11 0,-3 1-5 16,-1 0 0-16,-5 1 5 0,3 0-11 16,-1 1 0-16,-1 3 14 0,0 2-9 15,0 5 2-15,-2 5 11 0,0 3-4 16,-4 3-4-16,0-2 13 15,-6 7-13-15,5-3 7 0,1-3 6 16,4 2-17-16,0-8-1 0,9 2 12 16,0 0-6-16,-1-4-5 15,2 4 12-15,-1-4-12 0,5-4-5 0,0-2 9 16,2-2-9-16,0-3-2 16,3 0-1-16,-1-2 1 0,-6 0-83 15,0-4-40-15,0-7-137 0,-9-5-439 16</inkml:trace>
  <inkml:trace contextRef="#ctx0" brushRef="#br2" timeOffset="-174264.71">24825 13776 293 0,'0'0'0'0,"0"0"361"0,0 0-249 0,0 0-20 16,0 0 31-16,0 0-37 0,0 0-6 16,0 0-24-16,-5-2-24 15,10 2 6-15,4-6-5 0,7 4-4 16,0-2 3-16,4 0-7 0,1 0-7 16,-2-1 10-16,6-1-7 0,-2 1-7 15,4-1 10-15,0 1-8 0,1-1-7 16,1 0 7-16,-3 0-2 15,-2-2-6-15,0 3 5 0,-3-2-5 16,-4 3-3-16,-2-1 6 0,-4 3-11 16,-6-1 0-16,-2 1 0 15,0 2-2-15,-3 0-56 0,0 5-21 16,0 3-81-16,-6 6-60 0,-5 1-122 16</inkml:trace>
  <inkml:trace contextRef="#ctx0" brushRef="#br2" timeOffset="-173980.84">24879 13988 577 0,'0'0'0'0,"0"0"215"15,0 0-73-15,0 0-13 16,0 0-56-16,0 0 8 0,0 0-10 15,0 0-28-15,0 0-13 0,59-38-9 16,-46 36-11-16,1 2 9 0,2 0-5 16,4 0-3-16,1 0 5 0,3-1-1 15,-1 1-6-15,1 0 6 0,0 0-6 16,-4-1-1-16,4-1 6 16,-3-3-9-16,-3 1-7 0,-2 1 4 15,-5-1-2-15,-5 2-13 0,-4 2-32 16,-2 0-71-16,0 2-115 0,-10 3-150 15</inkml:trace>
  <inkml:trace contextRef="#ctx0" brushRef="#br2" timeOffset="-172885.95">26169 13771 699 0,'0'0'0'0,"0"0"173"0,0 0-51 16,0 0-35-16,0 0-37 16,0 0 4-16,0 0-16 0,63-59-14 15,-42 55-2-15,6 0-14 0,4 0 7 16,1 2 5-16,2 1-16 0,1 1 1 16,-4-1 9-16,-2 1-9 0,-6 5-6 15,-2 1 2-15,-8 2 5 16,-1 3-7-16,-6 1 2 0,-5 2-1 15,-2 6-1-15,-12 1 2 0,-7 4 5 16,-8 3-5-16,-7 0 4 0,-3 3-7 16,-5 0-1-16,0-3 5 0,3 0-4 15,-1-3-1-15,7-1 6 0,5-4 0 16,10-4-5-16,7-5 4 16,6-2 12-16,6-4-8 0,0 1 2 15,10 0-3-15,7-2 6 0,6 0 14 16,7 0 2-16,8-3-4 0,2-1-3 15,11-1-10-15,-2 0-1 0,1-6 13 16,1 2-9-16,-6-3 3 16,-1 2 2-16,-6 0-13 0,-5-1-3 15,-2 2 4-15,-9 2-8 0,-7-2 0 16,-5 2-16-16,-3-1-28 0,-4 3-26 16,-2 0-32-16,-1-2-159 0,-5-5-205 15</inkml:trace>
  <inkml:trace contextRef="#ctx0" brushRef="#br2" timeOffset="-172052.89">27158 13179 627 0,'0'0'0'0,"0"0"318"15,0 0-192-15,0 0-25 0,0 0-6 16,0 0-27-16,0 0-20 0,0 0-35 16,0 0-12-16,-1-51 1 0,1 62-4 15,0 7-6-15,0 9 9 0,0 5 4 16,-4 8-5-16,0 7 20 16,-5 4-13-16,1 4 5 0,-5 1 3 15,-1 3-11-15,-1 1 3 0,-1 3 1 16,4-1-3-16,-2 3 8 0,4-2 5 15,0-3-5-15,-2-4 1 0,7-4 0 16,-3-7-10-16,2-4 1 16,0-5 3-16,1-8-11 0,1-5 3 15,2-8 0-15,1-6 3 0,1-7-4 16,0-2 2-16,0 0 0 0,0-2 0 16,2-6 8-16,0-3-11 0,4-5 4 15,-2-3 5-15,3 0-14 0,-1-2 1 16,2 0 6-16,-1 2 0 15,4 1-15-15,0 0 16 0,5 1-2 16,-2 0-8-16,5 1 12 0,-2 3-5 16,1 0-2-16,1 0 8 0,-3 0-6 15,3 2 0-15,-5 1 4 0,-1 2-1 16,0 1-2-16,-3 3 2 16,1-1 4-16,1 3-3 0,-2 1 8 15,1 0-11-15,-1 1 0 0,-3 0 2 16,-1 0 2-16,0 4-4 0,-4 2 2 15,1 4 1-15,-3 0 1 16,0 4 6-16,0 2-4 0,-4 1 3 16,-4 1 7-16,3 2-7 0,1-1 1 15,2 1 7-15,2 0-4 0,0 1 3 16,0-3 7-16,0-1-13 0,5-4 3 16,1-1 4-16,5 1-13 15,1-5 2-15,2 0 6 0,5-3-13 16,3-4 4-16,2 0 8 0,1-1-15 15,3-1 5-15,0-6 0 0,4-3-76 16,3-1-1-16,1 0-53 0,-5-6-249 16,-10-7-657-16</inkml:trace>
  <inkml:trace contextRef="#ctx0" brushRef="#br0" timeOffset="-167145.81">31638 11140 311 0,'0'0'0'0,"0"0"324"0,0 0-262 0,0 0 39 16,0 0-33-16,60-54 0 15,-31 32 19-15,6-2-23 0,10-6-19 16,3-3-4-16,2-5 1 0,7-4-9 15,3-1 3-15,3-1-2 0,5 1-20 16,3 1-13-16,2 4 7 0,0 7-14 16,-5 3-8-16,-1 5-16 15,-9 5-16-15,-4 0-16 0,-5 4 6 16,-11 1-17-16,-5 3-53 0,-10 2-36 16,-12-2-182-16</inkml:trace>
  <inkml:trace contextRef="#ctx0" brushRef="#br0" timeOffset="-166435.47">30360 12419 892 0,'0'0'0'0,"0"0"320"0,0 0-279 15,72-54-2-15,-10 22 20 0,24-10-29 16,16-4-11-16,15-2 0 0,6-1-20 15,3 9-2-15,-1 0 6 0,-5 7-3 16,-4-1-32-16,-6 2-24 16,-3 2-102-16,-15-1-206 0,-15-5-391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5T05:53:17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8783 3880 299 0,'0'0'0'0,"0"0"216"0,0 0-120 16,0 0-4-16,0 0 17 0,0 0-26 16,0 0 3-16,0 0-6 15,0 0-25-15,-20-34-26 0,17 46-21 16,-1 11-5-16,2 10-5 0,2 12 4 16,0 4 6-16,5 2-7 0,6-4 5 15,1-9-6-15,2-8 0 0,-2-8-2 16,1-8 2-16,1-6-6 15,-3-4 5-15,5-4 0 0,-3-9-2 16,2-13-8-16,1-7-12 0,4-5-23 16,-5-6-31-16,1-3 2 0,-3 3 17 15,-5 1 7-15,1 4 14 0,-4 10 16 16,1 7 21-16,-3 7 0 16,-3 7 0-16,0 4 36 0,0 0 3 15,0 0-19-15,0 0-16 0,0 0-6 16,0 0-5-16,0 0 3 0,2 2-1 15,1 3 4-15,1 3 2 0,2 0 1 16,0 6-2-16,3 4 0 0,2 8 10 16,1 9 5-16,1 8 18 15,0 8 3-15,-3 8 2 0,-1 1 2 16,-3 4-19-16,-1 2-5 0,-4-3-1 16,-1-2-5-16,0-6-5 0,-4-9 12 15,-1-4 14-15,-5-5 1 0,-1-4 8 16,-3 2-9-16,-3-1-6 15,-2 1 2-15,0-2-8 0,-1-5-1 16,3-6 9-16,5-8-8 0,2-4 1 16,0-8 14-16,6-2 4 0,-3-6-10 15,3-12-15-15,-2-12-12 0,5-17-2 16,1-12 2-16,4-10 2 0,2-2-4 16,-1-4-21-16,3 9-16 15,2 7-10-15,3 8 4 0,8 12-14 16,2 5-64-16,3 6-109 0,2 5-38 15,-6 5-227-15</inkml:trace>
  <inkml:trace contextRef="#ctx0" brushRef="#br0" timeOffset="192.32">9143 4182 998 0,'0'0'0'0,"0"0"4"0,0 0 4 16,0 0 64-16,0 0-71 15,0 0 1-15,0 0 5 0,59-63 9 16,-39 54 9-16,5-1-12 0,-2 3-3 16,1 3-3-16,1 2-5 0,-3-1-2 15,-1 2 0-15,2 1-94 0,-4 0-74 16,-3 0-83-16,-5 0-92 16</inkml:trace>
  <inkml:trace contextRef="#ctx0" brushRef="#br0" timeOffset="349.46">9275 4311 996 0,'0'0'0'0,"0"0"144"0,0 0-75 15,0 0-76-15,0 0-15 0,0 0 21 16,0 0 2-16,0 0 7 0,84-32 4 16,-55 23-24-16,0 5-149 0,-1 2-76 15,-2-2-60-15,-7 1-173 0</inkml:trace>
  <inkml:trace contextRef="#ctx0" brushRef="#br0" timeOffset="712.19">9583 4046 931 0,'0'0'0'0,"0"0"49"16,0 0 62-16,0 0-71 0,0 0-38 15,0 0 0-15,0 0 24 0,0 0 15 16,0 0-3-16,54-22-6 0,-29 16-22 15,-5 2-4-15,2 3-2 0,-1 1-4 16,-2 5 0-16,-4 3 0 16,-2 4-5-16,-4 5 0 0,-3 5 0 15,-6 1-2-15,-2 7 1 0,-8 0-2 16,-6 1 0-16,-1-1-1 0,-2-2 5 16,-3-2 3-16,1-3 1 0,-1-3 0 15,-1 1 5-15,1-2 2 0,5 1 14 16,2-5 3-16,9-6 10 15,3-5 6-15,3-4-23 0,0 0-13 16,3 0-8-16,8 0-3 0,10-1 10 16,7-12 4-16,10-6-2 15,2-8 0-15,6-4-10 0,2-2-71 16,3 0-60-16,-4-2-143 0,-2-2-42 16,-9 2-109-16</inkml:trace>
  <inkml:trace contextRef="#ctx0" brushRef="#br0" timeOffset="969.18">10082 4019 934 0,'0'0'0'0,"0"0"207"0,0 0-82 16,0 0-100-16,0 0-22 0,0 0-4 15,0 0 2-15,0 0 3 0,0 0 1 16,25-63-1-16,-6 55 1 0,-1 3 4 16,3 3-7-16,-1 0 2 0,-1 2-2 15,0 11-2-15,2 6 0 0,-1 8 35 16,2 4-9-16,-3 4 0 15,1 2 9-15,0 1-13 0,-1-1-7 16,-3-7-6-16,4-1-8 0,-6-3 1 16,3-3 1-16,-4-3-5 0,0-2-15 15,-4-4-33-15,-3-4-9 16,1-4-31-16,-4-4-88 0,5-5-45 16,-5-13 53-16,3-7-61 0,-3-9-62 15</inkml:trace>
  <inkml:trace contextRef="#ctx0" brushRef="#br0" timeOffset="1101.33">10480 3937 911 0,'0'0'0'16,"-49"58"224"-16,16-18-137 0,-1 5-42 15,-4 3-17-15,4-2 6 0,4-2 0 16,1-5-23-16,9-7-7 0,6-4-5 16,6-6-34-16,6-4-66 0,2-6-133 15,0-8-53-15,7-4-180 0</inkml:trace>
  <inkml:trace contextRef="#ctx0" brushRef="#br0" timeOffset="1490.89">10413 3359 657 0,'0'0'0'0,"0"0"230"15,0 0-173-15,0 0-28 0,0 0 4 16,68-24-2-16,-53 24-5 15,0 6-14-15,-3 6-9 0,-6 6 1 16,-5 6 5-16,-1 5 11 0,-3 0 16 16,-9-1 19-16,3-6-8 0,2 0 3 15,1-5-7-15,6-7-23 0,0-2-10 16,1-2-8-16,9-2-4 0,5-1 1 16,7-3 2-16,11-2 0 15,9-13 5-15,7-7-12 0,14-9-123 16,6-9-142-16,-2-6-575 0</inkml:trace>
  <inkml:trace contextRef="#ctx0" brushRef="#br0" timeOffset="4688.85">7057 12372 241 0,'0'0'0'0,"0"0"224"15,0 0-132-15,0 0-26 0,0 0 0 16,0 0 3-16,0 0-24 16,0 0-9-16,-14 1-8 0,6-1 0 15,-1 0-1-15,-1-3-8 0,2-1-4 16,-3-1 0-16,3-1-11 0,1-3-4 15,-1 0 0-15,4-6 0 0,1-4-7 16,3 1 4-16,0-5-14 16,1 5 6-16,6 3 9 0,0 5-7 15,0 5 6-15,0 3 3 0,0 2 0 16,3 2-13-16,0 5 12 0,-2 4-6 16,-1 3 7-16,1 2 0 0,-4-2 3 15,2 1-2-15,-2 1 3 0,-3-4-3 16,-1 2 0-16,0-2 3 15,-2 1 4-15,-7 2 7 0,1 2-2 16,-5 0-8-16,-1-1 1 16,-1-3 2-16,-1-5-4 0,1-1 1 0,3 0 3 15,2-5-2-15,-1-2 4 0,3-3 1 16,0-10-12-16,0-5 1 16,6-3 0-16,2-6-7 0,0-1 7 15,10 0 0-15,0 5 0 0,1 2-3 16,1 6 4-16,-2 3-2 0,1 6-2 15,3 2 1-15,-3 4-6 16,4-1 7-16,-3 7 2 0,3-1-2 16,-4 9-4-16,0 2 5 0,-3 1 0 15,-1 6 2-15,-3-1 0 0,-2 1-3 16,-2 2 2-16,0-4 10 0,-3 1-8 16,-6-4 14-16,1-4 4 0,-3 0 2 15,-3-5 4-15,0-2-1 16,2-3-10-16,-4-4 2 0,4-3 3 15,1-5-13-15,1-5-1 0,3-5-4 16,1-4-6-16,1-6 5 0,3-5 0 16,2-1-4-16,2-2-11 0,4 2 6 15,3 0-10-15,2 5 6 0,-1 1 3 16,4 9-7-16,-2 4 13 16,0 7-1-16,-2 3-4 0,1 5 4 15,-2 0-6-15,-1 10-7 0,1 5 11 16,-3 9 5-16,0 2 0 0,-2 3 0 15,-4 2 3-15,1-2-5 0,1-5 4 16,-2-1 2-16,-3-2-4 16,-1-6 0-16,-3-1 31 0,-1-3-7 15,-1-8 2-15,0-1 5 0,-2-2-8 16,0 0-5-16,1-7-2 0,-1-7-10 16,3-2-2-16,1-5-1 0,3-3-6 15,2-4 1-15,2 0 3 16,7 3-2-16,1 5-8 0,4 3 10 15,-2 5-2-15,0 10-3 0,0 0 4 16,-1 4-12-16,0 9 9 0,-1 7 6 16,-2 7 0-16,-5 8 10 15,-1 2-2-15,-1 4-12 0,-6 3-50 16,-7-5-277-16</inkml:trace>
  <inkml:trace contextRef="#ctx0" brushRef="#br0" timeOffset="24060.21">24297 9236 3 0,'0'0'0'0,"0"0"0"0,0 0 12 16,0 0-18-16</inkml:trace>
  <inkml:trace contextRef="#ctx0" brushRef="#br0" timeOffset="148208.53">28639 9681 34 0,'0'0'0'0,"0"0"-21"15</inkml:trace>
  <inkml:trace contextRef="#ctx0" brushRef="#br0" timeOffset="148274.37">28639 9681 37 0,'38'-25'11'0,"-38"23"-8"16,0 2-6-16</inkml:trace>
  <inkml:trace contextRef="#ctx0" brushRef="#br0" timeOffset="201024.7">8628 8529 240 0,'0'0'0'0,"0"0"58"0,0 0 172 16,0 0-163-16,0 0-17 0,0 0 45 15,0 0 6-15,0 0-48 16,0 0-25-16,-25-8-9 0,29 8-13 16,5 1 14-16,0 3 28 0,3 1-11 15,1 2-2-15,0 1-7 0,4-1-14 16,-3 2-1-16,2-3-8 0,-1 0-4 15,-2 1 4-15,-6-3-5 16,1 0 0-16,-3 0 0 0,-3-1 5 16,-2 1-5-16,-4 0 0 0,-5 2 6 15,-5 2-7-15,-4-1 2 0,-5 1 2 16,2-3-4-16,-3-3 2 0,3-2 5 16,2-1-3-16,2-5 14 0,1-2 3 15,6 0 2-15,3 1 10 16,5 0-10-16,2 2-13 0,0 2 0 15,3-2-8-15,7 1-2 0,3-2 2 16,2 1 1-16,3 0-2 0,2 4 0 16,-2 0 2-16,3 1-2 15,-2 0 0-15,-1 2 1 0,-2 0-2 0,-4 1 2 16,-2 4-1-16,-4 0 0 16,-1 4 0-16,-3 2 3 0,2 3-2 15,-4-2 9-15,-2 2-10 0,-8-3 0 16,-3-4 9-16,0 0-11 0,0 0 4 15,-3-3 3-15,1-1-4 0,2-5-1 16,2 0 0-16,1 0 11 16,3-5-7-16,0-3 3 0,1 1-7 15,3-1 0-15,3 0 0 0,0-1-1 16,4 1-7-16,2-2 11 0,3 4-6 16,-4-2 0-16,1 3 5 0,-2 3-4 15,-1 0 0-15,-1 2 3 16,0 0-2-16,1 0-1 0,-3 0 4 15,0 0-4-15,3 4-91 0,-1 0-23 16,-1 2-111-16,0 3-52 0,-1-2-187 16</inkml:trace>
  <inkml:trace contextRef="#ctx0" brushRef="#br0" timeOffset="203067.81">5775 14278 280 0,'0'0'0'0,"0"0"56"16,0 0 5-16,0 0-42 0,0 0-2 16,0 0 9-16,0 0-8 0,0 0-5 15,25-66 3-15,-18 48-2 0,1-3 14 16,2 1 6-16,2-2-20 16,-1-2 0-16,1-3 14 0,1-1-10 15,2 1-2-15,-1-2 2 0,1 1-10 16,1-2-5-16,1-1 5 0,2-1-7 15,-3 1 3-15,6 0 3 16,-3 0-1-16,-3 0 4 0,2 3 15 16,-3-1-7-16,2-1-3 0,-2 2-1 15,0-1-11-15,-1 2 2 0,1-3 2 16,-1-2-7-16,1 2 0 0,0-1 0 16,2 2 4-16,-2-1-4 0,2 0 0 15,0-1 4-15,0 2-4 16,1-1 8-16,-1 0-7 0,1 2-1 15,-2 1 0-15,0 1 6 0,0 5-6 16,-1-3 0-16,2 0 8 16,-1 1-7-16,-1 0 4 0,1 0-1 15,-2-1-2-15,2 0 7 0,-2-3-8 16,2 1 1-16,2-1 3 0,-1 0-4 16,0-1 0-16,-1 1 4 0,0 0-4 15,-1 0-1-15,-1 0 0 0,2-1 2 16,-2-2-2-16,0 0 0 15,2 2 1-15,1-1-1 0,-1 2 0 16,0-2 1-16,-2 4-1 0,2-5 0 16,-2 2 14-16,2 0-8 0,-4 3 4 15,4 0-4-15,-2 6-1 0,0-2 2 16,-2 0-4-16,2-1-4 0,-1-2 2 16,1 1 2-16,0-2-3 15,-1 1 0-15,2 0 3 0,1-3-4 16,-1 0 2-16,0-2 0 0,1 0 1 15,0 0 9-15,2-2-2 0,-2 1-3 16,3-1 3-16,0-1-6 0,-3 2-3 16,5-2 0-16,-4 2 4 15,-1 0-4-15,0-1 0 0,0-2 2 16,0 1-3-16,0 3 2 0,-1-3-1 16,0 0 1-16,0 3 3 0,1-2-3 15,-3-2 0-15,3 0 10 0,-1-1-9 16,2 1-1-16,0-2 5 15,1-1-3-15,0-3-3 0,-2 1 0 16,4-2 7-16,-3-3-6 0,2 2 2 16,0-4-1-16,-2 4-2 0,3 2 0 15,-2-2 6-15,1 1-5 0,1 1 1 16,-2-1 0-16,0 1-3 0,2 2 2 16,-2-1 1-16,0-2-3 15,2-1 1-15,3-2 0 0,1-3 0 16,0 1 0-16,2-1 4 0,-1 0-2 15,0 2 9-15,0-3-6 0,-2 1-2 16,0-2 2-16,2 1-4 0,0 2-1 16,-1-4 0-16,2 2 3 15,-2 2-3-15,0-3 0 0,2 5 1 16,-2-3-2-16,-3 3 2 0,0-3 0 16,-2 1-1-16,-2 2 0 0,-1 1 3 15,-4-3-4-15,1 0 2 16,1 0 2-16,-2-3-3 0,4 1-3 15,-2-1 4-15,3-2-2 0,1-2 1 16,1-2-1-16,-1 0-5 0,1-4 3 16,5-3-5-16,2-1 3 0,3-3 7 15,4-2-4-15,2 1-1 0,2-2 6 16,3 0-1-16,1-2-3 0,0 0 2 16,8-2 18-16,2-7-6 0,3-4 16 15,7-6-5-15,4-8-1 16,3-2 13-16,5-2-6 0,2-7-3 15,4-1 8-15,1-2-6 0,-1 1-9 16,1 1 1-16,-1 1-14 0,1-2-6 16,-2 4 7-16,0 4-9 15,-8 1-13-15,-4 1-47 0,-6 2-80 16,-7 4-134-16,-8 4-426 0</inkml:trace>
  <inkml:trace contextRef="#ctx0" brushRef="#br1" timeOffset="-212699.83">2435 12424 96 0,'0'0'0'0,"0"0"144"0,0 0-99 16,0 0 61-16,0 0 60 0,-11-2-78 16,8 2-1-16,1 0-3 15,-1-4-20-15,1 3-12 0,1-4-28 16,0 3-15-16,0 2 7 0,1-2-10 15,-1 2-5-15,1 2 8 0,0-2-14 16,0 0-11-16,0 1 12 0,3 3 1 16,3 4 1-16,-2-3 4 15,-1 3 1-15,1-1-4 0,-1-3 2 16,1 0 8-16,0-3-1 0,-1-1 21 16,0 0 7-16,3 0 4 0,-1 0 1 15,1-1-11-15,0 0-10 0,1 1-4 16,4 0-12-16,-1 0-6 0,1 3 4 15,3-2 8-15,2 3-11 16,3-3 2-16,0 0 29 0,0-1-10 16,4-1 11-16,-2-3-8 0,0-3-2 15,-2 3-2-15,-2 1-10 16,-2-6-2-16,-2 5 8 0,0 0-13 16,1 2-4-16,-1 2 4 0,2 0 2 15,-3 0-9-15,0-1 10 0,1 1-4 16,3 0-1-16,1 0 0 0,-2 0 4 15,3-2-4-15,-1 0 0 0,3 0 12 16,0-3-10-16,1 2 7 0,-3-3-7 16,0 4-3-16,-1 1 2 15,-2-1 5-15,2 2-6 0,-4 0 0 16,3 0 2-16,1 0-3 0,0 1 2 16,-1-1 0-16,-2 4-6 0,0-2 10 15,0-2-1-15,-2 0-6 0,5 0 4 16,-2 0 5-16,2 0-9 0,0-3 4 15,2 0 4-15,0 2-7 16,-1-2 2-16,1 3 0 0,-1 0-1 16,1-1 0-16,-1 1-1 0,1 0-4 15,2 0 10-15,-4 2-3 0,2 1-2 16,-2-1 0-16,0 0 1 0,2 0-6 16,-1-1 10-16,1-1-2 0,1 1-3 15,-2-1 0-15,2 0 2 16,2 0-4-16,0 0 4 0,2 1 2 15,-2 1-4-15,1-2 0 0,-2 2 0 16,0-2-6-16,0 1 12 0,-2 0-5 16,3 1-1-16,0-1 0 0,-1 2 2 15,1-3-3-15,0 3 2 16,3-3 4-16,-3-2-6 0,3 2 2 16,2 0 12-16,-2 0-16 0,3 0 6 15,0 0 7-15,1-2-13 16,-3-1 6-16,-1 0 6 0,-1 2-11 15,-2 1 4-15,1 0 0 0,0 0-2 16,1 1 0-16,0 4 3 0,-3-3-4 16,-1-1 2-16,2 2 1 0,-1-3-7 15,3 2 10-15,1 0-1 0,1-2-4 16,0 0 0-16,-3 0 7 16,2 0-10-16,1-3 6 0,2 2 6 15,-2 0-11-15,-1-1 4 0,-1 0 2 16,1 2-5-16,-1-1 2 0,-1 1-1 15,0 0-7-15,-2 1 14 0,2 5-7 16,0-4 0-16,-1 1 0 16,2-1 2-16,0 1-2 0,0 0 0 15,1-3 3-15,1 0-3 0,1 0 0 16,-1 0 8-16,3 0-11 0,-2-1 6 16,1-1 1-16,-3 1-10 0,1 1 12 15,-2 0-3-15,3 2-3 16,-3-1 0-16,-2 0-1 0,0 2-5 15,1 1 12-15,1 0-4 0,-1 2-2 16,3-1-1-16,-2-1 1 0,-1-2 0 16,7 2 0-16,-6-4 1 0,1 0-5 15,5 2 8-15,-5-2-1 16,4 0-4-16,-3 0 2 0,-2 0 1 0,0 0-8 16,-2 0 12-16,2 2-7 15,-1-1-4-15,0 3 10 0,2-2-4 16,-3-1-2-16,2-1 2 0,0 1-1 15,1-1-4-15,-1 0 8 0,1 0-1 16,2 0-3-16,-3-2 0 0,0 0 1 16,-1-2-1-16,0 2 0 15,0 1 0-15,-2 0-7 0,-3-3 14 16,1 1-7-16,1 2-5 0,1-3 10 16,0 2-4-16,0 0-1 0,1-3-1 15,2 1 2-15,-3 1-2 0,-1-3 2 16,1 3-1-16,-1 1-7 15,-4 0 14-15,2 2-6 0,-5 0-2 16,1 0 1-16,1 0 1 0,-1 2-2 16,-1 2 2-16,1 1-2 0,2-3-6 15,0 1 14-15,0-1-5 0,-2 0-3 16,3 0 2-16,3-2 1 0,-1 0-3 16,0 0 2-16,2 0 2 15,-1 1-5-15,-1-1 4 0,-2-1-3 16,1 1-3-16,-1 0 8 0,1 0 0 15,-1 0-5-15,1 2 0 0,0 0 0 16,-1 2-3-16,3-2 8 0,1 0-4 16,0 0-4-16,2-2 8 15,1 0 2-15,1 0-9 0,0 0 6 16,1-1-1-16,2-2-3 0,-1-3 2 16,1 0 2-16,0 1-5 0,0-2 4 15,-1 1 3-15,0 4-6 0,1 0 2 16,-2 2 2-16,0-1-4 15,2 1 2-15,0-1 0 0,1 1-1 16,1 0 0-16,1 1 2 0,1 0-4 16,1 1 4-16,0-2 0 0,2 0-2 15,3 0 0-15,-2-2 5 0,2 1-7 16,1-2 4-16,3 2 3 16,-3 1-7-16,-1-2 4 0,0 2 1 15,-2 0-4-15,1 0 2 0,-2-1-2 16,0 0-1-16,0-1 4 0,1 1 4 15,-1-1-10-15,1 2 8 0,-2-1-3 16,0 0-2-16,3 1 1 16,0-4 2-16,2 2-4 0,3-3 3 15,-6 0 1-15,4 2-4 0,1-1 3 16,0 2 0-16,-2-2-2 0,2 2 0 16,0 1 4-16,-1 1-6 15,5 0 5-15,0 1 0 0,0-1-4 0,2-1 3 16,1 1 1-16,-1 0-4 15,4 0 4-15,-1 0-1 0,2-3-1 16,0 2-1-16,2 0 6 0,0-3-9 16,2 0 8-16,0-1-1 0,1 2-6 15,0 0 4-15,1 0 1 0,-1 0-4 16,1-1 3-16,2 1 1 0,-1 1-4 16,1-1 3-16,3 1 1 15,1 0-4-15,1 2 2 0,4-2 4 16,3-1-8-16,-2-1 5 0,1 0 4 15,-2-3-10-15,1-1 8 0,0 1-1 16,-2 0-4-16,0-2 0 16,-4 3 6-16,0-1-8 0,1 1 4 15,-3 0 3-15,3 1-6 0,-2 4 4 16,1-1 4-16,2 1-10 0,0 1 6 16,1 0 4-16,-2-3-10 0,0 3 5 15,-1-4 4-15,0 0-8 16,-1 0 4-16,0-3 6 0,-3 0-12 15,-1 3 5-15,0-2 7 0,-4-1-11 16,-1 3 5-16,-1-1 0 0,-2 3 0 16,-3 2-1-16,2 0 6 0,-2 0-10 15,-4 1 6-15,-1 2 4 0,-4-1-10 16,-3-1 6-16,2 0 4 16,-7 1-10-16,3 1 6 0,-4-2 5 15,-1 0-12-15,0-2 6 0,-6 1 6 16,-4 0-12-16,-3 0 6 0,-6 0 4 15,-8 0-8-15,-2-3-18 0,-4-1 6 16,-14-1-43-16,-17-2-30 0,-18 2-26 16,-24 4-125-16,-22 0-65 15,-18-3-161-15</inkml:trace>
  <inkml:trace contextRef="#ctx0" brushRef="#br1" timeOffset="-211146.36">2255 12511 348 0,'0'0'0'0,"0"0"139"0,0 0-52 16,63-10-12-16,-40 9 1 0,3-1-20 15,3-2 5-15,1-1 1 0,4-3-12 16,2 3-3-16,4-5 1 0,3 3-13 15,-2-4-2-15,4 3-6 16,-3 1-10-16,-1-1 1 0,1 2-15 16,3-1 0-16,3 2 6 0,3 2-8 15,2-3 1-15,8-1 6 0,0 1-6 16,3-4 4-16,2 1 3 16,-3-2-4-16,0-1 0 0,-1-1 9 0,1 4-3 15,0 0-1-15,1 0 6 16,-2 5-6-16,3-2-3 0,-4 0 5 15,1 5-9-15,-4 1 2 0,4 0 3 16,2 0-6-16,2 1 2 0,2 3 5 16,-2-1-7-16,5-1 0 0,-1-1 8 15,0-1-8-15,0 0 3 16,-6 0 7-16,0 0-8 0,0 0-2 16,-3 2 7-16,0 2-10 0,-1-2 2 15,-5 2 6-15,-2 2-9 0,0-2 1 16,-1 3 2-16,5 1 0 0,0-1 0 15,0 0 5-15,2-2-8 16,-1-3 4-16,0 0 2 0,3-2-4 16,1 0 0-16,-3 0 12 0,-1 0-6 15,0-3-4-15,-3 1 8 0,0 1-6 16,1 0-4-16,-3 1 0 0,1 2 2 16,-3 3-2-16,-1-4 0 0,-1 3 4 15,-1-2-5-15,4-1 2 16,-1 3 3-16,4-3-3 0,-1 1 12 15,1-3-10-15,-1 1 0 0,-1 0 7 16,-1 0-8-16,1 0 5 16,-3 0-2-16,-2 1-4 0,-1 1-2 15,1 0 2-15,2 2 5 0,1-1-5 16,1 1 6-16,1-2-10 0,-2 0 4 16,1-2 6-16,0 0-9 0,1 0 3 15,-1-3 6-15,2-2-10 0,1-2 6 16,0 3 7-16,2 1-11 0,-2-4 2 15,2 3 11-15,-1 3-16 16,0-2 7-16,-1 2 0 0,0 0-5 16,-1 0 2-16,2 0 0 0,0-2 2 15,3 1 0-15,0 0 3 0,-2 0-10 16,3 0 5-16,-1 2 0 0,2-3 2 16,2 0-1-16,0-4 7 0,0 2-10 15,6 0 1-15,-1-3 2 16,4 3 3-16,3-1-3 0,0 0 5 15,-2 5-10-15,3-2 5 0,-5 2 4 16,4-2-8-16,-3 0 5 0,1-1 8 16,-1-1-13-16,-4 2 5 0,1-2 8 15,-2 2-15-15,4-1 6 16,2 2 6-16,-2-1-11 0,6 2 3 16,-5-4 2-16,3 3 3 0,-2 0-4 15,1 1 0-15,-1 1 1 0,1 0 0 16,-4 0 1-16,0-2-4 0,-1 2 1 15,-1 0 1-15,2-1 4 16,0 0-8-16,1 1 8 0,0 0-4 16,5 0 0-16,0 0 0 0,-1-3 3 15,3 3-3-15,-2-3 0 0,-1 2 2 16,0 1-4-16,-1 0 4 16,-2 0-2-16,3 1-2 0,-3 1 4 0,0-2-1 15,2 0-2-15,-2 1 2 16,2 2-1-16,1-3-3 0,-1 0 6 15,3 1-2-15,-2-1-3 0,-2 0 4 16,-4 0-1-16,-4 0-4 0,-2 0 6 16,-5 0-2-16,-3-1-2 15,-9-2 2-15,-4 3 2 0,-8-1-4 16,-7 1 2-16,-6 0 2 0,-7 0-7 16,-5 5 7-16,-6-2-6 0,-3 3-103 15,-2 3-6-15,-17 4-133 0,-17-3-272 16</inkml:trace>
  <inkml:trace contextRef="#ctx0" brushRef="#br1" timeOffset="-201394.66">8707 8725 426 0,'0'0'0'0,"0"0"65"0,0 0 10 16,0 0-32-16,0 0-12 0,0 0 21 16,0 0 14-16,0 0-16 15,-36 23-16-15,33-23-3 0,-6 0-5 16,-1-7-8-16,-4-2 8 0,0 2-1 15,-3-1-11-15,2-2 6 0,-3 0 4 16,5 0 4-16,-1-5-2 0,0 1-6 16,2-3-8-16,-1 0 3 15,4 3-5-15,2-1-8 0,0 2 11 16,4 0-10-16,3 1-6 0,0 1 2 16,4 3-2-16,5-3-2 0,3 1 10 15,5 1-6-15,1-1-4 0,5 2 7 16,1 1-3-16,3 2-6 15,0 2 12-15,3 1-4 0,-1 2-2 16,-1 0 1-16,-2 1 1 0,-5 6-2 16,1 4-1-16,-6 1 2 0,-7 4 0 15,1-2 0-15,-8 2 1 0,-2-2-2 16,-2 2 2-16,-9 2 15 0,-3-2-16 16,-5 2 0-16,-2-3 25 15,-7-1-20-15,0 0 5 0,-2-4-5 16,-3-3-4-16,3-2 6 0,3-2 0 15,4-3-6-15,5 0 20 0,6-8 1 16,3-5-13-16,4-3-4 16,3-4-7-16,2-2-10 0,3-3 16 15,9 0-1-15,5 3-6 0,3 1-1 16,2 3 3-16,-1 4-6 0,3 1 10 16,0 5-2-16,0 1-2 0,1 3-3 15,0 4 3-15,-7 0-4 0,2 4 8 16,-1 6-2-16,-5 0-2 15,1 5-3-15,-7 0 5 0,-2 2-2 16,-4 0 1-16,-2 1 4 0,-1-1-5 16,-9 2 2-16,-7-1 11 0,-1-2-14 15,-4 1 4-15,-1-5 11 0,0-4-8 16,0-3 3-16,0-4 1 0,1-1-3 16,1-2 2-16,8-5-2 0,1-3-7 15,3-2 2-15,2-2 7 16,0-4-10-16,3-2-2 0,4 0 4 15,1 2-11-15,9 2 10 0,4 4-3 16,1 2-11-16,2 3 10 0,1 4 1 16,4 3-11-16,1 0 11 15,-1 4 6-15,1 4-4 0,-1 1-1 16,-7 5 3-16,0-3 0 0,-6 3-2 16,-8 0 2-16,-1 2 0 0,-3 3 0 15,-8 0 13-15,-4 6-14 0,-7-3 2 16,-3 0 7-16,-7-3-10 15,0-3 4-15,2-4 6 0,3-5-5 16,6-5 17-16,7-2-5 0,2-2-7 16,6-5 5-16,2-2-6 0,4-1-14 15,0-4 2-15,8 0 5 0,4-1 0 16,4 1-7-16,3 6 8 0,-3-1-2 16,4 5-7-16,-4 3 8 15,1 0 0-15,-2 1-3 0,1 4 6 16,-7 0-6-16,-2 3 0 0,0 0 5 15,-5-1-4-15,0 0 3 0,-2 1 5 16,0 0-6-16,0 0 0 0,-1 0 9 16,0-3-12-16,1 1 6 15,-2-3 1-15,2 1-6 0,0-3 4 16,-2 0 4-16,0 0-8 0,-3-3 4 16,4 3-4-16,1-1-52 0,0 1-35 15,0 0-72-15,0 0-146 0,0 1-106 16</inkml:trace>
  <inkml:trace contextRef="#ctx0" brushRef="#br1" timeOffset="-198361.99">8585 12254 88 0,'0'0'0'0,"0"0"175"0,0 0-93 15,0 0-37-15,0 0-12 0,0 0 19 16,0 0 16-16,0 0-18 0,0 0 4 15,-12-14 4-15,12 14-7 0,-1 0-3 16,1 0-14-16,0 8-27 0,0 0 5 16,0 7 15-16,0 0 4 15,0 3 4-15,-1 0-16 0,1 1-7 16,0-2 2-16,0-2-6 0,0-2-7 16,0-7 4-16,0 1-7 0,1-5 0 15,0-2 4-15,0 2 3 0,-1-2-7 16,1-2-1-16,-1-7 2 15,3-3-24-15,-1-4-1 0,1-4-14 16,4-2 8-16,-6-1 8 0,3 0 4 16,-3 0 4-16,-1 2 15 0,0 1 1 15,0 4 0-15,-2 3 0 0,-1 8 53 16,2 3 10-16,-2 2 16 16,2 2-18-16,-3 5-39 0,0 9-17 15,-1 6-3-15,1 8 7 0,2 3 16 16,1-2-9-16,-1-2-6 0,2-3 9 15,-1-6-6-15,1-1-10 0,0-2 4 16,0-5-8-16,4-5-2 0,-3-4 5 16,0-3-4-16,1 0-47 15,2-7 3-15,1-8 21 0,0-7-17 16,0-6-27-16,-1 2 1 0,-3-5 30 16,2 4 8-16,-3 4-11 15,0 2-4-15,3 12 14 0,-2 3 10 16,1 6-7-16,0 10-53 0,-2 7 80 15,1 7-20-15,-1 1-148 0</inkml:trace>
  <inkml:trace contextRef="#ctx0" brushRef="#br1" timeOffset="-197482.15">8514 12745 619 0,'0'0'0'15,"0"0"278"-15,0 0-155 0,0 0-38 16,0 0-24-16,0 0-32 0,0 0-8 15,0 0-22-15,-5 28 2 0,7-4 14 16,0 9-6-16,1 5 2 0,0 8 5 16,-3 3-7-16,0 5 2 15,0 2 5-15,0 3-5 0,-1-4 5 16,-4-3 0-16,3-5-10 0,0-7-3 16,2-8 2-16,0-7-9 0,0-7 3 15,2-8 2-15,-2-6-1 0,1-4-7 16,1 0-1-16,-2 0-14 15,5-4 6-15,-1-3 14 0,-1-4-2 16,1-3 2-16,0 1 1 0,-1 1-1 16,4-1-3-16,0-1 9 0,-2-3-8 15,3-1 0-15,-1 0 4 0,1 1 0 16,2 1-4-16,-1 1 4 0,0 1 3 16,3 0-5-16,-1 2 3 15,0 1-1-15,0-3 0 0,-3 2 0 16,0 4 10-16,1 1-4 0,-2 3 4 15,1 2-5-15,-3-2-4 0,-3 2 7 16,1 0-6-16,-1 2 4 16,-2 0 3-16,0 0 1 0,2 0-5 15,-1 2 1-15,0 0-3 0,1 4 3 16,-1 1 5-16,1 4-5 0,1 0 0 16,-1 2 2-16,1 1-4 0,-2 2 1 15,-1 1 3-15,0 1-6 0,0 0 2 16,0 3 3-16,0 0-8 15,0 1 2-15,0-2 13 0,0-2-4 16,3 0 4-16,0-4 0 0,2-1-10 16,2-1 3-16,-2-4 3 0,4 0-6 15,1 1 1-15,0-4 0 0,1-1-3 16,0 0 3-16,1-3 2 0,-3-1-4 16,2 0 3-16,-1-3-1 15,1-4-5-15,1-6 0 0,-1-3-1 16,1 0 0-16,0-1-88 0,-2 4 14 15,1 1-60-15,-5 2-82 0,-1 1-94 16,-5-1-404-16</inkml:trace>
  <inkml:trace contextRef="#ctx0" brushRef="#br1" timeOffset="-195627.8">7540 13205 285 0,'0'0'0'15,"0"0"212"-15,0 0-96 0,0 0-44 16,0 0 2-16,0 0 17 0,0 0-12 16,0 0-3-16,0 0 14 0,-29 0-21 15,29 0-5-15,0 0-12 0,0 0-33 16,0 0-11-16,1 0-9 15,3 0-7-15,2 0 9 0,7 0 6 16,1 0-6-16,5 0 1 0,1 0 6 16,3 0-3-16,-1 0 2 0,1 0 2 15,0 0-2-15,3-2-2 0,4-3 5 16,-1-2-5-16,2 0 1 0,-1-2 9 16,1 0-9-16,-1 2 0 15,-1-1 1-15,-1 3-4 0,-2-2-3 16,-1 2 0-16,-1 4 7 0,-1-1-9 15,-1 2 4-15,-3 0 6 0,-2 0-4 16,0 5 9-16,-3-1-8 0,-4 2 2 16,-1-4 7-16,-2 0-9 15,-3 2 3-15,-2-3 2 0,2 2-7 16,-4-1-2-16,0-2 4 0,0 0-5 16,0 0 0-16,0 0 0 0,0 0-1 15,0 0-57-15,0-2-28 0,0-2-36 16,-3-2-96-16,-7-3-195 15</inkml:trace>
  <inkml:trace contextRef="#ctx0" brushRef="#br1" timeOffset="-194950.04">7550 13096 261 0,'0'0'0'0,"0"0"214"0,0 0-120 16,0 0-16-16,0 0-1 15,0 0-5-15,0 0 17 0,0 0-20 16,0 0 6-16,13-1 5 0,-13 1-17 16,0 0-11-16,0 0-1 0,0 1-17 15,-1-1-10-15,1 0-2 0,-2 1-7 16,-6 2-8-16,-2 2-2 15,-6 4-4-15,-1 1-2 0,-4 3 1 16,0 1-1-16,2 0-7 0,1-1 6 16,3-2-3-16,2-2 0 0,4 0 6 15,4-4-2-15,3-1-3 0,1 0 2 16,1 2-4-16,0-2-2 16,4 0 4-16,6 2 0 0,1 0 0 15,2-1 6-15,6 2 2 0,0 1 2 16,2-2 13-16,1 2-10 0,-2-1 1 15,5 3 4-15,-1 1-6 0,-4 0-6 16,1-1 3-16,-2 0-5 0,-4-2 0 16,4 2-22-16,-1-5-60 15,-1-2-101-15,0-3-263 0</inkml:trace>
  <inkml:trace contextRef="#ctx0" brushRef="#br1" timeOffset="-163971.37">17289 5065 697 0,'0'0'0'0,"0"0"173"0,0 0-71 16,24-70-2-16,-23 66-22 0,-1 2 1 15,0 2 1-15,0 0-26 16,0 0-28-16,0 5-15 0,0 10-18 16,0 10 11-16,0 12 28 0,0 8-14 15,0 1-5-15,0-1 0 0,0-3-9 16,0-10-8-16,4-2 8 0,2-3-4 15,0-7-36-15,1-2-20 16,-2-7-57-16,1-3-86 0,-3-5-24 16,-3-3-103-16</inkml:trace>
  <inkml:trace contextRef="#ctx0" brushRef="#br1" timeOffset="-163809.33">17148 5280 925 0,'0'0'0'0,"0"0"198"15,0 0-105-15,0 0-31 0,0 0-28 16,0 0 2-16,0 0-25 0,-55 61-18 16,64-53 9-16,7 1-3 0,7-1-7 15,9-1 7-15,4-7-98 16,5-3-178-16,-2-8-135 0</inkml:trace>
  <inkml:trace contextRef="#ctx0" brushRef="#br1" timeOffset="-163636.33">17553 5095 927 0,'0'0'0'16,"0"0"185"-16,0 0-93 0,0 0-42 15,0 0-21-15,-64 42 10 0,51-24-9 16,0 1-22-16,1 3-10 0,-4 0 4 16,1 3-4-16,-2-1-58 0,0 0-34 15,0-5-50-15,-1 2-75 16,-5-2-16-16,-6-1-23 0</inkml:trace>
  <inkml:trace contextRef="#ctx0" brushRef="#br1" timeOffset="-163484.36">16957 5534 398 0,'0'0'0'0,"0"0"383"16,0 0-274-16,-58 69-20 0,49-45-21 16,4 3-3-16,1-1-13 0,4 2-13 15,0-8-22-15,4 1-7 0,6-2-8 16,2-3-4-16,1-2-2 0,2-5-79 15,0-2-122-15,1-7-62 16,-4 0-108-16</inkml:trace>
  <inkml:trace contextRef="#ctx0" brushRef="#br1" timeOffset="-163272.03">17051 5653 442 0,'0'0'0'0,"0"0"500"16,59-64-377-16,-24 41 0 0,10-4-59 15,10-1-26-15,8-4-2 16,9-5-6-16,7 0-14 0,2-1-8 15,3 4 10-15,-2 6-9 0,-1 8 5 16,-8 6 8-16,-10 6-5 0,-10 4-7 16,-11 4 8-16,-12 9-8 0,-8 3-13 15,-11 6 6-15,-11 1 4 0,-4 6-4 16,-17 6 10-16,-6 1-7 16,-7 6-12-16,-8-3-63 0,1 1-39 15,-5-1-114-15,-3-3-49 0,-5-5-186 16</inkml:trace>
  <inkml:trace contextRef="#ctx0" brushRef="#br1" timeOffset="-162904.09">17306 5656 890 0,'0'0'0'0,"0"0"54"0,0 0 45 0,0 0-51 15,-40 68-35-15,39-53-8 16,0 0 3-16,1-2-6 0,4 1-4 15,3 0 2-15,2-5-1 0,1 0-137 16,-1-6 45-16,-2-2-26 0,0-1-27 16,0-1 70-16,-2-6 56 0,1 0 23 15,-1-5 5-15,-1 2 4 0,1-3 25 16,-3-3 18-16,0 1 20 16,1-2 10-16,-3-1-5 0,3-1-7 15,-2-1-7-15,4-3-7 0,2 0-5 16,2 1-9-16,4 1-2 0,3 4 0 15,1 2-7-15,1 3-12 0,3 5-4 16,-2 2-9-16,-2 4-2 16,1 1-4-16,-3 0-8 0,-2 6 4 15,-3 0 2-15,-3 4-6 0,-4 2 6 16,-3-2 2-16,0 5-6 0,0-1-13 16,-7 1-44-16,-1 1-105 0,-5-2-73 15,-5-1-151-15</inkml:trace>
  <inkml:trace contextRef="#ctx0" brushRef="#br1" timeOffset="-162454.22">17208 5935 829 0,'0'0'0'0,"-33"77"214"0,21-39-81 16,6-3-27-16,1-1-57 0,5-3-5 15,0-4-15-15,3-2-21 0,4-2-2 16,2-5-9-16,3-4-3 0,-2-7-40 15,1-5-80-15,-1-2-39 16,-5-6-11-16,-1-5-51 0,-4-2 36 16,0-3 39-16,0-3 28 0,-8-4 89 15,-3 0 43-15,-2-2 100 0,-1-1 24 16,3 1 26-16,4 0 30 0,5 6-50 16,2 0-15-16,6 2-21 0,8 0-44 15,6-2-6-15,10-2-7 16,8-1-11-16,7-3-3 0,7-1-9 15,3-2 0-15,3-2 0 0,3 1-7 16,5 3 1-16,-1 6-2 0,-4 4-8 16,-5 7 6-16,-6 7 0 0,-10 2-7 15,-7 11 1-15,-10 7 0 0,-6 7-4 16,-8 7 15-16,-7 4 4 16,-3 5-5-16,-16 8-1 0,-8-3-5 15,-8 5-10-15,-6-3 0 0,0-1 9 16,-4-4-12-16,2-3 1 0,2-5-18 15,4-6-36-15,4-5-20 0,3-8-48 16,6-5-121-16,2-7-23 16,2-3-142-16</inkml:trace>
  <inkml:trace contextRef="#ctx0" brushRef="#br1" timeOffset="-162111.33">17260 6161 891 0,'0'0'0'15,"0"0"192"-15,0 0-96 0,0 0-44 16,0 0-48-16,0 0-1 16,0 0-4-16,60-60 2 0,-29 43 6 15,4-2-10-15,3 0 4 0,-2-3-2 16,-1-2-25-16,-1 3 11 0,-4 2 5 15,-7 6-8-15,-12 6 11 0,-5 7 8 16,-6 5-2-16,-6 14-16 16,-8 10 31-16,-9 6-11 0,-5 5 5 15,1 5 18-15,4-2-1 0,2-3 19 16,5-1 10-16,4-12-15 0,4-4-9 16,1-8-12-16,7-6-16 0,5-2 1 15,6-6-2-15,9-1-2 16,4-8-4-16,13-8 6 0,10-3-2 15,8-2-133-15,8-6 12 0,10-3-149 16,-1-7-174-16</inkml:trace>
  <inkml:trace contextRef="#ctx0" brushRef="#br1" timeOffset="-161377.35">19261 4605 536 0,'0'0'0'0,"0"0"348"0,0 0-251 15,0 0 22-15,-18 75-30 0,10-27-12 16,-2 15-12-16,0 4-22 0,-2 10-10 15,0 8-3-15,-5 4-5 0,1 6-2 16,3 7-1-16,-4-4 0 16,2-3 2-16,2-8-11 0,2-12 1 15,-1-7-2-15,4-6-11 0,0-8 3 16,0-6 1-16,-2-10-8 0,3-10 5 16,2-5 2-16,0-9-8 0,0-4 6 15,-1-4 2-15,4-2-6 16,2-4 0-16,0 0 2 0,1 0 0 15,1-7-32-15,5-7 20 0,2-6 2 16,3-8 5-16,6-4 3 0,4-4-9 16,-1-4 5-16,4-3 6 0,5-4 0 15,2-4-7-15,5 2 7 16,4 6 0-16,1 3-6 0,-3 6 9 16,-4 4-6-16,-4 10 6 0,-8 7 4 15,-5 8-6-15,-5 5 4 0,-6 1-2 16,1 7-6-16,-4 7 6 0,-3 7 7 15,-1 4-5-15,-3 6 3 16,-1 3 3-16,-3 1-9 0,4 3 9 16,1-1 5-16,2-3 1 0,0 0 1 15,0-5 1-15,5-3-8 0,4-1 0 16,1-7 0-16,1-2-9 16,2-5 0-16,1-4 2 0,5-4-7 15,3-4 0-15,2-5-25 0,7-8-55 16,4-4-29-16,2-6-120 0,-3-4-385 15</inkml:trace>
  <inkml:trace contextRef="#ctx0" brushRef="#br1" timeOffset="-160793.02">20332 5612 524 0,'0'0'0'0,"0"0"402"0,0 0-269 16,0 0 6-16,0 0-53 0,0 0-45 15,0 0-20-15,0 0-23 0,0 0 4 16,26 5 43-16,21-5 9 0,14 0-21 16,6-3-9-16,8 1-6 0,11-2 3 15,5-5 10-15,5 1-6 16,4-2-4-16,7 1-2 0,-1-2 1 15,-1-1-5-15,-3-1-3 0,-5 0-12 16,-7-1 0-16,-8 1 10 0,-12 1-14 16,-9 1 3-16,-10 3 2 0,-11 2-2 15,-9 4-71-15,-10 1 0 16,-8 1-71-16,-11 4-119 0,-6 0-173 16</inkml:trace>
  <inkml:trace contextRef="#ctx0" brushRef="#br1" timeOffset="-160511.11">21784 5328 669 0,'0'0'0'16,"0"0"303"-16,0 0-146 0,0 0-82 15,0 0-49-15,0 0 8 0,0 0 13 16,79 7-11-16,-53 10-2 0,-2 6-13 16,-2-3-2-16,-3 1 7 0,-3-1-2 15,-1 0-7-15,-6-2 7 16,-4-3-11-16,-4 0-5 0,-2 0 8 16,-10 0-6-16,-8 1-4 0,-8-1 3 15,-4-1-16-15,-3 2-48 0,-1 1-57 16,4-1-228-16,-1-3-230 0</inkml:trace>
  <inkml:trace contextRef="#ctx0" brushRef="#br1" timeOffset="-159748.05">23039 5255 524 0,'0'0'0'0,"0"0"315"0,0 0-170 15,0 0-14-15,0 0-49 0,0 0 3 16,0 0-15-16,0 0-34 0,0 0-6 16,-20-53-18-16,13 57-6 0,-1 4 9 15,-2 2-10-15,-1 4-2 0,3 4 9 16,-1 3-2-16,1 4-3 0,1-1 6 15,2 6 3-15,1 0-4 0,3 1 6 16,1 2-8-16,-1-2-2 16,1-1 7-16,0-1-10 0,0 2-1 15,4 0 4-15,3-2-8 0,5 1 0 16,-1-3 0-16,0-4 7 0,6-2-9 16,3-4 4-16,5-3 0 0,4-4-2 15,5-2 0-15,2-7 5 16,1-1-5-16,0-7 0 0,0-4 2 15,-3-2-3-15,-3-3 2 0,-1-1 4 16,-4-1-8-16,-3-3 6 0,-2-6 4 16,-5-1-6-16,-4-4 5 0,-4-3-2 15,-5-3-3-15,-3-2 7 16,-6 0-8-16,-9 0 0 0,-1 8 0 16,-7 6 6-16,-5 7-6 0,-3 7 0 15,-2 6-2-15,-3 5-5 0,-2 1 7 16,4 5 0-16,-3 8-151 15,1-1-37-15,-8-3-453 0</inkml:trace>
  <inkml:trace contextRef="#ctx0" brushRef="#br1" timeOffset="-154704.54">18750 8020 699 0,'0'0'0'0,"0"0"195"0,-2-11-120 16,4 10-31-16,4-3-23 0,5-2-18 15,10 0 3-15,8 3 24 0,5 0-11 16,4 2-7-16,5 1 10 0,-2 0-9 16,-3 0-7-16,-4 4 3 15,-8 3-5-15,-8 4-8 0,-7 2 4 16,-11 5 0-16,0 3-9 0,-12 6 16 15,-14 1 7-15,-4 4-18 0,-6 0-10 16,-6-2 12-16,3 1-5 0,1-3 12 16,3-4-3-16,5-2-4 0,5-3 4 15,5-2 6-15,8-3 11 0,5-1 18 16,3-1-1-16,4-3-9 16,1 1 1-16,8-4-14 0,3 1-2 15,6-1 21-15,6-4-4 0,4-2-13 16,8 0 10-16,1-4-15 15,2-5-10-15,5 1 10 0,-2-4-13 0,2 0 1 16,1 1 2-16,-6-1 1 16,-2 2-62-16,-8 2-89 0,-5-1-66 15,-8 2-158-15</inkml:trace>
  <inkml:trace contextRef="#ctx0" brushRef="#br1" timeOffset="-154018.99">19666 7333 599 0,'0'0'0'0,"0"0"310"16,0 0-201-16,0 0-34 0,0 0-53 15,0 0-31-15,0 0 15 0,0 0 23 16,8 78 17-16,-3-33 4 0,3 12-17 16,-4 8-4-16,2 5 15 15,-5 5-4-15,0 5-14 0,-8 1 10 16,0 3-2-16,-3 2-11 0,-2-5 6 15,3-5-18-15,0-9-10 0,1-9 7 16,2-9-6-16,0-6-4 0,2-9 3 16,-1-7 2-16,0-9-6 0,2-8 6 15,-1-5-2-15,1-2-2 16,3-2 2-16,-1-1 6 0,0 0-7 16,0 0 0-16,1 0 5 0,-2-4-5 15,1-1-12-15,1-5 8 0,0-5-9 16,3-2 5-16,7-4 0 0,3-4-1 15,5 0 7-15,3-4 1 16,4 3-6-16,2-3 8 0,1 1-1 16,3 3 0-16,1-3-5 0,1 6 7 15,-3 1-4-15,-3 7 1 0,-6 4 1 16,-6 6 0-16,-1 3-5 16,-5 1 2-16,-1 3-2 0,-2 9 4 15,1 5-2-15,-4 6-1 0,-2 6 8 16,-1 4 4-16,-3 3 0 0,-3 0 14 15,-1 0-3-15,0-2-9 16,3-4 10-16,4-1-4 0,0-4-5 0,0-4 5 16,2-3-8-16,6-4-6 15,2-2 6-15,2-1-6 0,3-2-4 16,5-4 4-16,3-4 3 0,5-1-6 16,3 0-67-16,4-5-13 0,5-3-53 15,-4-5-201-15,-5-6-222 16</inkml:trace>
  <inkml:trace contextRef="#ctx0" brushRef="#br1" timeOffset="-153430.5">20870 8239 623 0,'0'0'0'0,"0"0"245"16,0 0-119-16,0 0-46 0,0 0-19 15,0 0-36-15,0 0-30 16,0 0 10-16,0 0 39 0,71 12 11 16,-15-12-12-16,8-3-22 0,11-4-6 15,3-1 10-15,5-2-4 0,0-2-5 16,1-3 4-16,-1 1 4 0,-4-2-11 15,-3 0 3-15,-5 1 0 16,-8 3-14-16,-6 0 2 0,-8 2 1 16,-8 2-8-16,-7 3 2 0,-4 2-17 15,-7 1-41-15,-5 1-54 0,-5 1-75 16,-7 0-105-16,-6-2-278 16</inkml:trace>
  <inkml:trace contextRef="#ctx0" brushRef="#br1" timeOffset="-153170.42">22067 7906 896 0,'0'0'0'0,"0"0"103"16,0 0 18-16,0 0-61 0,69-13-35 15,-48 19 33-15,0 5-5 0,4 3-23 16,4 1 20-16,-1 7-13 0,1-3-14 15,-6 1 4-15,1-2-5 16,-3-2-5-16,-6-3 5 0,3 0-5 16,-7-2-13-16,-2-1 2 0,-5 2-4 15,-6 2-4-15,-13 4-4 0,-14 6 6 16,-14 5-110-16,-15 5-57 16,-15-1-196-16,-13-6-530 0</inkml:trace>
  <inkml:trace contextRef="#ctx0" brushRef="#br1" timeOffset="-143577.02">23325 7928 895 0,'0'0'0'0,"0"0"0"15,0 0 31-15,-38-66-20 0,36 61-4 16,0 4 5-16,2 0 30 0,0 1 24 16,0 0-39-16,-1 7-34 0,-1 9 5 15,-5 5 4-15,-2 12 7 16,2 8 23-16,-4 6-7 0,6 2-2 16,2 2 12-16,3-3-13 0,7-4 1 15,5-5 17-15,6-5-18 0,1-4-6 16,4 0 14-16,5-3-13 0,3-2-8 15,4-3 10-15,4-3-9 16,5-7-9-16,0-1 9 0,-1-9-5 16,-1-2-6-16,-5-8 2 0,-5-7 34 15,-3-3-22-15,-6-7 12 0,-1-2-7 16,-8-5-9-16,0-3 14 0,-6-3-9 16,-5-4-7-16,-3-3 9 15,-2-4-9-15,-5 0-8 0,-7 2 2 16,0 2 8-16,-3 7-9 0,1 7-2 15,-3 10 0-15,-2 5-13 0,-1 7-7 16,-6 6-5-16,-5 3-21 0,-11 10-27 16,-9 10-53-16,-16 6-155 0,-15 2-294 15</inkml:trace>
  <inkml:trace contextRef="#ctx0" brushRef="#br1" timeOffset="-137768.34">8760 8689 234 0,'0'0'0'0,"0"0"62"0,0 0-24 15,0 0-18-15,0 0-7 0,0 0 6 16,0 0 199-16,0 0-105 0,-19 10-59 16,10-6-20-16,-8-1-8 0,-2-2 4 15,-2 3-6-15,-2-2-3 0,1-1-3 16,2 0-9-16,1-1-6 16,0 0 5-16,2-2-2 0,1-5-3 15,3-3 4-15,4 2-1 0,1-3-8 16,4 2 3-16,2-2-2 0,2 0-9 15,1 1 8-15,6-1 2 0,5 2 0 16,-1-2-7-16,2 1 9 0,1 1-4 16,0 1-3-16,0 0-1 15,-2 3-8-15,0 2 10 0,0 2 2 16,1 1-6-16,6 4 5 0,-1 6 2 16,-1 4-4-16,1 3 9 0,0 3-3 15,3 1-2-15,-3-1 2 0,-2-2 1 16,-2-3-4-16,-2-2 4 15,-5-1-1-15,-4-1-2 0,-3-2 1 16,0-3 9-16,-10 0 4 0,-5 2 13 16,-6 1-12-16,-3-2-13 0,-4-2 7 15,-1-5-4-15,1 0-2 0,2-7 4 16,4-2 1-16,1-4-11 16,1-5 6-16,4-6 1 0,4-3-6 15,2-5 2-15,6 0-1 0,4 1-4 16,0 2-5-16,10 9 3 0,2 4-2 15,0 5 4-15,2 4 4 0,3 1-5 16,2 2 7-16,2 4 0 16,-1 0 0-16,1 1-6 0,-3 9 6 15,1-1 0-15,3 0-1 0,-8 2 3 16,2 1-4-16,-5 3 2 0,-1-1 2 16,-1 1-4-16,-2 3 2 0,-6 1 2 15,-1 0-4-15,-6-1 4 16,-7-1 5-16,-2 2-6 0,-3-2 2 15,-2-1 3-15,-1-4-6 0,-4-4 0 16,1-3 9-16,0-5-9 0,0 0 0 16,0-5 24-16,0-4-21 0,3-1 2 15,0-5 1-15,5 3-10 0,0-6 5 16,5 5 1-16,5 2-4 16,2 0-1-16,4 4 3 0,0-3-15 15,6 1 14-15,6-2 2 0,0 3-2 16,6 3-4-16,0 1 6 0,-1 1-2 15,1 1-6-15,2 1 9 0,-4 1-4 16,1 0-1-16,-3 1 3 16,-6 2 0-16,-1 1-2 0,-4-1 5 15,-1 2-6-15,-1-1 4 0,-1 1 6 16,0 3-7-16,0-1 0 0,0 3 9 16,2 1-14-16,4 2-98 0,3-1-87 15,-4-6-261-15</inkml:trace>
  <inkml:trace contextRef="#ctx0" brushRef="#br1" timeOffset="-111524.14">8041 11140 101 0,'0'0'0'0,"0"0"10"0,0 0-11 15,0 0-12-15,0 0-56 16</inkml:trace>
  <inkml:trace contextRef="#ctx0" brushRef="#br1" timeOffset="-110569.43">8041 11140 95 0,'-13'-3'0'0,"15"4"59"0,-2-1-15 15,0 0-16-15,0 0-10 16,0 1-9-16,1 2 5 0,-1-3 3 15,1 1 3-15,-1-1 17 0,0 0-2 16,0 0-4-16,-1 0-10 0,0 3-9 16,1 0 5-16,0 2 9 0,-1-2-7 15,1 0-1-15,-1 0 7 0,0 1 0 16,0-2-3-16,-1 1 6 16,-2 4-10-16,0-4-22 0,1 2 8 15,-3 0 63-15,1-3-53 0,-3 2 4 16,1 2 3-16,2-3 4 0,2-2 7 15,-1-1-11-15,-1 0-12 0,3 0 0 16,-3 0-8-16,0-1 0 16,3-3 2-16,-3-1-3 0,0 0 0 15,1-1-3-15,1-2 3 0,0-3 0 16,2 1 0-16,0 0 8 16,1-1-7-16,0 3 7 0,2-1-6 15,2-1-3-15,2 1 2 0,1-1 0 16,-1 1-2-16,2 1 2 0,-2 3 1 15,1 0-2-15,-1 2-1 0,1 3 0 16,1-1-3-16,-3 1 4 16,2 0 0-16,0 2-5 0,-1 5 6 0,3 2 1 15,0 2 0-15,-2 0 2 16,2-2-4-16,-4 3 0 0,0 0 10 16,-4 0-5-16,-1 0 0 0,0 0 11 15,-2-1 7-15,-5 0-2 0,0 1 5 16,-6-1-6-16,1-3-9 0,-4 2 7 15,0-6-13-15,-1 2-2 16,1-4 1-16,1-2 0 0,1 0-3 16,1-1 0-16,1-5-1 0,-2-3 0 15,5 3-3-15,0-4 2 0,5 2-7 16,2 0 6-16,2 1 0 0,0-2 0 16,1 0 2-16,4 0 0 15,0 2 0-15,0-2 0 0,2 5-1 16,2-2-2-16,0 2 3 0,3-1 0 15,1 3 0-15,0-1-1 0,3 1 1 16,-3 1 0-16,3 0 0 0,0 1 14 16,-3 4-8-16,-1 2 5 15,-4 3-7-15,-4-2 7 0,0 3 6 16,-4-1 1-16,0 2 8 0,-3 1 14 16,-5 1-18-16,-4-1-10 0,-2 2 3 15,0-5-10-15,-4-1-4 0,2-5 3 16,-2-3 0-16,1 0-3 0,2 0 1 15,1-2 0-15,-1-7-4 16,2-3 4-16,-1-1-1 0,1-2-1 16,3 2-5-16,2-4 7 0,4 0-4 15,3-2-4-15,1 1 8 0</inkml:trace>
  <inkml:trace contextRef="#ctx0" brushRef="#br1" timeOffset="-107797.73">7967 11237 533 0,'0'0'0'0,"0"0"248"0,-61 8-155 15,39-7-3-15,5 0-55 0,2-1-29 16,0 0 1-16,4-5-9 0,3-3-6 16,1-3 7-16,2 0 2 0,5 2-2 15,0-3-1-15,7 1 0 16,4-2-6-16,4-3 11 0,5 4 0 15,5-1-6-15,4 1 6 0,1 5-2 16,1 1-1-16,-1 1-1 16,-3 5 1-16,-3 0 0 0,-7 1-10 15,-2 4 4-15,-5 5 1 0,-4 0 3 16,-4 4 3-16,-2 5 12 0,-7 1 32 16,-8 4-9-16,-8 0-5 0,-2 4-1 15,-7-5-14-15,0-3-9 0,2-4 8 16,-2-8-1-16,6-1-3 0,2-7 13 15,8 0-2-15,2-7-14 16,5-4 3-16,1-6-8 0,5-4-6 16,3-1 3-16,5-3-2 0,9 1-4 15,4-2 11-15,2-1-3 0,3 5-2 16,2 3-2-16,0 5 3 16,0 4-2-16,-3 8-3 0,-1 0 2 15,-4 2-8-15,-4 7 9 0,-3-1-2 16,-3 5-4-16,-3-2 9 0,-2 3 2 15,-2 2-4-15,0 0 0 0,-6 4 33 16,-7-4-21-16,-3 3 7 16,-4 1-6-16,-1-2-7 0,-3-3 11 15,1-1-4-15,0-6-3 0,4-1 17 16,3-5-8-16,2 0-10 0,3-5 4 16,5-2-8-16,3-1-10 0,1-3 6 15,2-4-2-15,3-4-10 0,7-2 14 16,9 2-2-16,2 2-2 0,5 7 1 15,-2-1-2-15,3 5-2 16,-1 5 7-16,-6 1-3 0,-1 2 0 16,-3 6-6-16,-8 2 5 0,0 2-5 15,-3 1 1-15,-2 5-26 0,-1 2-62 16,-2 2-171-16,-4 0-188 0</inkml:trace>
  <inkml:trace contextRef="#ctx0" brushRef="#br1" timeOffset="-106228.09">6996 12491 127 0,'0'0'0'16,"0"0"84"-16,0 0-10 0,0 0-18 15,0 0 22-15,0 0-4 16,0 0-4-16,0 0-10 0,0 0 0 16,-19 0 24-16,19 0-15 0,-3-3-17 15,2 2-6-15,0-3-16 0,-1-2-23 16,2 2-9-16,0-6 4 0,4 0-4 16,4 1 0-16,1-5 4 15,1 2-4-15,3-2 2 0,-1-4 0 16,3 0 0-16,0 0-2 0,-1-3 4 15,-1 1-3-15,2 1 2 0,0-3 4 16,-1 4-6-16,2 0 2 0,-2 0 9 16,2 1-10-16,-4-1 0 0,3 3 6 15,-3 0-8-15,1-1 4 16,-1 2 2-16,0-2-4 0,1-2 0 16,0 0 18-16,1-1-9 0,-1-1 1 15,0 2 0-15,1-1-6 0,0 0-2 16,2 0 2-16,0-1-5 0,2 1 2 15,-1 0 4-15,-2 1-6 16,3 0 1-16,-3 0 0 0,-2 1 2 16,2 0 0-16,-1-1 1 0,1 0-4 15,-1 1 1-15,2-1 0 0,-1 1 2 16,1-1-2-16,-2 1 0 16,-1 0 0-16,7 4 0 0,-9-3 2 15,2-1-4-15,2 1 4 0,-9-5-1 16,6 3-1-16,2 2 0 0,-3-1 2 15,3 4-3-15,0 1 1 0,-4-3 1 16,2 1-2-16,-2 1 2 16,-2-2 1-16,6 0-3 0,-3 2 2 15,2-2 3-15,-2 1-6 0,1 1 3 16,2-3 0-16,-2-1-2 0,3 2 2 16,-1-3 2-16,0 0-5 0,0 2 2 15,0-2 1-15,-3-1-2 0,3 3 2 16,-2-3 3-16,0 2-3 0,3 4 5 15,-5-5 6-15,4 1-8 16,0 1 7-16,0-2-7 0,4 2-6 16,-2 1 3-16,2-3 2 0,0-3-5 15,-1 1 3-15,3-1 3 0,0-2-6 16,1 1 2-16,1-3 0 16,-3-1 2-16,1 1 0 0,1-1 4 15,-1 3-7-15,3-1 2 0,0 1 12 16,0 1-15-16,0-2 4 0,2 2 3 15,1-5-7-15,0 4 4 0,1-1 1 16,-3-1-5-16,-1 2 2 0,1-2 3 16,-3 0-6-16,1-2 2 15,1 1 1-15,3-2 2 0,0 2-1 16,3-3 3-16,1 5-8 0,-1-4 6 16,-2 3-1-16,3 0-2 0,-2-2 2 15,3 1-1-15,1 0 0 0,-2-1 0 16,1-2 3-16,0-3-6 15,2 1 2-15,1-3 5 0,1-1-7 16,3-1 3-16,2 0 0 0,3 0 0 16,2 4 0-16,1-8 2 0,-1 0-4 15,3-1 2-15,-1-9 1 0,5 6-2 16,1 1 1-16,5-3 3 16,0 2-6-16,-1-4 6 0,3 1 6 15,-4 1-2-15,1-1 5 0,-1 5-1 16,-6-1-10-16,0 6 4 0,-3 1-2 15,-5 5-6-15,-3 5-59 0,-5 3-95 16,-11 1-196-16</inkml:trace>
  <inkml:trace contextRef="#ctx0" brushRef="#br1" timeOffset="-104055.02">7511 12028 121 0,'0'0'0'16,"0"0"224"-16,0 0-175 0,0 0-19 16,0 0 11-16,-21-62 3 0,21 55-10 15,3 0 4-15,1 3-3 0,3-1-13 16,-3-1-1-16,3 3 0 15,-1 1-10-15,2 0 4 0,4 2 1 16,-1 0-6-16,1 0 4 0,-3 0 8 16,-3 0-7-16,-1 3-2 0,-1 0 2 15,-2 1-7-15,-2 0 14 16,0 2 16-16,-1-1 17 0,-7 5 0 16,0 0-5-16,-1 1-15 0,-5-2-3 15,2 0 3-15,-3-3-17 0,2-2 13 16,3 0 9-16,0-4-16 0,4 0-1 15,3 0-1-15,0-3-20 0,3 2-4 16,0-1 4-16,0-3-6 16,0 2-9-16,3 0 20 0,5-1-7 15,1 2 0-15,2 1-1 0,-2 1-2 16,2 1-8-16,0 5 16 0,-4-1-10 16,-1 3-4-16,-1-1 16 15,-3-2-11-15,-2 1 3 0,0-1 2 16,-4 2 22-16,-2 0-11 0,-3 0 6 15,1 2-11-15,-3-5-3 0,4-2 10 16,1 1-8-16,1-3 1 0,-4 0 9 16,2-7-15-16,1-2-2 15,0-1-1-15,1-3-2 0,4-1-6 16,1 1 10-16,0 0 0 0,6 2-14 16,6 3 19-16,4 2-9 0,1 5-2 15,4 1 10-15,1 7-7 16,-6 2-2-16,1 5 10 0,-4-2-8 15,-6-1 6-15,0 4 14 0,-3-3-11 16,-3 1-4-16,-1-1 6 0,0-1-9 16,-1-2-7-16,-7 0-20 0,0-2-59 15,-2 0-73-15,0-3-17 0,-3-2-120 16,-3-2-157-16</inkml:trace>
  <inkml:trace contextRef="#ctx0" brushRef="#br1" timeOffset="-103314.14">7143 12387 94 0,'0'0'0'0,"0"0"40"16,0 0-35-16,0 0-4 16,0 0 4-16,0 0 40 0,-54 60 4 15,48-55-1-15,3-3 4 0,2 1-15 16,0-3 0-16,-1 0-17 0,2 1-10 16,0-1 3-16,-1 0 10 0,-2 0-13 15,0 0-10-15,-5 0 0 16,3 0 3-16,-4 0-4 0,0 0 2 15,1 2 6-15,0 1 0 0,1-1 17 16,3 4 19-16,-4-5 13 0,5 2 1 16,0-1 0-16,-1-1 4 0,0 0-6 15,-1 0-5-15,2 0 1 0,-4 1-4 16,5 2-14-16,-1-4-12 16,-2 0 3-16,2 0-4 0,0 0-4 15,2 0 2-15,1 0-6 0,0-2-6 16,0 2 2-16,0-4-13 0,2 1-1 15,2-4 3-15,6-4 6 0,5-7 6 16,5-2 8-16,1-5-10 16,5-2 0-16,1-3 8 0,1 2-9 15,2-1 0-15,1-1 11 0,1 2-8 16,2 0 3-16,2 0 11 0,-1 2-13 16,0 4-4-16,3-3 6 0,-1 2-3 15,1 5-1-15,0-4 8 16,3 1-11-16,0-3 2 0,1-3 3 15,2-1-7-15,2-2 2 0,5-4 4 16,0 1-2-16,2-2-3 0,4 1 11 16,2-1-8-16,3 1-1 0,5 0 11 15,1 1-7-15,4 2-1 16,0-2 10-16,6 1-13 0,1-5-5 16,4 0 7-16,6-6-4 0,0-5-4 15,4-4 0-15,1-5 5 0,0-4-5 16,1-1 0-16,-1-4 7 0,2-1-10 15,-4 3 6-15,-2 0-3 0,-3 4 0 16,-4 5 0-16,2 2 0 16,-2 2-10-16,-3 4-12 0,-3 4-35 15,-6 6-35-15,-4 6-62 0,-7 5-155 16,-10 5-426-16</inkml:trace>
  <inkml:trace contextRef="#ctx0" brushRef="#br1" timeOffset="-102014.08">7426 12176 328 0,'0'0'0'0,"0"0"291"0,0 0-160 15,0 0-13-15,0 0-20 0,0 0 0 16,0 0-7-16,0 0-34 0,0 0-37 16,-45 21-18-16,45-21 3 15,0 0-10-15,2 5-197 0,3-4-132 16,-1 3-25-16</inkml:trace>
  <inkml:trace contextRef="#ctx0" brushRef="#br1" timeOffset="-101080.04">6793 12571 67 0,'0'0'0'0,"0"0"69"0,0 0-64 15,-62 53 145-15,46-44-54 0,6-3-22 16,0-3 0-16,2-2 2 0,6 2 1 15,1-3 3-15,-1 0-15 16,2 0-12-16,0 0-14 0,-3-3-10 16,3 3-20-16,-2-1-3 0,2 1-10 15,2 0-14-15,3 0 23 0,5-2 0 16,0-4-10-16,3 0 6 0,3-2-1 16,-2-5 0-16,4-1 0 0,1-3 26 15,1-4-11-15,4 2 13 16,-1 0-9-16,3-1-9 0,0-1 3 15,3-1 0-15,0 0-5 0,1 1 1 16,0 2 0-16,-1 0-10 0,3 0 2 16,0 0 10-16,0-2-12 0,1-2 2 15,0 0 21-15,3-1-14 16,1-2 10-16,1 1-6 0,2 3-7 16,0-3 10-16,1 7-5 0,-1 1-8 15,-1 2 10-15,4 3-5 0,-3 0-5 16,1 2 7-16,2 3-5 0,-3-1-8 15,0 0 8-15,3-1 2 16,-2-2-8-16,0-2 4 0,3-2 2 16,-2-1-6-16,3-5 4 0,0 1 4 15,1 0-8-15,-2 0 4 0,-1 2-1 16,-2 2-2-16,-2 1 0 0,-1 3 2 16,0 4-2-16,0-1 1 15,-1 2 1-15,3 2-2 0,3-2 1 16,1 0 1-16,3-1-2 0,2-3 2 15,3-4 0-15,-1-1-2 0,6-3 2 16,2 0 1-16,0-2-4 0,3-2 4 16,-4 0-1-16,3 2-2 0,1 0 1 15,1 1 0-15,4-3 0 16,-2 1 0-16,4-2 1 0,1-1-2 16,0-2 0-16,1-3 2 0,1 1-2 15,4-2 2-15,3 3 0 0,-1-2 2 16,0 1 13-16,-8-1-1 0,-2 1-11 15,-4 4 3-15,-4 5-3 16,-5 5-8-16,-8 4 8 0,-8 6-9 16,-7 5-82-16,-5 4-71 0,-12 7-133 15,-14 1-436-15</inkml:trace>
  <inkml:trace contextRef="#ctx0" brushRef="#br1" timeOffset="-79487.91">19799 9061 339 0,'0'0'0'15,"0"0"178"-15,0 0-137 0,0 0 13 16,-68 39-14-16,40-30 14 0,-3-7 45 16,-5 0-26-16,-7-2-6 0,-3 0 3 15,-5-4-14-15,-10-5-17 0,-2 2-9 16,-11-1-18-16,-2-1-8 15,-9 0 3-15,-9-5-7 0,-4-1 0 16,-6-3 0-16,-1-3-2 0,0-3-4 16,4-7 5-16,7-9 2 0,7-9-2 15,12-11 2-15,9-11 1 0,11-8-2 16,9-9-20-16,5-6-27 16,12-2 3-16,9 2-11 0,13 5 19 15,10 4 7-15,13 6 14 0,14 1 1 16,11-4-4-16,13-5-7 0,14-2 8 15,8-5 5-15,12 1 12 16,6 3 0-16,7 7-4 0,5 4 5 16,4 6 0-16,6 4-2 0,5 8-1 15,2 6 3-15,1 11-1 0,-4 10 2 16,-1 9-4-16,-5 11 6 0,-2 8 0 16,-3 10-1-16,-6 15-3 0,-2 16 0 15,-7 14 16-15,-8 13-7 0,-10 12 13 16,-11 12-3-16,-9 10 2 15,-12 7 1-15,-9 9 1 0,-9-1 3 16,-5 2-1-16,-4-3-7 0,-3-6-6 16,-1-5 14-16,-2-5-2 0,0-5-10 15,-4-5 12-15,-5-2-6 0,-2-4-8 16,-7-1 15-16,-10-5-1 16,-12-3-6-16,-8-4 13 0,-14-1-14 15,-12-1-16-15,-10-2 9 0,-9-1-8 16,-5-4-8-16,-4 0-20 0,-3-2-111 15,-8-1-177-15</inkml:trace>
  <inkml:trace contextRef="#ctx0" brushRef="#br1" timeOffset="-62087.98">25103 8201 329 0,'0'0'0'0,"0"0"225"0,0 0-119 15,0 0-5-15,0 0-13 0,0 0 2 16,0 0-29-16,0 0-9 15,-15-6-20-15,15 6-14 0,0 0-5 16,0 0-7-16,0 0-6 0,1-1 0 16,1 1 2-16,0 0 1 0,1 0 10 15,1 0-1-15,-2 0-2 0,-1 0 3 16,0 0-3-16,-1 0-4 16,0 0 0-16,0 0-2 0,0 0-3 15,0 0 2-15,0 0-1 0,0 0 0 16,0 0 4-16,0 0-5 0,0 0 0 15,0 0 1-15,0 0-2 0,0 0 0 16,0 0 0-16,2 0 2 16,-1 0-4-16,2 0 4 0,-1 0-1 15,-2 0-1-15,0-1 0 0,2 1 4 16,-2-1-5-16,0 1 2 0,3 0 0 16,-3-2-1-16,0 2 0 0,1-1 1 15,0 0-1-15,2 1 0 16,-3 0 0-16,1 0 0 0,-1-1-2 15,0 1 2-15,0 0 0 0,1 0 2 16,-1 0-2-16,0 0 0 0,0 0 4 16,1 0 3-16,-1 0 3 0,0 0 0 15,0 0 1-15,0 0-7 0,0 0 0 16,0 0 1-16,0 0-8 16,0 0 5-16,0 0-1 0,0 0-2 15,0 0 2-15,0 0-2 0,0 0 0 16,0 0 2-16,0 0 1 0,0 0-2 15,0 0 0-15,0 0 16 16,0 0-8-16,0 0 5 0,0 0 0 16,0 0-7-16,0 0 0 0,0 0-1 15,0 0-3-15,0 0 1 0,0 0 0 16,0 0-2-16,0 0 1 0,0 0 1 16,0 0-2-16,0 0 1 0,0 0 3 15,0 0 0-15,0 0 3 0,0 0 5 16,0 0-4-16,0 0 4 15,0 0 4-15,0 0-11 0,0 0 4 16,-1 0-3-16,0 0-5 0,1 0 2 16,0 0-2-16,-1 0-2 0,1 0 0 15,0 0 0-15,0 0 0 0,-3 0 0 16,3 0 0-16,0 0 0 16,0 0 1-16,0 0 1 0,0 0-4 15,0 0 3-15,2 0 3 0,-1 0-6 16,-1 0 2-16,0 0 0 0,2-1-11 15,8 0 2-15,9-1 14 0,10-2-4 16,6-3 3-16,6-5 13 16,6-1-7-16,-1 0-3 0,1 1 4 15,0 0-8-15,-1 0 4 0,-2 1 2 16,0-1-6-16,-4 5 1 0,-5 0 0 16,-5 3-4-16,-5 1 0 0,-9-1 4 15,-3 1-6-15,-3 2 0 0,-5 0-21 16,-2 1-28-16,-3 0-18 15,0 0-22-15,0 0-30 0,-8 0-44 16,-4-1-109-16,-4-4-42 0,-5-8-90 16</inkml:trace>
  <inkml:trace contextRef="#ctx0" brushRef="#br1" timeOffset="-61852.28">25453 7742 523 0,'0'0'0'0,"0"0"183"0,0 0-133 0,0 0-40 15,-22 61 18-15,10-16 45 16,-3 10-16-16,-2 11-10 0,2 8 16 16,-5 5 0-16,0 4 4 0,1-2 18 15,1-10-29-15,7-13-12 0,4-10 2 16,5-12-9-16,2-8-9 0,1-8 3 16,5-4-16-16,-2-8-2 0,3-4 0 15,4-4-6-15,3-4-6 0,7-7 10 16,11-13-6-16,5-4-1 15,5-9-8-15,4-6-52 0,0 1-32 16,0-4-58-16,-1-2-106 0,-2-5-110 16</inkml:trace>
  <inkml:trace contextRef="#ctx0" brushRef="#br1" timeOffset="-61418.19">25841 7793 746 0,'0'0'0'0,"0"0"178"15,0 0-94-15,0 0-20 0,0 0-30 16,0 0 3-16,0 0 2 16,84-51-28-16,-55 47-7 0,6 2 2 15,2-2-3-15,0 1-2 0,0-1 5 16,3 2-4-16,-2 0 9 0,-3-2 11 16,0 2-2-16,-2 1-3 0,-1 1 1 15,-3 0-13-15,-5 5 0 16,-5 5 4-16,1 7-9 0,-4 5 0 15,-4 9 21-15,-4 12 1 0,-4 4 7 16,-4 9 16-16,0 4-22 0,-9 2 0 16,0-1-1-16,-2-4-9 0,0-7-2 15,0-8 3-15,2-5-9 0,-3-6 0 16,0-3 6-16,0-5-8 16,-4-4-2-16,0-1 5 0,2-4-6 15,-1 0 0-15,0-2 0 0,4-2 3 16,0-2-4-16,6-2 2 0,-1-3 0 15,1 0-6-15,0-2-13 0,-3-1-9 16,1-1-13-16,1-6-7 16,-2-6-2-16,-3-2 1 0,2-6-19 15,-2-4-31-15,-2-7-33 0,2-7-36 16,-3-9-39-16,-2-6-23 0,5-5-18 16,0-3 56-16</inkml:trace>
  <inkml:trace contextRef="#ctx0" brushRef="#br1" timeOffset="-61216.46">26089 8008 10 0,'1'-52'41'0,"6"12"-41"0,-2 8 291 16,1 11-124-16,-3 7-7 15,2 8 8-15,-2 1-46 0,-2 5-27 16,0 0-34-16,0 6-43 0,4 8-16 16,-3 11 38-16,-2 11 29 0,-7 14-11 15,-5 10-7-15,-9 11-17 0,-2 6 13 16,-3 3 1-16,-10-1-17 16,0-4-8-16,-6-5 4 0,-3-7-15 15,2-6-4-15,-1-6 8 0,-2-9-14 16,7-1-2-16,1-9 0 0,4-4 6 15,9-8-14-15,3-6-21 0,8-7-26 16,7-6-43-16,7-2-78 16,0-20-121-16,12-9-308 0</inkml:trace>
  <inkml:trace contextRef="#ctx0" brushRef="#br1" timeOffset="-60467.35">27246 7590 240 0,'0'0'0'0,"0"0"579"16,0 0-458-16,0 0 1 15,0 0-14-15,0 0-55 0,0 0-30 16,0 0-7-16,0 0-9 0,-53 13-2 16,26 13 2-16,1 4 0 0,-3 1-2 15,2 1 14-15,3 1 2 0,2-6-10 16,5-3 4-16,5-6-11 0,6-4-8 16,6-4 8-16,0-1-6 15,7-2-7-15,5-1 8 0,2-3-1 16,1-1-1-16,7-2 6 0,4 0-5 15,1-2 0-15,0-3 4 0,1 2 0 16,-5-2-3-16,3 2 2 16,-2 1 2-16,-6 1-3 0,-2 1 0 15,-8 0-2-15,-5 4-7 0,-3 4 8 16,-4 5 0-16,-6 6-1 0,-10 3 4 16,-2 2 10-16,-2 2-13 0,-3-1 2 15,1 3 8-15,3-1-5 0,2-6 12 16,4-2-5-16,5-5-9 15,3-3 5-15,6 0-4 0,3-3-6 16,0-1 1-16,0-1 2 0,3-2-8 16,4-1 9-16,3 0-1 15,2-2 0-15,2-1 0 0,2 0 17 16,0 0-9-16,4 0 13 0,-2 0-6 16,1-1-4-16,-4-2 2 0,3 2-4 15,-4 0-9-15,2 0 0 0,-2 0 5 16,-2 1-6-16,-1-1 0 15,-6 1 1-15,-2 0-97 0,-3 0 0 0,0 0-60 16,-6 1-42-16,-6 1-22 16,-6 2-35-16,-5-2-11 0</inkml:trace>
  <inkml:trace contextRef="#ctx0" brushRef="#br1" timeOffset="-60291.36">27045 8204 198 0,'0'0'0'0,"0"0"502"15,-63 35-351-15,49-24-25 0,1 2-11 16,6 0-34-16,-1 2-21 15,1 2-2-15,-1 1-23 0,3 4-22 16,4-2 0-16,1 2-7 0,0-3-7 16,4-1 2-16,-1-1 5 0,5-1-9 15,-1-2-3-15,3-3-34 0,-1-1-46 16,0-6-64-16,0-4-32 16,-1 0-69-16,1-3-138 0</inkml:trace>
  <inkml:trace contextRef="#ctx0" brushRef="#br1" timeOffset="-59910.32">27005 8375 720 0,'0'0'0'15,"0"0"168"-15,0 0-98 0,0 0-22 16,0 0 21-16,0 0 14 0,0 0 1 16,0 0-34-16,22 33-17 0,-15-22 7 15,-1 2-9-15,1-2-8 0,-1 2 4 16,4 1-13-16,-4 1-15 15,1-1 2-15,-1 0 7 0,0-2-10 16,0-1 2-16,2 0-1 0,-3-4-91 16,2-1-7-16,1-5-58 0,0-1-27 15,6-4-39-15,1-6 6 0,-4-3 23 16,1-4 55-16,-1-1 127 16,1-3 18-16,3 1 91 0,-4 1-7 15,1 5 46-15,-5 3 77 0,-3 5-31 16,-3 6-35-16,3 0-16 0,-1 1-61 15,2 5-9-15,1 6 8 16,1 3-31-16,1 4-15 0,3 1 7 16,3 2-6-16,1-1-23 0,2-2 5 15,0 0-3-15,2-5-6 0,-3-1-21 16,-2-3-29-16,-2-5-33 0,-2-3-74 16,-4-2-31-16,-2-2-79 0,-3-6-205 15</inkml:trace>
  <inkml:trace contextRef="#ctx0" brushRef="#br1" timeOffset="-59556.22">27857 7504 895 0,'0'0'0'0,"0"0"296"16,0 0-200-16,0 0-61 0,0 0-18 16,0 0-9-16,-62-40-13 0,41 62 3 15,-1 10 4-15,1 11-3 16,2 4 3-16,1 8 4 0,1-1-5 15,3 0 6-15,1 2 3 0,6-2 2 16,1-3 7-16,3-6-6 0,1-6-13 16,2-1 0-16,0-5 5 15,2-5-9-15,2-3-112 0,1-11-40 16,-2-8-66-16,-1-6-99 0,0-6 1 16</inkml:trace>
  <inkml:trace contextRef="#ctx0" brushRef="#br1" timeOffset="-59110.25">27629 8018 363 0,'0'0'0'0,"-27"-62"409"0,15 35-228 15,5 6-24-15,2 2-17 16,5 5-63-16,0 1-36 0,7 1-11 16,7 1-8-16,6-2-11 0,6-1 3 15,5-1 3-15,4 3-11 0,3-1 0 16,1 0 1-16,4 7-9 0,-2-2 3 16,-3 5 1-16,3 3-2 0,-7 0 0 15,-3 0 11-15,-5 6-7 0,-7 4 6 16,-3 2-3-16,-5 1-1 15,-4 1 1-15,-4 3-1 0,-3 2-5 16,-2 2 1-16,-7 3 2 0,-2 1-6 16,-6 3 4-16,0-2-4 0,-5 0-47 15,-1-1-16-15,-1-1-11 16,0-4-62-16,0-8-70 0,0-2 7 16,1-6-32-16,2-4 15 0,-1-1 8 15,-2-5 82-15,0-3 116 0,-3 0 24 16,7-2 212-16,1 0-14 15,3-3-41-15,4 2-12 0,5 0 5 16,2 2-22-16,4 2-23 0,1 2-26 16,0 1-31-16,3-2-27 0,5 0 2 15,4-1 0-15,2-2-14 0,1 0-5 16,2 2 1-16,0 1-13 16,0 0 0-16,1 3 2 0,2-1-10 15,-1-1 4-15,2 4 0 0,-1 1-32 16,-3 1-28-16,-3 0-12 0,-4 4-85 15,-6 5-110-15,-4 2-21 0,-7 1-71 16</inkml:trace>
  <inkml:trace contextRef="#ctx0" brushRef="#br1" timeOffset="-58781.33">27647 8095 662 0,'0'0'0'0,"0"0"170"15,0 0-88-15,0 0-58 0,0 0 37 16,0 0 6-16,0 0-14 0,73-26-36 15,-50 16-19-15,-3 1 2 16,4 2 0-16,-7 2 0 0,-3 3-84 16,-4-1 46-16,-4-1-6 0,-2 4 11 15,-3-1 15-15,-1 1 3 0,1 0 4 16,-1 0 4-16,0 4 2 0,-1 2 10 16,-3 0 12-16,2 6-3 0,-2 0 5 15,-1 5 2-15,2 6-9 0,0 8 7 16,2 8 23-16,1 8 7 15,0 1 54-15,2 3-28 0,2-2-21 16,2-3-3-16,-1-4-16 0,1-4-23 16,0-4-7-16,-1-7 8 0,-1-4-17 15,-4-7 5-15,0-5 7 16,0-3-16-16,0-6-52 0,-4-2-17 16,-6-2-69-16,-3-8-98 0,-4-3-36 15,-6-7-37-15</inkml:trace>
  <inkml:trace contextRef="#ctx0" brushRef="#br1" timeOffset="-58598.24">27552 8354 797 0,'0'0'0'0,"0"0"270"0,0 0-145 15,0 0-55-15,0 0-30 0,0 0 5 16,0 0-8-16,0 0-28 0,0 0-11 16,-23-18 4-16,22 18-3 0,-1 6-5 15,0 2 12-15,-1 2-10 0,2 1 0 16,0-3-3-16,1 3-26 15,0-4-18-15,6 0 3 0,1-3-49 16,5-2-74-16,10-2-5 0,2-6-135 16</inkml:trace>
  <inkml:trace contextRef="#ctx0" brushRef="#br1" timeOffset="-58448.66">27989 8319 1075 0,'0'0'0'0,"0"0"229"16,0 0-155-16,0 0-37 0,45 67-2 15,-29-50-4-15,4-1-9 0,4 0-2 16,2-1-19-16,8-2-2 16,3-1-1-16,1-4 2 0,-3-5-277 15,-8-3-100-15,-10-7-469 0</inkml:trace>
  <inkml:trace contextRef="#ctx0" brushRef="#br1" timeOffset="-40941.96">29209 7911 124 0,'0'0'0'0,"0"0"47"0,0 0-64 0,0 0 21 15,0 0-2-15,0 0 2 16,0 0-1-16,0 0-5 0,28-30 4 16,-26 29 2-16,0 0 4 0,1 1-5 15,-1 0 2-15,-1 0-7 0,-1 0-42 16</inkml:trace>
  <inkml:trace contextRef="#ctx0" brushRef="#br1" timeOffset="-40182.31">29305 7502 428 0,'0'0'0'16,"0"0"175"-16,0 0-97 0,0 0-15 16,0 0 18-16,0 0-4 15,0 0-8-15,0 0-13 0,0 0-32 16,3-34-23-16,-1 36-2 0,3 5-15 16,-3 4 10-16,6 8 7 0,-5 7 8 15,0 5 5-15,-3 4 16 0,-3 11 2 16,-6-2 2-16,-8 5 18 15,-3 1-5-15,-5-5-17 0,-6 2-5 16,1 0-11-16,-3-5-9 0,2-3 0 16,0 0-3-16,-1-4-4 0,3 0-3 15,0-4-41-15,1-4-74 0,3-7-115 16,6-8-46-16,3-8-138 0</inkml:trace>
  <inkml:trace contextRef="#ctx0" brushRef="#br1" timeOffset="-39969.04">29073 7913 747 0,'0'0'0'0,"0"0"154"0,0 0-66 16,73-34-28-16,-45 23 16 0,3 1-21 16,5 0-26-16,3 1-15 0,0 0-8 15,4 1-7-15,1 0 2 0,-5 0 5 16,-2 1-10-16,-8 0-40 0,-1 1-22 15,-7 3-35-15,-7-1-50 16,-5 4 0-16,-6-1-44 0,-6 2-99 16,-10 8 65-16</inkml:trace>
  <inkml:trace contextRef="#ctx0" brushRef="#br1" timeOffset="-39780.18">29243 7964 359 0,'0'0'0'0,"0"0"190"16,0 0-97-16,0 0-42 0,0 0-9 15,0 0 8-15,0 0-25 0,0 0-16 16,0 0 44-16,14 14 1 0,3-14-18 16,4-3-13-16,2-3-14 0,3-1-8 15,0-2 2-15,-3 2 0 16,0 0-6-16,-6 3-61 0,-4 2-2 16,-6 1-27-16,-6 1-54 0,-1 3-26 15,-12 8-18-15</inkml:trace>
  <inkml:trace contextRef="#ctx0" brushRef="#br1" timeOffset="-39122.11">28919 8239 765 0,'0'0'0'0,"0"0"231"0,0 0-143 16,0 0-50-16,0 0-21 0,0 0 31 16,0 0-2-16,66-28-25 15,-19 9-4-15,4-4-10 0,6 1-10 16,3-3 6-16,-1 1-4 0,-5 1-31 15,-6 4-38-15,-2 2-37 0,-14 3-17 16,-7 4-10-16,-10-1 15 0,-10 4-2 16,-5-2-12-16,-5 3 29 15,-10 3 20-15,-3-2 71 0,-6 2 19 16,0 2 9-16,3 2 57 0,3-1 1 16,6 0 9-16,5 0 19 0,4 3-30 15,-2 8-45-15,4 6 8 0,-1 8 32 16,2 6 1-16,0 10 10 0,0 9-15 15,0 5 6-15,0 5 23 16,0-2-24-16,0-1-29 0,0 0-8 16,0-3-19-16,0-6-3 0,0-7-3 15,1-4-3-15,-1-6-3 0,0-6 2 16,0-2 2-16,-2-7-4 0,-1-2 2 16,-2-1 3-16,2-4-5 15,-3-2 2-15,0-2 2 0,2-1-6 16,-1-3 6-16,2 0 2 0,-2-1-3 15,0 0 4-15,0-1-2 0,-2-6-7 16,1-4 5-16,0-4-4 0,-5-6-47 16,4-1-13-16,2-5-15 15,0 0-34-15,1-2-46 0,3-4 22 16,1 0-6-16,0 0-17 0,4 0 72 16,2-1 45-16,-4 2 29 0,3-1 24 15,-5 2 38-15,3 3 50 0,-3 4 4 16,0 5-6-16,-2 5 24 0,-3 3-19 15,5 3 4-15,-2 2 6 16,2 3-28-16,-1 2-22 0,1 1-2 16,0 0-19-16,0 0-14 0,-1 0 1 15,-5 2-15-15,1 7-11 0,-6 2 6 16,-5 8-2-16,-4 3 2 0,-1 1 6 16,-3 5-4-16,-5 1-4 0,3 0-3 15,-3 2 0-15,2-2-8 16,5-4-11-16,4 2-61 0,4-9-67 15,6-5-195-15,8-10-100 0</inkml:trace>
  <inkml:trace contextRef="#ctx0" brushRef="#br1" timeOffset="-38969.31">29234 8342 1213 0,'0'0'0'15,"0"0"125"-15,0 0-83 0,0 0-43 16,0 0-6-16,0 0 11 0,0 0-8 15,72-17-55-15,-41 12-36 16,3-2-43-16,2-2-73 0,2-2-104 16,-1-5-141-16</inkml:trace>
  <inkml:trace contextRef="#ctx0" brushRef="#br1" timeOffset="-38772.03">29533 8232 725 0,'0'0'0'0,"0"0"206"16,0 0-76-16,0 0-74 0,0 0-16 15,0 0 30-15,0 0-43 0,0 0 2 16,0 0 19-16,95-27-7 0,-51 15-18 16,1-2 0-16,0 0-13 0,3-1-10 15,-2-1 0-15,2 0 11 16,-3 1-14-16,1-1-1 0,-5 0 4 16,-1 1-78-16,-4-1 4 0,-5 1-47 15,-7 0-63-15,-4 0-58 0,-8-1-66 16</inkml:trace>
  <inkml:trace contextRef="#ctx0" brushRef="#br1" timeOffset="-38539.39">30066 7622 648 0,'0'0'0'0,"0"0"249"0,0 0-241 16,0 0 12-16,-11 97 41 0,8-35 66 15,-1 14-15-15,0 14 9 16,0 9-8-16,-2 4-52 0,1-3-24 15,2-6-11-15,2-6-14 0,1-5-13 16,0-8 2-16,0-5 8 0,2-9-12 16,0-11 6-16,0-9-1 15,-1-12-4-15,-1-8 2 0,0-9-4 16,0-7-73-16,0-2 6 0,-1-6 5 16,-3-11-38-16,-3-9-194 0,-4-15-94 15</inkml:trace>
  <inkml:trace contextRef="#ctx0" brushRef="#br1" timeOffset="-38250.16">29746 7671 1097 0,'0'0'0'0,"0"0"202"0,0 0-97 15,0 0-64-15,0 0-26 16,0 0 16-16,0 0-25 0,0 0-12 15,0 0-13-15,60-46-36 0,-40 48-27 16,-4 2-49-16,-3 4-47 0,-6 10-29 16,-4 6 30-16,-3 2 74 0,-13 4 29 15,-2-6 77-15,-5 1 66 16,3-2 78-16,1-1 16 0,4 0-21 16,2-5-42-16,5-2-12 0,3-2-48 15,2-1-35-15,6 2-8 0,14-1 1 16,7 3-29-16,10-1-160 0,1-8-191 15</inkml:trace>
  <inkml:trace contextRef="#ctx0" brushRef="#br1" timeOffset="-37928.09">31035 7487 1024 0,'0'0'0'0,"0"0"217"15,0 0-195-15,0 0-23 16,0 0-2-16,0 0-3 0,0 0 8 16,0 0-4-16,67 23-37 0,-59-5-24 15,-2 5-15-15,-3 1-38 0,-3-2-67 16,-1 3-36-16,-11-5-125 0</inkml:trace>
  <inkml:trace contextRef="#ctx0" brushRef="#br1" timeOffset="-36893.22">30794 7737 734 0,'0'0'0'0,"0"0"371"0,0 0-240 16,0 0-53-16,0 0-40 0,0 0-12 15,0 0 13-15,71-37-9 16,-29 27-10-16,0 3 8 0,3 0-12 16,6 3-15-16,-1 2 11 0,2-1-11 15,-2-3-2-15,0 2 2 0,-6 1-2 16,-3 1-22-16,-1 2-1 0,-6-5-14 15,-6 0-11-15,-7 2-13 16,-4-1-26-16,-11 3-38 0,-6-1-42 16,-3 2 62-16,-15-2-42 0,-3 1-30 15,-6 1 88-15,-3 0 47 0,3 0 41 16,1 2 4-16,3-1 36 0,3-1 32 16,0 2 0-16,4 3 3 0,0 2 17 15,3 0-13-15,0 7-12 16,1-2-4-16,-2 3 1 0,1 3 5 15,-3 2-3-15,-1 4-13 0,-2 1-13 16,2 4 11-16,0-3-14 0,5 0-19 16,2-3-1-16,6-2-8 0,4-5-13 15,0-2 9-15,4-3-6 16,6-5-14-16,2-3-11 0,8-3-1 16,3 0-13-16,0-1 14 0,0-1 8 15,-5 2 18-15,-3 0 4 0,-5 3-2 16,-2 5-8-16,-2 3 15 0,-3 1 6 15,-3 4 7-15,1-3 12 16,-1-1-10-16,0 3-7 0,0-4 8 16,0-2-16-16,0-1-10 0,0-4 6 15,1-2 1-15,0-1-6 0,3-1-16 16,1 0-8-16,3 0-14 0,-4 0-17 16,0-2-28-16,-4-2 3 0,0 2 12 15,-7-1 1-15,-13 0-20 16,-4 1 39-16,-10-1 41 0,-5 1 3 15,-6-1 12-15,-5 2 3 0,3 1 12 16,4-1 65-16,8 1 52 0,11-3 11 16,7-1-15-16,7 3-49 15,4 0-29-15,6 0-7 0,0 1-24 16,2-1-23-16,8-1-4 0,8-1 3 16,11-2-3-16,12-2 3 0,7-1-7 15,8 0-52-15,2 3 0 16,5-2-17-16,-4 1-38 0,-5 4 5 15,-8-1 61-15,-9 3 25 0,-8-2 26 16,-12 2-5-16,-4 2 0 0,-9 2 2 16,-6 6-2-16,-17 2-5 0,-12 5 6 15,-7 6 0-15,-9 0-101 0,-2 2 39 16,-1 5-14-16,-2 0-1 16,5-2 10-16,4 0 56 0,6-3 10 15,10-2 2-15,4-5 139 0,6-4-28 16,11-2 23-16,1-2-35 0,5-5-39 15,3 1-3-15,8 2-10 0,9-4-4 16,5 3 16-16,6-1-15 0,5-2-23 16,8 0 1-16,7-2-13 15,2 1-10-15,3-1 0 0,-2 1 8 16,-3-1-11-16,-1-2 5 0,-5 0-5 16,-4-2-29-16,-4-6-4 0,-9 0-6 15,-7-3-15-15,-5 0-4 0,-10-1 15 16,-6-1-13-16,-15-1-15 15,-4 2 5-15,-6-2 21 0,-3 5 47 16,1 6 2-16,2 3 94 0,1 8 28 16,-3 12-39-16,2 11-24 0,2 17 15 15,1 16-19-15,5 13-9 0,3 15 5 16,2 9-23-16,5 6-23 0,-2 3 7 16,0 1-10-16,5-4-6 0,-1-3-77 15,2-5-40-15,-5-8-142 16,-10-16-287-16</inkml:trace>
  <inkml:trace contextRef="#ctx0" brushRef="#br1" timeOffset="-27858.26">17732 11403 638 0,'0'0'0'0,"0"0"211"0,0 0-103 16,0 0-44-16,0 0-42 0,0 0-24 16,0 0 4-16,4 58 88 0,3-9-30 15,-3 10-17-15,-3 5-4 0,-1 6-25 16,-6 1 6-16,-5-2 0 0,-4-4-11 16,-3-1 4-16,-3-1-4 15,-1-7-12-15,-1-3 6 0,-1 0 1 16,2-6-6-16,-1-5-31 0,3-7-68 15,2-6-130-15,4-11-93 0,0-10-179 16</inkml:trace>
  <inkml:trace contextRef="#ctx0" brushRef="#br1" timeOffset="-27646.04">17475 11983 958 0,'0'0'0'0,"0"0"96"0,0 0-28 16,0 0 15-16,0 0-29 0,0 0-13 15,0 0 0-15,45-68-19 16,-20 53-11-16,5-2-5 0,5 0-11 16,0-1 9-16,2 0-1 0,2-2-6 15,0 3-13-15,-1 0-10 0,-3 2-49 16,-4 2-12-16,-6 3-29 0,-6 2-41 16,-8 4 5-16,-7 3-23 0,-4 1-8 15,-8 0 11-15,-4 5-45 16</inkml:trace>
  <inkml:trace contextRef="#ctx0" brushRef="#br1" timeOffset="-27467.17">17792 11765 185 0,'0'0'0'0,"0"0"218"16,0 0-127-16,0 0 16 0,0 0-63 0,0 0-8 15,0 0 47-15,0 0-2 16,0 0-6-16,4 70-18 0,6-52-27 16,1 0 0-16,-1 0-19 0,-2-3-5 15,0-1-2-15,1 1-6 0,0-2 4 16,-2 0-1-16,-1 0-2 0,1 4-34 15,-4 0-6-15,2-1-38 16,-5 1-16-16,2-5-39 0,2-4-38 16,-1-7-6-16,2-1-127 0</inkml:trace>
  <inkml:trace contextRef="#ctx0" brushRef="#br1" timeOffset="-27120.29">18049 11388 315 0,'0'0'0'0,"0"0"203"0,0 0-81 15,0 0 25-15,0 0-53 16,0 0-55-16,0 0-38 0,0 0 14 16,0 0 30-16,4 27 5 0,-14 8-11 15,3 1-13-15,-2-2-10 0,3-6-4 16,4-3-3-16,2-6-4 0,0-4 14 15,1-7 0-15,4 0-9 16,3-2 4-16,2-3-9 0,3-2-8 16,4-1 6-16,4 0 6 0,0 0-11 15,2-4 4-15,0 0 5 0,-1-2-8 16,-3 1 2-16,-2 2 2 0,-3 1-39 16,-5 0 18-16,0 0-7 0,-4 2-26 15,-1 0-6-15,-1 6-2 16,-2 2-21-16,-1 2 16 0,-2 3-2 15,-8-1-97-15,-2 0-88 0</inkml:trace>
  <inkml:trace contextRef="#ctx0" brushRef="#br1" timeOffset="-26874.86">18056 11722 285 0,'0'0'0'0,"0"0"331"0,0 0-206 15,0 0 6-15,-47 79-34 16,34-53-14-16,3 5-4 0,-1 1-1 16,-1 6-23-16,2 2-9 0,-3 3-9 15,-4 4-2-15,-6 3-11 0,-3 3-4 16,-5 4 0-16,-7 3-11 16,-1-1-11-16,-7 2 4 0,1-2 6 15,-5-3-10-15,3-1-5 0,0-5-45 16,6-7-64-16,6-8-60 0,7-11-64 15,9-15-168-15</inkml:trace>
  <inkml:trace contextRef="#ctx0" brushRef="#br1" timeOffset="-26666.16">17632 12303 926 0,'0'0'0'0,"0"0"95"0,0 0 32 16,70-53-30-16,-44 40-36 0,5-6 3 15,8-3-15-15,7-3-23 16,6-2-3-16,4 2-12 0,1-3-10 16,-4 1 10-16,0 0-11 0,-4 4 0 15,-5 4-2-15,-6 3-4 0,-3 3-51 16,-9 4 6-16,-8 3-40 16,-6 6-130-16,-11 2-71 0,-4 11-165 0</inkml:trace>
  <inkml:trace contextRef="#ctx0" brushRef="#br1" timeOffset="-26481.02">17920 12336 1009 0,'0'0'0'15,"0"0"145"-15,0 0-27 16,0 0-40-16,0 0-45 0,0 0-1 16,0 0-7-16,0 0-11 0,78-60-5 15,-46 40-8-15,5 0-2 0,0 2 2 16,-2-3-8-16,2 6-72 0,-2-1-8 15,-4 4-88-15,-7 1-95 16,-7 7-30-16,-12 3-126 0</inkml:trace>
  <inkml:trace contextRef="#ctx0" brushRef="#br1" timeOffset="-26342.35">17972 12496 676 0,'0'0'0'0,"0"0"8"15,-4 64-8-15,10-41 0 0,3-2 3 16,0-2-25-16,3 0-61 0,-2-3-50 16,0-2-158-16</inkml:trace>
  <inkml:trace contextRef="#ctx0" brushRef="#br1" timeOffset="-26038.06">18044 12629 502 0,'0'0'0'0,"0"0"263"16,0 0-131-16,0 0 6 0,18-62-32 15,-7 47-17-15,5 0-15 16,2-4-21-16,5 0-24 0,1 2-17 16,-1-1 5-16,1 6-15 0,0 4-4 15,-7 1 4-15,1 7-4 0,-3 2-14 16,-5 5 13-16,-3 10-5 16,-6 8-13-16,-4 8 16 0,-12 10 5 0,-5 2 0 15,-5 3-6-15,0-2 8 16,2-4-4-16,-2-4 4 0,5-6 3 15,3-10-6-15,5-7 2 0,8-8 40 16,4-4-36-16,0-3-3 16,11-1-4-16,4-9-3 0,5-4 9 0,7-5-8 15,4-1-63-15,3-3-53 16,4-1-106-16,-2 2-241 0</inkml:trace>
  <inkml:trace contextRef="#ctx0" brushRef="#br1" timeOffset="-25779.03">19226 12093 1227 0,'0'0'0'0,"0"0"104"0,0 0-85 16,0 0-21-16,0 0-2 0,0 0-7 16,0 0-64-16,61 2-143 0,-45 5-102 15,-4 1-330-15</inkml:trace>
  <inkml:trace contextRef="#ctx0" brushRef="#br1" timeOffset="-25662.32">19273 12400 931 0,'0'0'0'16,"0"0"32"-16,0 0-32 0,0 0 0 16,0 0-121-16,60 12-134 0</inkml:trace>
  <inkml:trace contextRef="#ctx0" brushRef="#br1" timeOffset="-25130.24">21181 11830 875 0,'0'0'0'0,"0"0"159"0,0 0-70 0,0 0-27 16,-62 85 1-16,44-32 12 0,0 11-5 15,3 9-1-15,5 9-10 16,6 0-18-16,4 0-18 0,12-10 3 16,10-10-10-16,6-12-5 0,9-12 11 15,11-7-7-15,5-14-6 0,12-9 11 16,11-11-10-16,1-16-9 0,7-11 14 15,-2-14-14-15,-1-10-2 16,-3-7 2-16,-6-7 8 0,-9-7-12 16,-8-3 6-16,-15-7 3 0,-15-3-9 15,-17-2 6-15,-10-1 24 0,-20 2-28 16,-19 7 2-16,-13 10 13 16,-10 16-18-16,-5 22 3 0,5 18-3 0,-1 19-40 15,-4 25-5-15,-7 16-44 16,-3 16-60-16,-13 10-36 0,-9 7-221 15</inkml:trace>
  <inkml:trace contextRef="#ctx0" brushRef="#br1" timeOffset="-24681.32">17125 13973 690 0,'0'0'0'0,"71"-15"210"0,-6 4-88 15,20-1-27-15,23-6 19 0,23-5-25 16,27 0-30-16,29-4-12 0,32-1-6 16,21 3-22-16,22-6-19 0,23-2 0 15,17-5 12-15,15-3-7 0,11-2 28 16,9 2 4-16,-6-1-4 0,6 4 10 15,-1 1-8-15,-12 4-9 16,-10 6 10-16,-19 5-9 0,-17 8-15 16,-17 8 2-16,-21 5-7 0,-21 2-14 15,-31 9-1-15,-26 4-63 0,-26 8-62 16,-33 5-35-16,-37 5-239 0</inkml:trace>
  <inkml:trace contextRef="#ctx0" brushRef="#br1" timeOffset="8438.76">21724 1029 617 0,'0'0'0'0,"0"0"166"15,0 0-54-15,0 0-20 16,0 0-11-16,0 0-42 0,0 0-25 16,0 0-5-16,-15-13-13 0,23 30 8 15,4 6 19-15,6 6-15 0,0 4-9 16,0 2 2-16,4 5 7 0,-5 5-10 15,-1 0 4-15,-5 6 3 16,0-2-6-16,-5-4 2 0,-3 3 5 16,-3-2-5-16,0 0 8 0,0-8-6 15,-5 0-3-15,2-11 0 0,2-4 11 16,-1-7-12-16,2-5 2 0,0-5 1 16,0-5-7-16,0-1 10 15,0 0-2-15,0 0-4 0,0 0 2 16,0-5 9-16,3-6 3 0,3 0-8 15,6-6-2-15,4-2-6 0,5 1 6 16,4-3-2-16,5 3-2 0,7-6 2 16,6 0-1-16,2 4-4 0,8-7 8 15,5 5 5-15,6-1-3 16,9 0 13-16,7-2-8 0,7 3-1 16,5 5 17-16,7-3-3 0,-7 7-7 15,4-4 13-15,-4 3-4 0,-5 6 1 16,-5 5 12-16,-10 2-18 0,-9 1-5 15,-9 0 4-15,-10 3-7 16,-4 3-13-16,-8 6 0 0,-4-3 6 16,-4 1-7-16,-6-2-52 0,-4-5-37 15,-9 0-54-15,-7-1-152 0,-12-2-105 16</inkml:trace>
  <inkml:trace contextRef="#ctx0" brushRef="#br1" timeOffset="8903.15">22353 452 623 0,'0'0'0'0,"0"0"260"0,0 0-151 15,0 0-57-15,0 0-21 16,0 0 5-16,-68 10-20 0,46 26 1 16,-4 12 23-16,1 8 10 0,3 4-12 15,4-5-5-15,7-2-11 0,5-7-13 16,6-4 1-16,0-3-7 0,7-5-6 15,4-5 5-15,2-1-4 16,3-2-76-16,4 0-56 0,3-6-62 16,3-3-117-16</inkml:trace>
  <inkml:trace contextRef="#ctx0" brushRef="#br1" timeOffset="9299.79">22677 621 795 0,'0'0'0'0,"0"0"135"16,0 0-65-16,0 0-65 0,0 0 2 15,-38 95 14-15,24-53 14 16,5-4-7-16,5-3 7 0,4-5-18 16,2-5-14-16,9-6-1 0,3-5-4 15,3-7-7-15,1-6 9 0,2-1 0 16,3-11-1-16,-2-4 19 0,2-3 9 16,1-6-15-16,-5-3 5 15,-2-5 0-15,-4-2 0 0,-4-3 3 16,-7-2-7-16,-2-4-9 0,-11-1 6 15,-6-1-9-15,-3 4-2 0,1 8-11 16,4 11-13-16,3 11-6 0,4 11-30 16,1 5-70-16,2 15-152 15,-1 7-339-15</inkml:trace>
  <inkml:trace contextRef="#ctx0" brushRef="#br1" timeOffset="9465.07">23002 801 733 0,'0'0'0'0,"0"0"111"16,0 0-75-16,2 67-23 0,-9-44-13 16,-5 0 0-16,-5-2-215 15,-5 2-61-15</inkml:trace>
  <inkml:trace contextRef="#ctx0" brushRef="#br1" timeOffset="9836.19">23433 619 986 0,'0'0'0'0,"0"0"75"16,0 0-48-16,-24 58-8 0,15-26-4 15,2-1 2-15,7-6-2 0,0-2-12 16,5-6-6-16,7-5 0 0,2-5-1 16,2-5 1-16,5-2 4 0,-4 0 6 15,5-9-1-15,1-5 10 16,-1-4-7-16,-2-2-10 0,0-1 2 15,-7 0 9-15,-1-4-11 0,-8-1 2 16,-4 0 20-16,-10-1-22 0,-6 1 2 16,-4 6 10-16,-2 5-12 0,0 6 2 15,1 5 8-15,4 3-10 16,3 1-50-16,5 1-50 0,3 2-56 16,5 0-57-16,1 2-70 0,0-5-142 15</inkml:trace>
  <inkml:trace contextRef="#ctx0" brushRef="#br1" timeOffset="10014.75">23840 383 716 0,'0'0'0'0,"0"0"271"16,57 86-182-16,-41-46-28 0,-3 3-11 16,0 3-5-16,-3-3 1 15,-1-1-21-15,-3-2-14 0,-6-4-4 16,0 0-2-16,-13-1-8 0,-6 0-28 15,-5 1-38-15,-5-4-49 0,-4 0-106 16,0-4-86-16</inkml:trace>
  <inkml:trace contextRef="#ctx0" brushRef="#br1" timeOffset="57084.05">25202 11982 220 0,'0'0'0'0,"0"0"96"0,0 0-90 15,0 0 105-15,0 0 62 0,0 0-105 16,0 0 13-16,0 0 14 0,-11 15-27 16,10-14-8-16,0-1-8 0,1 2-12 15,0-1-3-15,0-1-20 0,0 0-10 16,1 0 1-16,1 0-14 16,1 0 10-16,5 0 5 0,1 2-5 15,2-1 3-15,2 0 10 0,1-1-5 16,0-1 0-16,3-5 5 0,-3-1-9 15,1 2 1-15,-1-4 8 0,3 0-8 16,-3-5 5-16,5 0 9 16,-3-4-10-16,3 0-1 0,3-1 6 15,-3-2-10-15,3 0-3 0,0-1 8 16,-3-1-14-16,3 0 2 0,-1 3 11 16,1-1-14-16,-1 1 2 15,-1-4 0-15,-2 2 2 0,3 1-1 16,-3-1 7-16,-2-1-13 0,1 0 6 15,-2 0 5-15,1-2-10 0,-1-2 4 16,1-4 0-16,-3-2 2 16,4-2-3-16,-4-3 2 0,2-3-2 15,-3-2-6-15,3-1 8 0,-1 2-2 16,-2 0-13-16,2 2 17 0,-3 3-6 16,1 1 1-16,-4-1 2 0,0 3 0 15,-2 0 0-15,1 2 0 0,-3-2 0 16,-2-2-4-16,2 0 5 0,-3-1-2 15,1 2-21-15,0 7 15 16,-2 5-9-16,2 8 9 0,-2 4 11 16,0 3-8-16,0 3 3 15,-3 1 8-15,0 3-13 0,-4-1 6 16,1 2 0-16,-1 0 3 0,-2 0-1 0,2 5 6 16,-2 4-13-16,-1 2 5 15,0 3 0-15,-1 3 1 0,-2 4-2 16,2 5 2-16,-3 2 1 0,2 1-3 15,0 4 2-15,1 2 0 0,3 2 0 16,0 0 8-16,1 3-13 0,-1-1 8 16,0-1 5-16,-2 2-11 0,3-1 3 15,1 2 9-15,-2 0-15 0,1 0 6 16,-1 0 9-16,-1-1-16 16,-1-1 5-16,5 2 2 0,-4-1 0 15,3-2 1-15,0 0 5 0,1-2-10 16,0-2 6-16,2-2 11 0,2-1-16 15,1-2 4-15,0-2 13 16,0-4-19-16,1 0 6 0,2-3 6 0,3 0-12 16,0-4 7-16,0 1 4 15,-2-3-12-15,5-1 7 0,-4 1 5 16,3-5-12-16,0 0 7 0,-4-1 4 16,7-1-10-16,-4-2 6 0,-1 1 6 15,3-2-12-15,-2-1 6 16,-2-2 7-16,1 0-16 0,-1 2 8 15,1-2 6-15,1 1-14 0,0-2 8 16,-2 0 4-16,4 0-10 0,0-3 3 16,1-2 2-16,1-5 1 0,0 0 2 15,1-1 6-15,-1-3-16 0,1 1 7 16,-1 0 0-16,3-3 0 16,-2 4-4-16,-1 0 2 0,1 1-13 15,-1 1 10-15,0 0 8 0,1-2-6 16,-1 1-3-16,-2 1 6 0,0-1 0 15,-1-3-2-15,0 2 7 16,2-2-10-16,-2 2 4 0,-3 1 7 16,2 1-12-16,-3 3 8 0,-2 1 3 15,3 3-10-15,-3 0 8 16,-1 1 2-16,1 1-6 0,-2 0 2 16,0 1 10-16,0 0-17 0,0-1 7 15,0 1 3-15,0 0-8 0,0 0 2 16,0 0 7-16,0 0-10 0,0 1 5 15,0-1 5-15,0 2-9 0,2 0 8 16,-2 1 3-16,0 0-12 0,0 3 10 16,-2-1 5-16,2 2-14 0,-3 2 8 15,0-1 5-15,-3 2-14 16,3-1 10-16,-3 0 1 0,4-2-11 16,-2 2 9-16,3-4 3 0,-2 1-12 15,1 1 10-15,1-4 2 0,-2 2-10 16,3-2 6-16,-2 1 7 0,2-2-15 15,0 1 7-15,0 2 5 0,0 2-14 16,0-1 10-16,0 1 2 16,0 2-10-16,2 0 6 0,-1 0 5 15,2 0-12-15,-2-2 10 0,0-1 2 16,1 0-11-16,-2 0 9 0,2-3 1 16,0 1-8-16,-1 1 6 0,0-3 3 15,-1 0-11-15,2 1 10 16,3 0-1-16,-1 2-8 0,3 0 5 15,-5 0 1-15,2-1-4 0,1 1 4 16,0 1 3-16,1-2-9 0,-1-2 5 16,-4-1 2-16,5-1-6 0,-2-1 1 15,4-4 7-15,3-1-10 0,2-5 10 16,-1-3-2-16,1-2-6 16,-1 1 4-16,4 0 1 0,-2 3-4 15,-1-1-10-15,1 1 9 0,0 1-11 16,-2-3 9-16,2 2 0 0,0 1-6 15,-3-2 10-15,2 4 0 16,-4 1-6-16,-1 2 9 0,-2-1 0 16,1 2-4-16,-2 2 1 0,-3 1 4 15,1-2-6-15,-1 4 4 0,-1-1 3 16,2 0-8-16,-2 1 6 0,3 0 1 16,-1-1-6-16,0 1 4 15,3 0 2-15,-1 0-6 0,1 0 4 16,0 0 2-16,1 0-6 0,-2 0 6 15,4 0-1-15,-4 0-4 0,0 0 4 16,-1 0 6-16,1 0-12 16,-2 1 8-16,0 1 2 0,0 2-10 15,-1-2 8-15,0 0 1 0,-1 1-8 16,1 2 6-16,-2 0 6 0,0-1-15 16,1 0 12-16,-1 3-2 0,0 0-7 15,0 1 6-15,0 1 8 0,0 0-12 16,-1 1 2-16,-4 0 14 0,1 1-16 15,-1 1 2-15,2-1 15 0,-2 2-18 16,3 3 4-16,-1-2 12 0,-2-4-17 16,3-1 6-16,0-2 2 15,2-2-8-15,-1-2 3 0,1-1 1 16,0-2-2-16,0 0-7 0,3-2 7 16,3-6-10-16,1-2 14 0,7-4-2 15,-2-2-2-15,2-1-16 16,1 3 12-16,3 0-11 0,-2-1 14 15,3 0-2-15,-3 1-6 0,4 0 12 16,-2 0-1-16,-2 3-2 0,-3 1 0 16,-3 4 3-16,-4 3-4 0,-4 2 4 15,-2 1 2-15,1 0-7 16,-1 0 6-16,0 1 17 0,0 4-20 16,-3 2 0-16,0 2 20 0,2-1-21 15,1 0 2-15,0-1 11 0,0 2-17 16,0 0 10-16,0 1 0 0,0-2-8 15,0 2 6-15,1-1 7 16,1 1-11-16,0-1 2 0,-1 2 18 16,-1-1-20-16,1-2 2 0,0 1 11 15,-1-3-15-15,2-1 6 0,-1 1-1 16,0-2-4-16,4-1 1 0,-3-2 1 16,-1-1 0-16,3 0-5 0,0 0 3 15,-1 0-9-15,1-4 14 16,1-6-4-16,1-2-8 0,5-1 10 15,-1-1-2-15,2-3-11 0,1 1 14 16,2 2-4-16,0 0-9 0,-2 2 16 16,5-1-5-16,-2 0 0 0,1 1 0 15,0-2 2-15,1 2-3 16,-3 1 2-16,-1 0 18 0,1 2-15 16,-1 1 13-16,-2 3-9 0,0-3-8 15,-2 3 0-15,1 2 17 0,-2 1-22 16,0 2 10-16,-1 0 0 0,-4 0-7 15,1 0 4-15,-1 2 2 16,-1 1-6-16,-1 1 4 0,0 0 6 16,-2 3-11-16,0 0 6 0,0 2 13 15,0-1-18-15,-1 3 4 0,-2 0 16 16,-3 3-21-16,0 0 6 0,-2 3 10 16,-2 1-15-16,-1 0 4 0,0 4 10 15,2-1-16-15,-3 1 8 0,2-1 13 16,4-2-19-16,-3-3 4 15,7-4 14-15,0-3-19 0,2 0 6 16,0-4 6-16,0 1-12 0,1-1 6 16,4-2 1-16,0 1-5 0,2-2 2 15,4-1 4-15,1-1-6 16,2 1 2-16,3-1 10 0,0-1-15 16,1 1 8-16,1 0 6 0,3-1-13 15,-3-2 6-15,-1-1 2 0,-1-2-5 16,-4 1 0-16,1-4 5 0,-2 1-7 15,-3-1 4-15,0 2 1 0,-2 2-4 16,-5-1 2-16,3 0 3 16,-5 2-5-16,1-2 2 0,0-3-8 15,-1 0-47-15,0-4-2 0,0-1-40 16,-1-3-85-16,-3-3-123 0,-4-3-269 16</inkml:trace>
  <inkml:trace contextRef="#ctx0" brushRef="#br1" timeOffset="57557.09">26202 11272 879 0,'0'0'0'15,"0"0"313"-15,0 0-205 0,0 0-52 16,0 0-9-16,0 0-8 0,0 0 12 15,0 0-7-15,32 52-19 0,-22-40-20 16,2 2 10-16,-3-2-13 0,-1-2-4 16,1 4 0-16,1-3-2 15,-4-3-177-15,-4 0-89 0,-2-7-483 16</inkml:trace>
  <inkml:trace contextRef="#ctx0" brushRef="#br1" timeOffset="62218.14">25452 12214 342 0,'0'0'0'16,"0"0"0"-16,0 0 282 0,0 0-196 16,0 0-14-16,0 0 34 0,0 0-38 15,0 0-40-15,8-17 6 0,-8 17-9 16,0 0-23-16,0 5 8 16,3 4 11-16,-1 3-3 0,1 0 16 15,1 1-12-15,-3-3-7 0,0 1 13 16,0 5-11-16,0-4-5 0,-1 0 8 15,0 2-7-15,0 2-6 0,0-1 11 16,0 4-9-16,0 0-9 16,0 0 0-16,0 3 22 0,0-2-21 15,0 3 12-15,0 1-8 0,0 0 3 16,-2 1 9-16,1-3-8 0,-1-2-10 16,0 1 2-16,0-2 13 0,1-2-17 15,0 2 6-15,-1-1 8 16,0 0-13-16,-2 1 4 0,2-2 7 15,0 1-11-15,1 0 4 0,0 1 5 16,-1-1-8-16,1 0 2 0,-2-1 12 16,1 0-16-16,1 0 6 0,0-1 2 15,-1-1-6-15,0-1 2 16,-1-1 3-16,1-1-5 0,2-3 2 16,-1 2 0-16,1-4-1 0,0 1 0 15,0-3 0-15,0-1-3 0,0 0 6 16,0 0-1-16,0-4-2 0,0 0 0 15,0 1 1-15,0-1-1 0,0 0 0 16,0 0 2-16,0 0-3 16,0 0 2-16,0 0 1 0,0 0-3 15,0 0 2-15,0 0 0 0,-1 0-1 16,1 0 0-16,0 0 5 0,0-1-7 16,0-4 4-16,0 0 2 0,0-1-5 15,0-1-1-15,0-2-1 16,0-1-4-16,0-1 6 0,3-4-7 15,4 1-8-15,1-3 6 0,0 0-1 16,1 0-6-16,2 1 9 0,0 3-4 16,-2 0 2-16,1 0 15 15,1 0-7-15,-3 2-1 0,3 0 6 16,0-1-2-16,-1 3-6 0,0-1 10 16,-1 4-4-16,-1-1-5 0,-2 1 8 15,2 3 0-15,-3-2-4 0,5 3 0 16,-2-4 12-16,1 3-13 0,-1 1 2 15,1 0 7-15,-2 2-11 16,-3 0 6-16,-1 0 4 0,1 0-9 16,-1 2 4-16,-3 1 4 0,3 1-6 15,-3 2 0-15,0 1 11 0,0 4-10 16,-3 2 9-16,0 0-7 0,-1 1-5 16,0 2 4-16,-1 0 8 0,0 1-11 15,2 1 2-15,0-1 10 16,-4 1-8-16,5 1 12 0,1 1 4 15,1-1-5-15,0 0 7 0,2 0-6 16,3-3-5-16,2-2 4 0,1-1-7 16,-2-5-8-16,3-2 2 0,3-1 4 15,-1-3-6-15,3-1 2 16,3-1 0-16,0-2-2 0,3-5-47 16,3-4-25-16,-2 0-33 0,4-1-193 15,-3-2-258-15</inkml:trace>
  <inkml:trace contextRef="#ctx0" brushRef="#br1" timeOffset="62612">26022 12820 637 0,'0'0'0'0,"0"0"287"0,0 0-92 16,0 0-84-16,0 0-34 0,0 0 2 15,0 0-41-15,0 0-24 0,0 0-6 16,-3-1-2-16,14 0-2 0,2 0 8 15,3 0-5-15,2 1-4 0,2-1 5 16,5 1-3-16,4-3 1 16,0 0 25-16,4-4-15 0,0 1-8 15,2-3 7-15,-1 3-10 0,0-1-7 16,-7 0 4-16,-2 2 0 0,-3-1-23 16,-4 1-10-16,-2 1-19 0,-6 4-22 15,-3-1-28-15,-2 1-91 16,-5 0-95-16,0 0-159 0</inkml:trace>
  <inkml:trace contextRef="#ctx0" brushRef="#br1" timeOffset="62916.15">26423 12667 740 0,'0'0'0'0,"0"0"316"16,0 0-201-16,0 0-27 0,0 0-2 15,0 0-37-15,0 0-23 0,0 0-11 16,0 0-14-16,6-13 2 16,5 13 7-16,0 0-7 0,1 1-2 15,2 3 7-15,-3 4-9 0,0 1 1 16,2 4 0-16,-3-2 7 0,-2 1-1 16,1 2 10-16,-7-1-11 0,-1 1-1 15,-1-2 6-15,-3 3-6 16,-7-3-6-16,-1 0 4 0,0 0 1 15,-1 0-7-15,0-4-20 0,1 0-22 16,0-2-3-16,2-3-29 0,5 1-31 16,1 0-65-16,2 1-94 0,1-3-65 15</inkml:trace>
  <inkml:trace contextRef="#ctx0" brushRef="#br1" timeOffset="63434.62">26941 12700 639 0,'0'0'0'15,"0"0"227"-15,0 0-68 0,0 0-77 16,0 0-8-16,0 0 16 0,0 0-45 16,0 0-18-16,-32-4-9 0,27 13-10 15,4 2 0-15,-3 1 5 16,2 4-6-16,-2 2-1 0,3 1 12 16,0 4-3-16,-1 1-1 0,1 1 16 15,1 1-12-15,0-4-6 0,5-1 3 16,5-3-13-16,2-3 0 0,2-1 4 15,5-5-9-15,3-1 1 16,1-3 4-16,5 0 0 0,1-2-1 16,-1-4 4-16,-2 1-7 0,0-4 0 15,0-7 4-15,-2-3 1 0,-3-3-4 16,-1-3 2-16,-2-2 3 0,-2-1-4 16,-3-3 0-16,-5-3 18 15,-7-3-10-15,-1 0 9 0,-9 1-13 16,-5 3 1-16,-5 8 1 0,-8 4-2 15,4 8 5-15,-6 7 8 0,1 1-14 16,-1 7-3-16,0 2 0 0,4 3 1 16,2 4-24-16,4-2-33 15,2 2-36-15,2-3-82 0,-2-6-415 16</inkml:trace>
  <inkml:trace contextRef="#ctx0" brushRef="#br1" timeOffset="66240.94">28167 11506 320 0,'0'0'0'16,"0"0"264"-16,0 0-139 0,0 0-44 16,0 0 20-16,0 0 4 0,0 0-50 15,0 0-26-15,-7 4-25 0,16-4 4 16,5 1 18-16,4 0 7 16,3 1-13-16,4-1 1 0,-1 1-5 15,3 2-6-15,-3 0 9 0,-2 4-5 16,0 5-12-16,-4 0 7 0,-6 4-6 15,-2 2-6-15,-9 1 6 0,-1 4 2 16,-7 3-6-16,-12 3 2 16,-6-1 7-16,-3 2-8 0,-1 0-4 15,-1 0 2-15,-3-3-5 0,3-4 11 16,-1-4-4-16,3-6 0 0,9-3 0 16,4-4 14-16,9-1 14 0,4-5 19 15,2 0-14-15,0-1-29 16,6 3 7-16,6 0 5 0,8 2 9 15,5-2 9-15,5 0-10 0,5-3-15 16,0 0 6-16,2 0-8 0,1-1 0 16,1-4 13-16,0-1-5 0,-3-1-10 15,-1 0 13-15,-2-2-8 16,-4 0-10-16,-3 1 0 0,-9 2 6 16,-6-1-10-16,-5 5 3 0,-5 2-32 15,0 0-26-15,-1 0-26 0,2 0-77 16,-2 0-143-16,-1-2-194 0</inkml:trace>
  <inkml:trace contextRef="#ctx0" brushRef="#br1" timeOffset="67048.69">28932 10948 413 0,'0'0'0'0,"0"0"211"0,0-71-54 16,0 55-58-16,3 2 11 16,-2 4 10-16,0 5-31 0,0 2-16 15,-1 2-31-15,0 1-34 0,0 2-5 16,0 9-6-16,4 9-18 0,-2 7 28 16,-1 8 8-16,0 7-6 0,-1 6 9 15,0 8-3-15,0 5-6 16,-3 6 13-16,-2 3-7 0,-3 6-1 15,-1 3 19-15,-1 0-12 0,0 0-8 16,0-5 2-16,0-6-4 0,-1-4-12 16,4-11 2-16,-1-7 12 0,5-8-14 15,-2-8 2-15,3-4 9 16,1-7-11-16,0-7 2 0,1-3 0 16,0-5-6-16,0-1 10 0,0-3-8 15,1 0-5-15,1 0 13 0,2-4-2 16,0-2-6-16,1-5 6 0,-1-1-1 15,1-2-10-15,2-3 15 0,-1 1-10 16,3-5-7-16,2 0 10 16,3-1 0-16,3 0-19 0,4-3 18 15,1-1-5-15,2 3-3 0,1-2 13 16,5 2-4-16,-2 2 0 0,0 1 0 16,-4 4 2-16,-5 3-3 0,-2 2 2 15,-3 5 4-15,-5 3-7 16,0 2 4-16,-6 1 5 0,5 1-7 15,-5 4 0-15,0 2 7 0,-1 0-9 16,1 5 4-16,-2-1 6 0,-1 4-10 16,0 3 4-16,-5 4 8 15,-1 4-9-15,-1 3 9 0,1-1-6 16,-1 5-3-16,4-1 10 0,-3-2-4 16,3 1 0-16,0-2 13 0,3 0-9 15,0-4-2-15,5-1 10 0,3-1-6 16,2-4-6-16,2-4 9 0,-1-5-11 15,3-1-6-15,1-3 2 0,1-3 6 16,3-3-7-16,0 0-16 16,4-7-43-16,0-7-30 0,4-3-53 15,-3-5-228-15,-7-6-374 0</inkml:trace>
  <inkml:trace contextRef="#ctx0" brushRef="#br1" timeOffset="67632.98">29948 11190 816 0,'0'0'0'0,"0"0"269"15,0 0-234-15,0 0-22 0,0 0-3 16,68-18 10-16,-38 28 5 16,9 8-8-16,4 10 1 0,1 11 16 15,-3 8-8-15,-3 9-10 0,-9 3-1 16,-6 7-11-16,-8 4-2 0,-9-2 11 16,-6 3 4-16,-12-1-9 15,-10-4 6-15,-5-2-9 0,-7-2-5 16,-7-9 0-16,4-4 0 0,-5-9-60 15,-4-5-72-15,1-6-190 0,-8-11-226 16</inkml:trace>
  <inkml:trace contextRef="#ctx0" brushRef="#br1" timeOffset="68298.82">28004 11078 551 0,'0'0'0'0,"0"0"195"16,0 0-92-16,-61 0-26 0,35 9-5 15,-1 11-10-15,-5 6 1 0,2 10-5 16,2 10-15-16,4 4 9 0,3 6-1 15,7 4-21-15,7 1-1 0,7 5-11 16,3 3 4-16,11 1-4 16,7 2-19-16,7 2-1 0,5 2-29 15,4 2-176-15,-2-9-304 0</inkml:trace>
  <inkml:trace contextRef="#ctx0" brushRef="#br1" timeOffset="82022.97">30982 11734 327 0,'0'0'0'0,"0"0"315"0,0 0-226 16,0 0 1-16,0 0 0 0,0 0 2 15,0 0 9-15,0 0-12 0,0 0-26 16,-57-6-18-16,57 6-13 0,0 0-24 16,0 0-9-16,0 0 2 15,4 0-2-15,8 0-4 0,1 2 8 16,4 3 1-16,5-1-6 0,1 1 4 15,1-1 1-15,1-1-6 16,-1-1 6-16,3-1 2 0,1-1-3 0,0-1 20 16,-2 1-17-16,0-2 4 15,-3-2 8-15,-4 1-15 0,1-2 8 16,-6 2 9-16,1-1-13 0,-3 0 0 16,-2 2 7-16,-4-1-14 0,1 2 0 15,-6 0 2-15,0 1 2 0,0 0-8 16,-1 0-5-16,0 0-28 0,1 0-21 15,-1 0-23-15,4 4-66 16,-4 3-94-16,0-2-7 0,-6 2-166 16</inkml:trace>
  <inkml:trace contextRef="#ctx0" brushRef="#br1" timeOffset="82373.78">30980 11968 713 0,'0'0'0'0,"0"0"284"16,0 0-179-16,0 0-45 0,0 0-6 15,0 0-15-15,0 0-22 0,0 0-9 16,19-11 8-16,-8 11-8 0,4 0 4 15,3 2 9-15,1 0-11 16,3 1 4-16,4-2 11 0,1 0-12 16,3-1 7-16,-3 2 7 0,0-2-13 15,0 0 7-15,-6 0 3 0,-3 0-15 16,-2 0 2-16,-7 0 7 0,-1 0-16 16,-6 0 0-16,-1-2 8 15,-1 2-14-15,0 0 0 0,0 0 2 16,0 2-57-16,0 3-72 0,-4 0-82 15,-4 0-227-15</inkml:trace>
  <inkml:trace contextRef="#ctx0" brushRef="#br1" timeOffset="82896.08">32220 11737 1004 0,'0'0'0'16,"0"0"171"-16,0 0-89 16,0 0-70-16,0 0-11 0,-66 25 12 0,48-8-1 15,6 4 5-15,1 6 1 16,2 3-14-16,3 3 5 0,1 3 15 15,5 3-10-15,0 1 6 0,8 5 10 16,0 0-13-16,1 1 8 0,2-4 0 16,4-2-23-16,-1-3 1 0,5-3 6 15,3-5-10-15,-2 0-4 16,5-8 10-16,6-3-5 0,0-4 0 16,10-9 0-16,2-5 10 0,-3 0-9 15,2-11 14-15,-4-5-16 0,1-2 1 16,-3-4 0-16,-2-3 16 15,-1-3-4-15,-3-5 9 0,-3-6-18 16,-4-4 7-16,-6-6 7 0,-8-5-13 16,-3 1 3-16,-6-5 11 0,-6 0-14 15,-8 5 4-15,-4 2 13 0,-7 9-10 16,0 10 11-16,-3 8 15 0,-1 5-16 16,-4 4-1-16,-3 5 5 15,2 4-23-15,-4 4-4 0,4 2 4 16,3 0-4-16,3 2 0 0,4 4 2 15,1 2 0-15,4 3-126 0,2 4 23 16,0 2-80-16,1-2-336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5T06:08:5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7938 2346 613 0,'0'0'0'0,"0"0"217"16,0 0-116-16,0 0-86 0,0 0-6 16,-73 41-6-16,34-4 8 0,-5 12 5 15,-5 10 6-15,2 1-10 0,1 3 2 16,6-5-7-16,3-9-1 0,6-4 3 15,6-4-8-15,6-6-2 16,8-6 0-16,6-5 0 0,5-6-136 16,5-6-62-16,4-9-92 0</inkml:trace>
  <inkml:trace contextRef="#ctx0" brushRef="#br0" timeOffset="707.09">7494 2353 617 0,'0'0'0'0,"0"0"148"0,0 0-59 16,0 0-50-16,0 0-30 0,0 0-12 16,0 0 6-16,0 0 9 15,-51 46-14-15,51-38 4 0,8 3-1 16,5 3 8-16,6 2 30 0,5 0 15 15,2 5-4-15,4-3-10 0,-1 6-10 16,-1 0-6-16,-1-1 3 0,-3 2-9 16,-3-2-7-16,-3-1 4 15,2 0-10-15,-7-3-4 0,-1 1 8 16,-3-2-7-16,-3-1-4 0,-1 1 4 16,-1-2-5-16,-2 1-58 0,-2-3 16 15,0 1-20-15,-4 1-43 0,0 2-28 16,1-5-96-16,-1-4-221 15</inkml:trace>
  <inkml:trace contextRef="#ctx0" brushRef="#br0" timeOffset="1128.13">8052 2603 804 0,'0'0'0'16,"0"0"255"-16,0 0-172 15,0 0-64-15,0 0-19 0,0 0 0 16,0 0-26-16,0 0 36 0,74-6-7 15,-41 6-4-15,1 0 2 0,-2 2-2 16,1 4-106-16,-5 1-33 0,-3 0-54 16,-8 0-89-16,-9-1-89 15</inkml:trace>
  <inkml:trace contextRef="#ctx0" brushRef="#br0" timeOffset="1282.01">8186 2744 569 0,'0'0'0'0,"0"0"144"0,0 0-56 15,0 0-51-15,0 0-37 16,0 0 0-16,0 0-51 0,0 0 58 16,0 0 5-16,54 5-2 0,-32-2 0 15,2-2-2-15,-1 2-6 0,1 0-4 16,-1 0-262-16,-1-3 57 0</inkml:trace>
  <inkml:trace contextRef="#ctx0" brushRef="#br0" timeOffset="1571.83">8783 2485 738 0,'0'0'0'0,"0"0"57"16,0 0 46-16,0 0 4 0,-27 89-26 16,23-54-10-16,3-4-7 0,2 3-22 15,10-1-23-15,2 0-9 0,9-4-2 16,0-7-12-16,9-7 1 0,2-7 6 15,2-5 5-15,1-3-10 16,-1-12 4-16,-1-6 17 0,-5-7-15 16,-5-3 10-16,-7-3-6 0,-6 3 3 15,-7-1 14-15,-4 2 5 0,-14-1-12 16,-4 4 0-16,-4 3-15 0,-1 10-6 16,1 8 1-16,0 3 0 15,0 14-44-15,0 13-63 0,-2 3-144 16,-2 2-375-16</inkml:trace>
  <inkml:trace contextRef="#ctx0" brushRef="#br0" timeOffset="8893.17">11423 3281 111 0,'0'0'0'0,"0"0"279"0,0 0-243 15,0 0-24-15,0 0-18 0,0 0 5 16,0 0 2-16,0 0 19 0,-42 31-9 16,36-16 1-16,2 0-4 15,-1 5 4-15,2 5 7 0,-2 0-4 16,1 8 4-16,0 1 7 0,0 8-9 15,1 7 1-15,1 6-2 0,2 9-7 16,0 3 2-16,0 4-1 0,0-2-5 16,0 1 2-16,2-2 1 15,1-6-6-15,1-7 1 0,-1-6 3 16,1-8-7-16,1-6 0 0,-3-7 2 16,0-4 3-16,0-3-4 0,-1-1 6 15,-1-1-3-15,2-1 2 0,-1 0-1 16,1-1 0-16,0-3 0 15,5-2 1-15,-2-1-7 0,-1-4 0 16,0 0 4-16,-2-3-3 0,3 1 2 16,-3-4 10-16,1 0-6 0,-2-1 2 15,1 0 5-15,3 0-5 0,-2 0-4 16,3 0 11-16,2 0 0 0,5-1 10 16,3-3 5-16,2 0-11 15,3 0-4-15,6-2 5 0,0 2-4 16,3 0-2-16,0 2 9 0,2 1-8 15,2 1 2-15,0-1-1 0,2 1 0 16,1-2 1-16,2-3-4 0,3 1-5 16,5-2-4-16,0 0 3 15,4 4-5-15,1-4 0 0,3 6 1 16,0-1-3-16,0 0 1 0,-1 1 0 16,0 0 3-16,-1-1-6 0,-1 1 6 15,1 0-2-15,-3 0-1 0,3 0 0 16,-3-1 7-16,1-2-3 15,0-1 6-15,-2 1-7 0,-1-1 6 16,-1 0 0-16,-4 4-4 0,3-1 0 16,-5 1 1-16,-1 0-3 0,0-1-1 15,-3 1 4-15,-1-1-4 0,0-1 4 16,2 1 5-16,1 0-13 0,-1 0 4 16,-3 1 5-16,-1-1-7 15,-2 1 0-15,-4 0 0 0,-8 0 1 16,-6-1 1-16,-9-3 6 0,-3 4 0 15,-1 0 15-15,-1 0 22 0,0 0-5 16,0 0 1-16,0 0-9 0,0 1-17 16,0-1-3-16,0 0 0 15,0 0-12-15,0 0 0 0,0 0 0 16,0-1-2-16,0 1-3 0,0 0 7 16,0 0-4-16,0 0 1 0,0 0 2 15,0-5 6-15,0-4-4 0,0-5 3 16,0-3-7-16,-3-5-1 0,-1-5 4 15,0-3-1-15,1-8-2 16,0-2 2-16,1-8-1 0,0-7-3 16,1-4 5-16,-1-7-4 0,-2-3-17 15,2 0 19-15,-5 1 0 0,-1 4-9 16,1 7 9-16,-8 5 0 0,4 5 0 16,-2 5-1-16,-1 3 0 15,1 3-2-15,1 5 6 0,2 3-4 16,5 4-1-16,2 5 4 0,-2 1-2 15,4 5-1-15,-4 2 2 0,3 4-1 16,0 3-2-16,0 1 4 0,1 0-2 16,-2 2-4-16,3 0 7 15,-2-2-6-15,-1 1-1 0,1-2 6 16,-2 0 0-16,2-1-2 0,-1 2 0 16,1-1 5-16,1-1-6 0,-3-1 2 15,1 2 2-15,1 2-5 0,-3-3 4 16,-1 0-2-16,-2 0-5 15,-4-1 8-15,-1-1-6 0,-5 3-2 16,-5 0 9-16,-2-1-2 0,-4 4-2 16,-4 1-1-16,-1 0-2 0,-5 1 0 15,-1 1 6-15,-8-1 4 0,-1 1-10 16,-7-1 6-16,-4-1-5 0,-3 0 1 16,-5 0 2-16,-7 0-1 15,-3 0-2-15,-1 5 4 0,5 1-3 16,7-2-1-16,10 2 4 0,2-4 0 15,4 0-3-15,2 2 2 0,5-1-2 16,6 0 0-16,9-2 2 0,4-1 0 16,11 0-13-16,4 1-68 15,6 5-36-15,0 7-229 0,-6 3-56 16</inkml:trace>
  <inkml:trace contextRef="#ctx0" brushRef="#br0" timeOffset="16338.05">3478 5701 541 0,'0'0'0'0,"0"0"205"15,0 0-84-15,0 0-31 0,0 0-56 16,0 0-21-16,0 0-9 0,0 0-8 16,-22-12-8-16,24 18 4 0,4 6 9 15,3 3-2-15,1 8 2 0,0 4 19 16,1 6 4-16,1 5 24 15,0 6-6-15,-2 4-11 0,-2 2-9 16,-1 3-4-16,-4-2-8 0,-1 3-2 16,-2-4 0-16,0-4-7 0,-2-4 2 15,-3-6 1-15,-3-8-7 16,1-4 6-16,0-5 3 0,0-4-5 16,1-4 5-16,-1-7 7 0,0 1 4 15,-5-3 8-15,1-2-7 0,-4 0-10 16,1-3 3-16,-3-5-6 0,0-4-6 15,-2-3-1-15,-3-5 3 16,-3-4-2-16,-1-4-4 0,-5-3-9 16,1-4-3-16,-1-1-2 0,-2-4-3 15,2-2-3-15,0-8 16 0,3-3 6 16,2-3-20-16,9 4 7 0,5 8 9 16,7 10-5-16,5 7 7 15,0 8 3-15,4 2 0 0,5 1 2 16,1 3 0-16,4 2-2 0,5 0 3 15,3 1 5-15,1 1-6 0,7-1 0 16,4 1 6-16,4 0-7 0,3 2 2 16,3-2 4-16,3 3-7 0,-2-5 4 15,5 1 1-15,-1-1-5 16,-2 0 4-16,-1 2 0 0,-3 1-3 16,-6 4 2-16,-2 3 5 0,-4 1-7 15,-6 7 0-15,-4 4 2 0,-3 4 3 16,-2 2-4-16,-5 2 11 0,1 1-9 15,-4 4 6-15,-2 0-2 0,0 1 1 16,-2 5 1-16,-1 0 0 16,-3 3-5-16,0 3-2 0,-4 1 3 15,-3 2-3-15,-2 2 0 0,-7-4 3 16,2-1-5-16,-2-4 2 0,-4-2 1 16,-4-1 0-16,-5-5 2 0,0-1 10 15,-6-5 3-15,1-2 12 16,-4-3-2-16,1-2-10 0,2-3 3 15,3-3 4-15,6-1-3 0,2-4-2 16,5 0-2-16,3 0-7 0,5-7 5 16,4 3 0-16,1-3-7 0,3 0-3 15,1 1-1-15,-4-2-5 0,5 2 1 16,-2 1 0-16,2 2 0 16,1 0-3-16,0 3-16 0,0-1-24 15,1 1-24-15,6 0-26 0,2-2-52 16,6 1-79-16,-1-5-72 0,-1-5-200 15</inkml:trace>
  <inkml:trace contextRef="#ctx0" brushRef="#br0" timeOffset="19565.47">4930 6149 813 0,'0'0'0'16,"0"0"-10"-16,0 0 22 0,8-68-15 15,6 41 6-15,4 2 1 0,3-2 21 16,0 2 19-16,1 4-6 0,0 1-11 16,1 0-5-16,-2 6-3 15,-4 3-6-15,0 2-2 0,-4 5-6 16,0 3-5-16,0 1 0 0,4 0-1 16,0 9 1-16,3 2-5 0,1 9 5 15,2 6 0-15,0 8 13 16,2 5 17-16,-3 4 0 0,0 4 7 15,0 0-5-15,-4 3 8 0,-2-4-5 16,0-2-11-16,-1-1-3 0,-3-7-7 16,2-1-7-16,-2-6-5 0,-2-4 2 15,0-2-3-15,-3-5 0 0,-2-7 1 16,2 1-1-16,-1-1-2 16,-1-5-21-16,-3 0-44 0,0-2-41 15,-2-4-70-15,0 0-32 0,-2-5-69 16</inkml:trace>
  <inkml:trace contextRef="#ctx0" brushRef="#br0" timeOffset="19809.03">5669 5940 559 0,'0'0'0'0,"0"0"186"0,1-61-47 0,-1 51-55 16,0 4-12-16,0 5 19 15,-5 1-46-15,-10 10-42 0,-9 13-6 16,-8 15 6-16,-12 11-7 0,-7 9 8 16,-6 6 7-16,-4 2 3 0,-3-1-3 15,4-1 0-15,4-4-10 0,6-12 2 16,12-5-2-16,7-9 0 16,8-8-2-16,10-5-105 0,8-4-56 15,5-8-112-15,1-9-28 0</inkml:trace>
  <inkml:trace contextRef="#ctx0" brushRef="#br0" timeOffset="20107.93">5828 6124 812 0,'0'0'0'16,"0"0"184"-16,0 0-120 0,0 0-39 15,0 0-30-15,0 0 3 0,0 0 4 16,0 0 35-16,78 1-11 16,-54-1 1-16,-1-3-15 0,3 1-3 15,-1-1 1-15,-2 0 1 0,-6-1-5 16,1 0-2-16,-4 0-3 0,-1 1-1 15,-3 1 0-15,0 0-176 0,-2 0-65 16,-6-2-255-16</inkml:trace>
  <inkml:trace contextRef="#ctx0" brushRef="#br0" timeOffset="20284.36">5903 6237 606 0,'0'0'0'15,"0"0"223"-15,0 0-123 0,0 0-47 16,0 0-62-16,0 0 9 0,0 0 0 16,0 0 71-16,75 5-57 0,-50-4-2 15,2 0-24-15,-1 1-107 0,1 1-104 16,-3-3 42-16,-1 0-9 16</inkml:trace>
  <inkml:trace contextRef="#ctx0" brushRef="#br0" timeOffset="20518">6639 6104 450 0,'0'0'0'0,"0"0"382"0,0 0-270 15,0 0-44-15,0 0-51 0,0 0-18 16,0 0 2-16,0 0 65 15,53 2-27-15,-31-2-8 0,1 0 2 16,-1 0-8-16,3 0-13 0,-1-2-6 16,1 2-5-16,0 0-2 0,4 0-123 15,-1-1-81-15,0-6-110 0</inkml:trace>
  <inkml:trace contextRef="#ctx0" brushRef="#br0" timeOffset="20725.84">7550 5690 950 0,'0'0'0'0,"0"0"117"0,0 0-27 16,-7 73-19-16,7-34 3 0,1 8-14 16,6 4-5-16,2 5 3 0,1 1-20 15,-2 1-17-15,-1 1-6 16,3-1-8-16,-4-2-7 0,0 0 0 15,1 0 0-15,-6-3-83 0,-1-1-107 16,-9-14-256-16</inkml:trace>
  <inkml:trace contextRef="#ctx0" brushRef="#br0" timeOffset="45644.73">6714 6102 176 0,'0'0'0'0,"0"0"34"16,0 0 140-16,0 0-125 0,0 0 7 15,0 0 12-15,0 0-5 0,-8-19 2 16,7 18-21-16,1 1 8 0,0 0 6 16,0 0-14-16,-6 0 4 15,1 1-7-15,-2 1-11 0,3 2 2 16,-2 0 5-16,2-2-16 0,2 0-4 16,0 1 1-16,0-3-1 0,2 0-3 15,0 0 0-15,0 0 1 0,0 0-1 16,0 0 3-16,0 0-5 0,0 0-3 15,0 0-1-15,0 0 3 0,0 0-4 16,5 0-2-16,-1 0-1 16,-1 0-3-16,1 0 2 0,1 0-2 15,6 0-1-15,0 0 0 0,0 0 9 16,1 0-7-16,-1 0-1 0,3 0 2 16,-1 0-1-16,0 0 3 15,2 0-3-15,-2 0-1 0,1 0 4 16,0 0-3-16,0 0 0 0,0 0-2 15,0 0 0-15,3 0 0 0,-1-1 2 16,0-1-2-16,-1 1 0 0,-2-1 0 16,1-1 3-16,-2 0-4 15,-4 0 0-15,0 1 2 0,-1 2 1 16,-3-1-1-16,-1 0 9 0,-2-1-3 16,1 1 7-16,0 1 2 0,-2-1-5 15,0 1 1-15,2 0 0 0,-2 0-4 16,0 0 0-16,0 0 4 15,0 0-6-15,0 0 3 0,0 0 0 16,0 0-6-16,0 0-3 0,0 0 0 16,1 0 0-16,2 0-66 0,4-2-43 15,1-3-166-15,-4-5-505 0</inkml:trace>
  <inkml:trace contextRef="#ctx0" brushRef="#br0" timeOffset="50284.94">8982 5646 648 0,'0'0'0'0,"0"0"210"0,0 0-78 15,0 0-14-15,0 0-34 16,0 0-41-16,0 0-19 0,0 0-4 15,0 0-12-15,-1 8 8 0,10 9 4 16,1 2-9-16,2 0-12 0,0 1 2 16,1 0 3-16,-1-2-5 15,-2-1-31-15,-2-3-37 0,1 1-71 16,-6-2-72-16,-1 0-51 0,-2-1-54 16</inkml:trace>
  <inkml:trace contextRef="#ctx0" brushRef="#br0" timeOffset="50736.17">8902 5906 569 0,'0'0'0'0,"0"0"260"0,0 0-138 16,0 0-40-16,0 0 5 0,0 0-19 15,0 0-26-15,0 0-29 0,-23-1-18 16,32 1-5-16,5 0 14 0,8 0 0 16,3 1-5-16,1-1 2 15,3 0 6-15,0 0-10 0,3 0 6 16,-2 0-2-16,2 0-1 0,-2 4 0 15,-4 2 6-15,-2 3-8 0,-4 2 4 16,-6 3 0-16,-7 2-4 0,-7 4 2 16,-3 4 5-16,-15 2-4 0,-7 6-2 15,-9 2-11-15,-9 0-3 16,-1 0 9-16,-5-2 2 0,2-5-4 16,-2-1 11-16,5-3-2 0,5-5-2 15,10 0 2-15,7-6 6 0,10-5 12 16,5-2 17-16,7-5-9 0,0 0-8 15,0 0-8-15,9 0-11 16,7 0 0-16,9 0 18 0,11 0 1 16,5-3-6-16,8 3-1 0,4 0-6 15,0 1-7-15,4 5 2 0,1-2 20 16,0 3-13-16,-2-1 11 0,-4-3-8 16,-5-1-5-16,-8 0-4 15,-6-2 5-15,-6 0-11 0,-9-3 5 16,-7 0 1-16,-4-1-4 0,-5-1-66 15,-2-3-17-15,0-2-158 0,-13-3-403 16</inkml:trace>
  <inkml:trace contextRef="#ctx0" brushRef="#br0" timeOffset="52163.13">10550 5297 497 0,'0'0'0'0,"0"0"282"0,0 0-199 0,0 0-44 15,2 10-2-15,4 7 65 16,-3 4-29-16,0 4-14 0,2 1-35 16,-3 1-15-16,0-3-2 0,2-3-5 15,0-2-4-15,-3-4-48 0,0 1-75 16,1-5-84-16,-2-2-114 0,0-4-92 16</inkml:trace>
  <inkml:trace contextRef="#ctx0" brushRef="#br0" timeOffset="52350.04">10582 5518 721 0,'0'0'0'0,"0"0"177"0,0 0-50 16,0 0-61-16,0 0-35 0,0 0 1 15,0 0 5-15,0 0-2 16,64-44-9-16,-45 34-14 0,6 0-12 16,-2 3 0-16,-2-2 1 0,-2 6-47 15,-5 2-48-15,0 1-12 0,-7 0-8 16,-5 2-2-16,-2 8-21 0,-8 0 51 15,-9 5-31-15,-6 2-45 16,-4 2-33-16</inkml:trace>
  <inkml:trace contextRef="#ctx0" brushRef="#br0" timeOffset="52568.19">10474 5677 238 0,'0'0'0'0,"0"0"259"0,0 0-146 16,0 0-48-16,0 0-21 0,0 0 13 15,0 0 37-15,0 0 15 0,0 0 7 16,42 33-44-16,-14-39-18 0,-1-1-2 15,5 3-23-15,-3-4-5 0,2 0-2 16,1-1-5-16,1 0-8 0,0-3 8 16,1 6-9-16,-6-5-9 0,1 4 2 15,-5 0 1-15,-4-1-3 16,-5 4-2-16,-3 3 2 0,-4 1-45 16,-6 0-33-16,-2 0-42 0,-4 5-33 15,-12 1-13-15,-2 6-49 0,-9-1-98 16</inkml:trace>
  <inkml:trace contextRef="#ctx0" brushRef="#br0" timeOffset="52782.47">10535 5715 684 0,'0'0'0'0,"0"0"229"0,0 0-142 16,0 0-55-16,0 0 57 0,-2 73-5 15,-2-36-18-15,-1 7-12 16,-4 4-24-16,-2 4-11 0,-3 3 6 15,-6 2-5-15,-3 0-7 0,-3 0 3 16,-5 1-7-16,0-4-7 0,2-5 2 16,-1-5-3-16,7-6-2 15,-1-9-5-15,6-10-34 0,7-6-45 16,6-8-82-16,5-5-56 0,0-9-90 16</inkml:trace>
  <inkml:trace contextRef="#ctx0" brushRef="#br0" timeOffset="53357.27">10385 6077 876 0,'0'0'0'15,"0"0"179"-15,0 0-114 0,52-77-39 16,-30 54-5-16,1 2 17 0,5-2-8 16,1 3-16-16,0 0-1 15,1 2-5-15,0 1 0 0,-5 1 2 16,-3 2-1-16,-5 6-6 0,-6 2 5 15,-6 3 2-15,0 2-7 0,-4 1 4 16,1 0-5-16,-1 4-2 0,0 0 0 16,0 5 12-16,1 2-11 0,-2 3 2 15,0 4 3-15,-1 1-6 16,-2 2 0-16,-3-2 5 0,2-1-6 16,-4-1-50-16,4-4 25 0,1-3-3 15,-1-2 7-15,4-3 9 0,-2-3 4 16,1-2 9-16,1 1 0 15,-1 0 3-15,1 0-3 0,0 4 5 16,0-2-6-16,0 2-11 0,0 5-16 16,0-2-68-16,1 3-31 0,0 1 19 15,-1-4-12-15,1 0-17 16,-1-2 49-16,0-4 52 0,1-1 32 16,-1 0 8-16,0-1 50 0,0 0 49 15,0 0-18-15,0 0-8 0,0 0-6 16,0 0-43-16,3 1-25 0,-2 2 5 15,2 2 6-15,-2-2-4 0,2 1 3 16,3 1 6-16,-4-1 11 0,1 3 9 16,1 1 3-16,-2 2 31 15,-1 2-12-15,-1-2-17 0,-2 4-6 16,-7 1 10-16,-3 2-12 0,-3 2-16 16,-6 4-4-16,-2 3-6 15,-5-1-12-15,2-1 4 0,-4 2 3 0,4-5-8 16,2-1-46-16,3-5-20 15,2-8-47-15,5-6-52 0,3-1 12 16,1-11-26-16,4-3-109 0</inkml:trace>
  <inkml:trace contextRef="#ctx0" brushRef="#br0" timeOffset="53551.09">10462 6262 403 0,'0'0'0'0,"0"0"303"0,0 0-147 16,65-7-23-16,-45 16-5 15,3 6-57-15,3 3-1 0,5 5 2 16,4 0-27-16,8 0 3 0,2-3-7 15,6-3-21-15,3-2-7 0,3-4 0 16,1-5-9-16,-2-3-5 16,-3-3 2-16,-6-2 3 0,-3-2-7 15,-11-3-37-15,-6 0-18 0,-9 2-10 16,-7-2-34-16,-9-2-23 0,-4-2-47 16,-13-5-139-16,-10-4-153 0</inkml:trace>
  <inkml:trace contextRef="#ctx0" brushRef="#br0" timeOffset="53726.22">10946 6020 860 0,'0'0'0'0,"0"0"157"0,0 0-89 16,0 0-12-16,-52 74 16 0,36-49-14 16,5-1-18-16,6-3-17 15,-2-3-19-15,6-5-6 0,1-2-4 16,0-4-35-16,8-2-52 0,-1-4-57 15,8-1-8-15,2-9-29 0,4-5-133 16</inkml:trace>
  <inkml:trace contextRef="#ctx0" brushRef="#br0" timeOffset="53862.65">11022 6109 557 0,'0'0'0'0,"0"0"244"0,0 0-78 16,0 0-17-16,-23 65-41 0,18-50-36 15,3-3-11-15,2-3-31 0,1 0-20 16,7-2 4-16,3-2-10 0,4 0-8 15,7-2 8-15,9 4-9 16,4 0-124-16,0-1-165 0,4 2-115 16</inkml:trace>
  <inkml:trace contextRef="#ctx0" brushRef="#br0" timeOffset="54006.15">11922 6274 1172 0,'0'0'0'15,"0"0"104"-15,0 0-54 0,0 0-41 16,50 78-4-16,-62-50-10 0,-6 2-40 16,-7 1-54-16,-4-3-148 0,-4-4-321 15</inkml:trace>
  <inkml:trace contextRef="#ctx0" brushRef="#br0" timeOffset="55688.53">13370 5492 600 0,'0'0'0'0,"0"0"260"0,0 0-157 0,0 0-12 15,0 0-23-15,0 0-17 16,0 0-25-16,0 0-15 0,-62-10-8 16,36 19 0-16,-4 2-1 0,0-2-2 15,-1 1 0-15,3 0 0 0,1 1-27 16,4 6 10-16,1 5 15 0,3 6-4 15,5 8 9-15,3 9-2 16,1 10 18-16,3 5 24 0,-2 4 5 16,1-1-10-16,2-6 6 0,1-4-22 15,5-9-19-15,0-5 0 0,6-7-1 16,5-5-4-16,1-8-40 0,-1-8-53 16,2-8-65-16,-2-4-82 15,1-13-47-15,-3-9-226 0</inkml:trace>
  <inkml:trace contextRef="#ctx0" brushRef="#br0" timeOffset="55949.3">13072 5874 870 0,'0'0'0'15,"0"0"183"-15,0 0-101 0,0 0-35 16,53-64-7-16,-29 52 0 0,2-2 11 16,3 0-9-16,2 1-23 0,2 2 1 15,1 3 8-15,-3 1-8 0,-2 2-6 16,0 4 3-16,-9 1-6 0,1 1-7 15,-4 8 2-15,-4 5-4 16,0 3-1-16,-4 4 2 0,-5 2 3 16,1 7-5-16,-5 1 6 0,-4 4-4 15,-3 4-4-15,-9-1 2 0,2-3 2 16,-1 0-3-16,3-4-1 0,-5-3-1 16,7-3-60-16,-1-3-18 15,0-7-16-15,4-4-61 0,-1-5-97 16,-3-4-56-16,2-2-164 0</inkml:trace>
  <inkml:trace contextRef="#ctx0" brushRef="#br0" timeOffset="56129.33">13091 6066 678 0,'0'0'0'16,"0"0"221"-16,0 0-38 0,0 0-64 15,0 0-19-15,0 0-32 0,0 0-19 16,0 0-17-16,0 0-30 0,10-44-4 15,11 35 4-15,4 2-2 16,2 0-17-16,2 1-54 0,2 2-59 16,-4 0-90-16,-4 2-105 0,-5 2-197 15</inkml:trace>
  <inkml:trace contextRef="#ctx0" brushRef="#br0" timeOffset="56585.38">13114 6171 767 0,'0'0'0'15,"0"0"118"-15,0 0 23 0,0 0-61 16,0 0-81-16,0 0 2 0,0 0 34 16,82-46-26-16,-40 21-12 0,4-4-37 15,6-6-53-15,1-1-31 16,2-5-30-16,-3-4 23 0,-2-3 10 16,-7-3 55-16,-8-2 74 0,-6-2 20 15,-6-2 20-15,-6 2 38 0,-6 6 27 16,-6 10 22-16,-5 10-42 0,0 12 36 15,-6 7 5-15,-3 8-58 16,0 2-40-16,-4 7-23 0,1 7-9 16,0 4-4-16,4 0 0 0,6 3 4 15,2-3-10-15,6 1 4 0,7-1-4 16,4-6-18-16,4-2-5 0,5-6 7 16,2-2 5-16,4 0 5 15,-2-2 7-15,0 0 3 0,-1 2 4 16,-4 1-3-16,-2 1 1 0,-4 4 0 15,-5 5 45-15,-2 1-12 0,0 7 11 16,-3 2-8-16,0 2-1 0,-2 3 6 16,-3 4-8-16,-3 1-8 0,-1 2 9 15,0 1-11-15,-3 0-4 16,-6 0 3-16,-3-1-11 0,-6 0-9 16,0 0 3-16,-7 0-2 0,-3 0-6 15,-4-3-40-15,1 0-33 0,0-6-54 16,-1-5-134-16,7-7-31 0,-1-9-76 15</inkml:trace>
  <inkml:trace contextRef="#ctx0" brushRef="#br0" timeOffset="56692.07">13625 6006 925 0,'0'0'0'16,"0"0"140"-16,0 0-86 0,0 0-50 16,0 0-8-16,79-52-35 15,-46 48-67-15,7 1-49 0,5 1-189 16</inkml:trace>
  <inkml:trace contextRef="#ctx0" brushRef="#br0" timeOffset="57054.28">14863 5747 990 0,'0'0'0'15,"0"0"309"-15,0 0-218 0,0 0-55 16,0 0-34-16,0 0-4 0,0 0 4 15,0 0 53-15,61-9-33 0,-23 2 1 16,4-2-14-16,7-2-8 0,0-1 4 16,-1-3-5-16,-2 1 0 0,-2 0-26 15,-4-1-14-15,-5-2-20 16,-2 3-35-16,-7-3-49 0,-3 2-71 16,-12 0-45-16,-3-2-32 0,-8-1-79 15</inkml:trace>
  <inkml:trace contextRef="#ctx0" brushRef="#br0" timeOffset="57570.07">15195 5321 564 0,'0'0'0'15,"0"0"142"-15,-33 72-34 0,19-20-26 16,-2 9 25-16,0 8 40 0,2 3-44 16,0 3-27-16,0-1 3 15,-1-7-26-15,7-7-4 0,3-11-7 16,5-10-16-16,0-7-16 0,1-11 6 15,6-7-15-15,-1-8-1 0,8-6 0 16,9-9 0-16,6-9-27 0,10-9-29 16,2-8-17-16,2-4-8 0,0-6-66 15,-6-3-53-15,-3 0 28 16,-4-3 50-16,-4 1-27 0,-7 2 87 16,-4 5 79-16,-5 8 62 0,-6 6 68 15,0 11 63-15,-3 12-42 0,-1-1-34 16,1 3-43-16,3 2-54 15,4-3-23-15,6-3-6 0,9-1-8 16,5-2 0-16,6 1 11 0,3-1-5 16,1 1 0-16,11 2 6 0,-3 4-7 15,-5 3-2-15,2 1 2 0,-9 6-4 16,0 8 0-16,-4 5 5 0,-6 4 7 16,-2 7 2-16,-6 7 6 15,-3 5-2-15,-4 3 9 0,-7 2-6 16,-2-2-12-16,-7 1-2 0,-8 0 2 15,-3 0-4-15,-2-4-2 0,-5-3 2 16,1-4-7-16,-3-3 1 0,0-5 0 16,0-4 4-16,-1-5-8 0,1-3-16 15,-3-3-11-15,-1-7-9 16,2-5-27-16,-2-3-29 0,-2-12-41 16,8-5-132-16,6-10-2 15,9-11 74-15,7-10 38 0,3-10-111 0</inkml:trace>
  <inkml:trace contextRef="#ctx0" brushRef="#br0" timeOffset="57700.31">15633 5634 597 0,'0'0'0'0,"0"0"411"0,0 0-311 16,0 0-42-16,0 0 54 0,-4 74-36 15,-12-25-34-15,-7 8 1 0,-5 5-12 16,-5 1-16-16,-6 0 7 0,2 0-6 16,-1-4-12-16,0-4 0 15,5-5-8-15,3-6-60 0,-2-7-90 16,-1-9-219-16,-1-6-308 0</inkml:trace>
  <inkml:trace contextRef="#ctx0" brushRef="#br0" timeOffset="58554.5">16754 5259 598 0,'0'0'0'0,"0"0"332"0,0 0-161 16,25-60-41-16,-25 58-31 15,0 2-48-15,0 0-19 0,-4 1-18 16,-6 9-18-16,-4 8 8 0,-7 9 1 15,-7 7 1-15,2 1 0 0,1 0 4 16,2-5-4-16,6-1-3 0,4-2 1 16,6-6-3-16,2-4-1 0,4-9 0 15,-1 1 0-15,2-4-3 16,3 1-1-16,5-1 2 0,6-1 0 16,9-3 2-16,6-1 0 0,6-2-8 15,3-2-6-15,1-3 1 0,-5 6 2 16,-7 1 4-16,-7-2 1 0,-4 2 3 15,-7 0 3-15,-6 2 0 16,-3 10-12-16,-3 2 3 0,-17 7 9 16,-4 3 0-16,-8 6 11 0,0-5-10 15,6 0-1-15,7-2 0 0,3-4 0 16,5 0 0-16,6-4 0 0,-1-4 0 16,6-3-4-16,0-3 3 15,5 1-1-15,1-2 4 0,5-1 3 16,0-1 8-16,2-2 8 0,5 0 1 15,1 0-8-15,0 0-5 0,1 0 1 16,-5-2-3-16,7 1 0 0,-1-1-2 16,-2-2-2-16,-1 3-2 15,-4 0-1-15,-6-2 0 0,-4 3-31 16,-1 0-34-16,-3 0-22 0,-6 0-81 16,-7 6-59-16,-8 1-31 0,-3 1-61 15</inkml:trace>
  <inkml:trace contextRef="#ctx0" brushRef="#br0" timeOffset="58715.38">16620 5894 524 0,'0'0'0'0,"0"0"305"16,0 0-128-16,0 0-44 0,0 0-30 15,-46 62-19-15,45-51-18 16,1 4-41-16,0-1-13 0,0 3 1 0,1-2-10 16,5-2-2-16,0 0 0 15,2-1-2-15,-1-1-75 0,4-4-34 16,0-2-53-16,0-5-54 0,2 0-97 15,-2-8-205-15</inkml:trace>
  <inkml:trace contextRef="#ctx0" brushRef="#br0" timeOffset="58974.03">16676 5922 755 0,'0'0'0'16,"0"0"335"-16,0 0-216 0,0 0-56 15,0 0-16-15,0 0-1 0,0 0 8 16,0 0-15-16,0 0-19 15,17 41-4-15,-14-34-5 0,1 1-10 16,2-1 0-16,2 0-1 0,1-2 0 16,4 1-26-16,2 1-10 0,-1-3-3 15,0 2 6-15,-1 2 7 0,0-2 10 16,-1-1 12-16,1 1 5 0,1-1-2 16,-1-1 2-16,0 2 12 15,-2-1 2-15,-1-3-5 0,-2-1-6 16,0-1-7-16,-1 0-30 0,-1 0-82 15,0-1-76-15,-1-5-70 0,0-2-191 16</inkml:trace>
  <inkml:trace contextRef="#ctx0" brushRef="#br0" timeOffset="60110.28">17364 5077 947 0,'0'0'0'16,"-11"-58"332"-16,2 48-198 0,-4 8-86 15,-6 9-37-15,-3 18-6 0,-3 13 4 16,2 12 13-16,3 4 7 0,4 1-10 16,3 0 0-16,4-3-12 15,4 0-4-15,3-5-1 0,2-7-4 16,0-5-33-16,0-12-18 0,2-4-36 15,2-7-32-15,-1-8-80 0,3-4-71 16,-2-2 74-16,1-10 10 0,-3 0 17 16,-2-5 160-16,0 2 22 15,-6-2 224-15,0-2-44 0,-2-2-2 16,3 1 4-16,0 0-70 0,4 5-26 16,1 3-16-16,0-2-34 0,7 3-11 15,5 0-7-15,10-3-10 0,5-1-8 16,5 0-6-16,2-1 3 15,2 1 1-15,-2 4 2 0,-4 6-1 16,-4 5-1-16,-6 0-5 0,-7 5 0 16,0 5-2-16,-6 1-2 0,-3 7 0 15,-3 1 0-15,-1 2 5 0,-3 3-6 16,-6-3 2-16,-1 1-2 0,-1 1-29 16,-1-3-10-16,0-1-23 15,-1-3-11-15,-1-4 1 0,2-1-40 16,0-4 17-16,2-3 35 0,0-4 15 15,-1 0 40-15,0-4 9 0,-2 0 9 16,0-3 24-16,2 0 20 16,4 4 36-16,1-1-10 0,5 3-9 0,-1 0-10 15,1 1-21-15,1 0-11 16,0 0-16-16,0 0-14 0,3-4-2 16,4 2-7-16,4-2 9 0,3-1 2 15,0 4-3-15,-2 1 0 16,-1 0-15-16,-5 0-4 0,-3 0-5 0,-1 1-2 15,-2 2-9-15,0 6-4 16,-6 0 11-16,-5 4-29 0,1 2-10 16,-2-5 7-16,0 4 11 0,2-2 18 15,1-3 6-15,2-1 7 0,4-4 14 16,1-2 6-16,2-2-3 16,0 0 1-16,0-1 0 0,7-1-3 15,-2-3 3-15,4 0 43 0,-1 2-28 16,-3 3-2-16,3 2 3 0,-1 11 8 15,3 9 3-15,0 12 21 0,1 17 14 16,-2 11 19-16,-1 6 24 16,-3 1-30-16,-1-6-40 0,2-5-1 15,-2-5-7-15,2-7-14 0,-3-8-3 16,-1-7-10-16,-2-9 0 0,0-8 0 16,0-8-2-16,-4-6-56 0,-2-6 30 15,-4-7-41-15,-3-6-14 0,-1-9 0 16,-5-3-54-16,0-7 4 15,-3-4 33-15,-2-4 54 0,-1-4 41 16,3 1 7-16,3 7 10 0,4 7 46 16,3 14 56-16,3 10 17 0,2 5-44 15,-1 5-24-15,1 1-19 0,-2 1-20 16,-1 5 4-16,-1 4 5 16,2 1-7-16,-1 3 0 0,-2 1-5 15,3 1-4-15,2 0 2 0,0-1-11 16,4-2-8-16,3-1 0 0,0-1 0 15,3 0-42-15,5-1-1 0,4 0-27 16,6-3 1-16,4-4-27 0,8-3-75 16,2 0-2-16,5-3 51 15,-3-1 47-15,0-3 58 0,-3-2 10 16,0 2 12-16,-1-2 51 0,-2 3 14 16,2 1 22-16,0-1-21 0,0 4-30 15,-2 2 21-15,-3 1-11 0,0 4 3 16,-6 1-27-16,0 1-22 0,-1 0-2 15,1-4-6-15,3-3-151 16,4-1-58-16,3-10-263 0</inkml:trace>
  <inkml:trace contextRef="#ctx0" brushRef="#br0" timeOffset="61171.01">18759 4994 704 0,'0'0'0'0,"0"0"342"15,0 0-194-15,0 0-66 0,0 0-46 16,0 0-14-16,0 0 29 0,0 0 10 16,56 83-20-16,-56-32-10 0,-9 5-3 15,-8 1-14-15,-4 0-4 16,1-1-11-16,-6 2 0 0,0-3-11 16,-2-5-57-16,-4-8-29 0,0-9-12 15,7-14-76-15,6-9 13 16,10-10 60-16,7-11 24 0,2-7-15 15,7-7 78-15,1-3 25 0,7 0 2 16,-2 5 152-16,2 5-29 0,3 0-5 16,-4 6-5-16,5 1-20 0,0 0-43 15,4 5-13-15,4-4-3 0,3 0-18 16,7-1-6-16,-2 3-6 0,6-2-8 16,-1 3 6-16,-1-3-4 15,0 3-13-15,-6-1-20 0,-10 4-18 16,-9 0-3-16,-7 4-8 0,-7 4-64 15,-11 9 38-15,-11 6 70 0,-11 4-82 16,-7 4-9-16,-2 0 22 0,-1 5 4 16,-1-2 49-16,3-3-25 0,3-3 45 15,7-5 30-15,11-6 120 16,11-8-1-16,5-1-27 0,2-4-15 16,2 0-3-16,0 0-26 0,9 0-19 15,4 0 35-15,6-4-16 0,3-3-15 16,0 2-16-16,2-3-10 15,0 0-3-15,1-1-6 0,1-2-6 16,-3 2 0-16,-3-1-7 0,0 4 0 16,-3 4-21-16,-3-3-43 0,-2 3-29 15,-7 2-25-15,-1 0-62 16,-4 6 3-16,-7 2-42 0,-9 5-16 16</inkml:trace>
  <inkml:trace contextRef="#ctx0" brushRef="#br0" timeOffset="61672.82">18603 5726 719 0,'0'0'0'0,"0"0"322"0,0 0-167 16,-58 49-80-16,59-49-35 0,12 0-4 16,9-4 16-16,11-8-6 0,7-4-28 15,8-5-16-15,1 2 4 16,0-1-10-16,2 0-12 0,-2-1-22 16,-6-1-38-16,-8 2-54 0,-6 2-27 15,-15 0-47-15,-8 3 71 0,-6 0-9 16,-3 2-39-16,-11 3 93 0,-2 4 57 15,-2 6 62-15,-4 1 128 16,6 5-10-16,-2 6-8 0,1 9-44 16,3 7 17-16,1 9 10 0,1 7-17 15,2 5-15-15,3 5-28 0,1 5-27 16,1 0 2-16,3 1 0 0,2-4 0 16,0-6-6-16,4-7-11 15,2-6-16-15,1-5-1 0,0-10-7 16,1-6 1-16,-4-7-3 0,2-7-30 15,-1-2-4-15,2 0 7 0,2-7 5 16,-6-4 3-16,0-5-22 0,-3-3-47 16,0-3-4-16,-7-3-15 15,-4-5-43-15,-2-1 66 0,-3-6 39 16,1-1 17-16,0-1 29 0,4 1 6 16,2 7 58-16,-2 7 12 0,6 10 35 15,-2 7 23-15,-2 4-34 16,-3 3-30-16,-5 10-11 0,-5 6-11 15,-5 7 5-15,1 4 0 0,1-1-12 16,5-2-7-16,3-2-14 0,11-4-12 16,3-1 2-16,5-6-14 0,10-4-5 15,9-4-17-15,8-3-18 16,12-9-25-16,7-7-36 0,4-2-148 16,-5-3-102-16,-1 2-257 0</inkml:trace>
  <inkml:trace contextRef="#ctx0" brushRef="#br0" timeOffset="61861.14">19054 5843 1075 0,'0'0'0'0,"0"0"247"16,0 0-156-16,0 0-52 0,0 0-22 15,0 0-14-15,0 0-5 16,0 0-3-16,0 0 9 0,71-39 1 16,-18 25-7-16,3 1 2 0,-2-3 0 15,7-2 0-15,-3-3-37 0,2-1-3 16,2-4-27-16,-2-1-13 0,-5 0-23 15,-10 0-45-15,-9 0 19 16,-11-1 41-16,-10 0-94 0,-12-1-98 16</inkml:trace>
  <inkml:trace contextRef="#ctx0" brushRef="#br0" timeOffset="62051.99">19563 5256 648 0,'0'0'0'0,"0"0"314"15,0 0-262-15,0 0-18 0,-45 90 66 16,40-30 19-16,1 12-20 0,4 11-2 15,0 16-28-15,-3 4-12 0,-2 4 4 16,2-5-17-16,3-10-23 0,0-10-19 16,7-7 0-16,-1-7 3 15,0-13-7-15,-6-12-18 0,0-15-17 16,0-16-32-16,0-7-8 0,0-6-20 16,-4-17-54-16,-1-8-194 0,-1-12-142 15</inkml:trace>
  <inkml:trace contextRef="#ctx0" brushRef="#br0" timeOffset="62240.13">19275 5190 1204 0,'0'0'0'0,"0"0"171"0,0 0-51 15,0 0-70-15,0 0-30 0,0 0-23 16,0 0-1-16,0 0-6 0,7-8-23 15,7 15-25-15,4 4-25 0,-1 6-72 16,-2 8-63-16,-9 3-69 0,-6 2-407 16</inkml:trace>
  <inkml:trace contextRef="#ctx0" brushRef="#br0" timeOffset="62328.04">19246 5435 973 0,'0'0'0'16,"0"0"317"-16,0 0-261 0,0 0-45 15,0 0-19-15,0 0 6 0,0 0-55 16,52 65-201-16,-21-56-245 0</inkml:trace>
  <inkml:trace contextRef="#ctx0" brushRef="#br0" timeOffset="62661.15">20969 4976 823 0,'0'0'0'0,"0"0"222"16,0 0-175-16,0 0-52 0,0 0 4 15,0 0 2-15,0 0-2 0,9 74-190 16,-9-51-6-16,0-1-187 16</inkml:trace>
  <inkml:trace contextRef="#ctx0" brushRef="#br0" timeOffset="63924.13">20688 5233 753 0,'0'0'0'0,"0"0"309"0,0 0-144 16,0 0-82-16,0 0-25 15,0 0-18-15,0 0-16 0,0 0 5 16,0 0-2-16,100-27-7 0,-44 11-5 16,3 0-16-16,4 2 1 0,1-1 0 15,-2 2 0-15,-4 4-37 0,-11-1 10 16,-5 5-20-16,-11-1 15 15,-13 2 3-15,-6 1-22 0,-5 3 16 16,-7 0 8-16,-3 0 5 0,-14 0 3 16,-6 1-37-16,-3 6-45 0,-5 1 26 15,-1-1 13-15,7 2 27 0,1-2 22 16,4-2-3-16,7 4-5 16,0-3 20-16,2-1 2 0,2-2 10 15,0 1 29-15,2 2 12 0,-2 2-7 16,-3 5-8-16,-6 4 7 0,0 7-2 15,-2 1-8-15,-2 3-4 0,0 1-4 16,0-2-4-16,-1 5 15 0,1-5 7 16,-1-1-10-16,6 2 6 0,-1-6-14 15,4 0-6-15,-3-4 0 16,4 0-8-16,0-1 4 0,2-5 2 16,3-1-4-16,4-5-3 0,2-2-3 15,1-2-10-15,1-2-1 0,0 0 0 16,0 0-13-16,6 0-4 15,7-2 8-15,8-5-3 0,9-2 9 16,3-8-2-16,4-1-12 0,2-3 7 16,1 0 11-16,-4 3-2 0,2 0 5 15,-9 3 3-15,-4 4-6 0,-5 3 4 16,-11 6 19-16,-7-1-20 0,-2 3 12 16,0 4 1-16,-4 7-11 15,-12 7 13-15,-6 5 5 0,-5 5-11 16,-5 1-4-16,4 0 4 0,2-1-11 15,9-4 2-15,6-2 4 0,4-7-9 16,7-1 2-16,0-4 3 0,7-4-2 16,6-5-8-16,10-1 11 0,6-2 4 15,-1-6-3-15,0 1-1 16,-5 3-4-16,-7-3-30 0,-1 3 26 16,-5 1-11-16,-2 2 14 0,-4 1 5 15,1 0-4-15,-4 3-5 0,-1-1 8 16,0 3-1-16,0 0 3 0,0-3 12 15,0 1-16-15,0-1 2 16,0-2 6-16,0 0-12 0,0 0 6 16,0 0-3-16,0 0-42 0,-4-2 0 15,-3-3-20-15,-4-4-85 0,-4 2 37 16,-7-4 16-16,-10 2 15 16,-10-1 9-16,-7 4 44 0,-6 5-23 15,0 1-15-15,9 0 62 0,9 6 8 16,15-1 292-16,6-1-124 0,9-1-38 15,1-2-50-15,6-1-23 0,0 0-30 16,11 0-20-16,11-1 3 0,10-4 19 16,12-4-6-16,9 0-16 15,6-4-12-15,2-1-7 0,5 0-30 16,0 3-14-16,-3 3 10 0,-3 5-26 16,-12 3-33-16,-12 0 12 0,-6 1 16 15,-7 2 52-15,-10 1 23 0,-5 2 3 16,-8-4-10-16,-2 4-27 15,-12 4 9-15,-9-1-5 0,-11 6 10 16,-5 2 16-16,-6 2-3 0,1 3 6 16,-1 1 2-16,1 3-6 0,-3 2 3 15,0-1 3-15,1 3 2 0,-2-2 27 16,6-3 38-16,8-2 44 0,7-4-20 16,14-4-40-16,8-5-34 15,5 0-14-15,5-4-8 0,13 0-2 16,9-3 8-16,14-3 28 0,8-2-15 15,8-3-12-15,0-3 3 0,-1-1-13 16,-1-1 8-16,-6-2 2 0,2-1-10 16,-6-1-7-16,-1 1-12 15,-8 1-58-15,-6-3 7 0,-5 4-24 16,-9 0-39-16,-6-3 37 0,-10 2-46 16,-10 1-143-16,-6 2 82 0,-12 5 196 15,-3 3 24-15,0 2 258 0,-2 12-60 16,1 6-17-16,0 9-40 15,4 9-11-15,1 11-17 0,7 11-42 16,4 13-4-16,5 15-4 0,2 12-22 16,3 9-7-16,0 5-16 0,3 1-21 15,1 2 1-15,1-7-18 0,1-7-36 16,0-9-38-16,-6-13-129 0,-8-17-258 16</inkml:trace>
  <inkml:trace contextRef="#ctx0" brushRef="#br0" timeOffset="67182.03">3430 9162 657 0,'0'0'0'0,"0"0"229"16,-62 17-100-16,44-13-2 0,4 1-38 15,7-1-28-15,3-4-6 0,2 0-7 16,2 0-22-16,0 0-29 16,2-2 2-16,11-2-12 0,7-4 15 15,5-1 9-15,6 0-7 0,-2 1-8 16,-1 1 8-16,-2 3 2 0,-1-2-7 15,-3 2 2-15,-3 4 4 0,-4 0-5 16,-2 0 0-16,-5 1 5 0,-4 1-6 16,-1 2 2-16,-3 2-2 15,0 1 0-15,-3 7 2 0,-4 2 12 16,-5 2-15-16,-4 1 4 0,-1-1 0 16,2 0-5-16,-3 0 6 0,1 2-3 15,2-2-8-15,2-3 13 0,3 1-5 16,3-1 0-16,-1 0-2 15,4-2 0-15,1-2-3 0,1 1 7 16,2-6-4-16,0 1-7 0,0-2 12 16,2-3-6-16,4 1-8 0,0-3 16 15,4 0 3-15,2-1 0 0,3-2 8 16,4-5-14-16,4-2-4 16,6-3 0-16,2-1-69 0,5-1-142 15,-4 2-145-15,-4-2-212 0</inkml:trace>
  <inkml:trace contextRef="#ctx0" brushRef="#br0" timeOffset="67599.09">3663 9516 854 0,'0'0'0'16,"-62"23"69"-16,27-9 72 0,0 0-56 15,-4-5-30-15,2 2 3 0,-3 0-27 16,-4-1-15-16,0 1 2 0,-5-3-10 15,1 0-5-15,-5-7 7 16,-3-1-6-16,1-14 3 0,-1-10 11 16,7-5-11-16,5-9-8 0,10-8 2 15,8-2 0-15,12-4-13 0,14 0 15 16,11-3-6-16,14-2-9 0,13-3 18 16,7-3-6-16,8 2 0 15,4 0-5-15,6 5 5 0,2 3 0 16,2 7 0-16,1 10 0 0,2 11-5 15,0 13 9-15,1 12-7 0,0 10-2 16,-1 16 9-16,-7 15-7 0,-4 8-4 16,-10 8 13-16,-7 2-7 15,-12 0-1-15,-8-5 4 0,-6-3 4 16,-12-4-8-16,-4-1 4 0,-5-5 33 16,-12 1-10-16,-3-1 3 0,-3-3-12 15,-2-3-5-15,1-5-1 0,1-3-11 16,1-2 1-16,0-1 0 15,1-3 0-15,1 0-151 0,1 2-16 16,-4-2-178-16</inkml:trace>
  <inkml:trace contextRef="#ctx0" brushRef="#br0" timeOffset="76526.1">5065 9063 647 0,'0'0'0'0,"0"0"207"0,0 0-65 0,0 0-50 16,0 0-5-16,0 0-18 16,0 0-32-16,0 0-23 0,-23 0-28 15,37-2 0-15,13-6 28 0,12-2 45 16,9-4-14-16,6 0-15 0,-1-1-9 15,2-1-3-15,-1-1-1 0,2 1-13 16,-3 1-3-16,-3-2 6 16,-1 2-10-16,-7 2 1 0,-4-1-28 15,-3 4-68-15,-7 0-79 0,-6-1-116 16,-10 1-211-16</inkml:trace>
  <inkml:trace contextRef="#ctx0" brushRef="#br0" timeOffset="76961.1">5411 8539 705 0,'0'0'0'0,"0"0"79"16,0 0 1-16,6 76 11 0,-5-41-18 16,0 4-38-16,-1 3 7 15,-10 5-10-15,-6 5-13 0,-7 2-8 16,-7-2-6-16,-1 0-4 0,0-4 0 16,-5-6-2-16,6-3-3 0,1-6-12 15,6-8-15-15,6-11 10 0,6-5 6 16,2-7 6-16,7-2 3 15,1 0-4-15,1-1-23 0,0-2 9 16,1 0 14-16,3 2 1 0,4 1 15 16,3 0 1-16,2 12 0 0,2 8 19 15,1 10 26-15,-1 9-4 0,-3 6-9 16,-4 5 1-16,-4 0 0 0,2 1 0 16,-3-4-17-16,1-2-19 15,2-4-4-15,-4-5 0 0,5-6 0 16,-2-7-125-16,-3-5-57 0,5-7-79 15,-5-11-92-15</inkml:trace>
  <inkml:trace contextRef="#ctx0" brushRef="#br0" timeOffset="77334.95">5237 9415 825 0,'0'0'0'0,"0"0"223"0,0 0-106 15,0 0-34-15,-22-60-32 0,22 53-4 16,0-2-15-16,7-4-20 15,5-2-7-15,4-3-10 0,7-1 10 16,2 1-2-16,3 0-3 0,1-1 0 16,2 3 11-16,1-1-7 0,1 1 7 15,-2 4 5-15,-5-1-13 0,1 4 5 16,-5 4 6-16,0 2-7 16,0 4-1-16,-6 9 0 0,0 7-6 15,-4 8 0-15,0 11 32 0,-2 6-10 16,-3 11 7-16,-3 4-4 0,-2 2-10 15,-2 1 2-15,0-1 2 0,-2-3-9 16,-5-5-10-16,5-5 0 0,0-6 0 16,-2-8 2-16,-1-5 2 15,1-9-8-15,-2-6-5 0,3-6-12 16,0-6-18-16,1 0 9 0,-4 0-7 16,-4-5-48-16,-3-7-7 0,-3-6-54 15,-3-3-136-15,-2-6-40 0,-2 1-170 16</inkml:trace>
  <inkml:trace contextRef="#ctx0" brushRef="#br0" timeOffset="77896.07">5222 9551 702 0,'0'0'0'0,"0"0"294"16,0 0-160-16,0 0-34 16,0 0-30-16,0 0-6 0,0 0-21 15,0 0-20-15,-4-65-8 0,16 53-13 16,3-1 2-16,2-2 1 0,5-1-9 15,5 1 4-15,1 2 0 0,4 2 0 16,0-1-3-16,-2 5-17 0,2 1-25 16,-2 3-10-16,-6 3-19 0,-3 0-44 15,-9 2-13-15,-6 6-6 16,-3 2-23-16,-6 4 28 0,-6 3 22 16,-7 1-73-16,-1 1 28 0,-4-2 82 15,-1 1 54-15,1-3 23 16,0 2 24-16,6 0 29 0,-3 1-9 15,3 0 20-15,-2-2 7 0,3-2 2 16,2-3 4-16,6-1-11 0,0-5-1 16,3-1 4-16,3-4 14 15,0 0-7-15,0 0-4 0,1 0-22 16,1 0-40-16,-2 0-10 0,6 0-8 16,-1 0 0-16,2 0 13 0,5 0-8 15,-2 3-2-15,-1 2 0 0,2-2 2 16,-1 4 0-16,0-3 3 0,-4-1-4 15,-1-1 0-15,-4-2-1 16,-1 0-1-16,1 0 2 0,-1 0 0 16,0 0 14-16,0 0-5 0,0 0 4 15,0 0-7-15,0 0-5 0,0 2-2 16,0-2-9-16,0 1 1 0,0-1 10 16,0 2-2-16,0 2-12 0,0-1 18 15,0 1-6-15,0-2 2 16,0-2 2-16,0 0-3 0,0 0 0 15,0 0 0-15,0 0-1 0,1 0-13 16,-1-1 0-16,5 0-47 0,0-1 33 16,2 1-27-16,-5 1-60 0,-2 0-29 15,0 1-34-15,-8 6 44 0,-1 4-14 16</inkml:trace>
  <inkml:trace contextRef="#ctx0" brushRef="#br0" timeOffset="78127.88">5030 9968 646 0,'0'0'0'0,"0"0"209"0,0 0-63 16,0 0-62-16,0 0-41 0,0 0-47 16,0 0 8-16,0 0 116 15,101 10-52-15,-38-27-38 0,12-2-13 16,7-3-10-16,5 1 0 0,2 0 0 16,2 7-3-16,-1 0 25 0,-5 3 6 15,-5 4-15-15,-8 3 5 0,-12 0 1 16,-14 4-18-16,-11 0 0 15,-13 6-3-15,-9-1-10 0,-6 1 5 16,-5-1 1-16,-1-2-2 0,-1 1-93 16,0-3-5-16,-8 3-147 0,-6-4-197 15</inkml:trace>
  <inkml:trace contextRef="#ctx0" brushRef="#br0" timeOffset="79079.56">6765 8831 400 0,'0'0'0'0,"0"0"244"15,0 0-125-15,-10-63-15 0,9 54-3 16,-1 0 14-16,1 1-7 16,-3 2-33-16,1 5-19 0,3 1-24 15,0 0-24-15,0 0-7 0,-2 6-2 16,-1 7-30-16,-3 11 41 0,-6 5-5 15,-1 6-2-15,0-3 2 0,0-3-8 16,4 0 6-16,-1-4 1 0,4-4-8 16,2-6 5-16,1-1 3 15,1-4-8-15,2-1 1 0,0-3 3 16,1-1 0-16,7-2-9 0,4-1 10 16,5-1-2-16,5-1-2 0,9-7 9 15,2-3-10-15,0-2-4 16,0 0-6-16,-5 0-6 0,-5 3 15 15,-6 3 8-15,-8 3-6 0,-3 3-1 16,-6 2-2-16,0 8-4 0,-6 7 10 16,-6 7 0-16,-1 5 6 0,-6 4-3 15,2-1 3-15,-2 0-9 0,4-1 5 16,3-2 1-16,3-7-6 16,2-5 2-16,0-7 2 0,4-3-1 15,1-3 1-15,2-1-1 0,0-2 0 16,1 1-12-16,6 0 13 0,-1-2 6 15,4 3 14-15,1-2 4 0,2-1-11 16,0 1 3-16,-1-1-1 0,-1 0-11 16,-1 0 3-16,0-1 2 15,1 0-9-15,-4-3 2 0,2 3 2 16,-2-1-10-16,-4-1 3 0,-2 2-25 16,0 1-48-16,-1 0-1 0,0 0-21 15,-1 0-46-15,-10 0-64 0,0 3-39 16,-7 4-42-16</inkml:trace>
  <inkml:trace contextRef="#ctx0" brushRef="#br0" timeOffset="79253.5">6671 9410 376 0,'0'0'0'0,"0"0"270"0,0 0-101 16,0 0-47-16,-60 53-10 0,58-48-42 16,1 1-35-16,0 2-10 0,1 0-13 15,0 3-2-15,4 3-2 0,3-2-12 16,0 3 6-16,1-1 0 0,1 1-4 15,1 1-66-15,0 0 6 0,1-7-30 16,0 1-53-16,0-8-19 0,2-2-40 16,0-3 58-16,-2-9-29 15</inkml:trace>
  <inkml:trace contextRef="#ctx0" brushRef="#br0" timeOffset="79556.3">6764 9508 77 0,'0'0'0'0,"0"0"259"15,0 0-127-15,0 0-24 0,0 0 8 16,0 0 4-16,0 0-17 15,0 0 3-15,0 0-44 0,-19-50-40 16,19 50-14-16,0 6-11 0,2 2 6 16,2 1 72-16,-1 0-26 0,-2-1-6 15,6 0-4-15,-3 1-16 16,1-3-6-16,0 1-10 0,1-2-9 16,0-1 4-16,1 1 2 0,3-3-7 15,-1-1-45-15,3-1-4 0,0 0-15 16,-1 0 26-16,1 0 12 0,-2 0 0 15,4 0 22-15,-1 0 8 0,1 6-2 16,2 4 2-16,-1 0 58 16,1 2 1-16,-2-1-16 0,2 2 1 15,-3-1-29-15,1-3-6 0,-1 0-8 16,0-3-2-16,-3-3 0 0,1-3 0 16,-1-1-179-16,3-11-6 0,-1-6-113 15,-1-4-371-15</inkml:trace>
  <inkml:trace contextRef="#ctx0" brushRef="#br0" timeOffset="80597.46">7292 8570 998 0,'0'0'0'0,"0"0"310"16,0 0-250-16,0 0-46 0,-74 73-12 15,45-15 23-15,3 8 4 0,6 2-6 16,9-6-2-16,4-5-9 0,5-7-12 16,2-8 0-16,2-7 8 15,5-9-11-15,0-8-13 0,3-7-22 16,-1-5-45-16,2-5-15 0,2-3-55 16,-1-13-57-16,-2-3 42 0,-3-2 19 15,-5 0 35-15,-2 2 80 16,-5 2 42-16,-3 2 85 0,-3 1 52 15,4 7 11-15,-1-1 25 0,5 2-48 16,2 2-15-16,0 0-38 0,0-2-29 16,1-1-18-16,5-1-20 0,5-4-1 15,4 0-5-15,5-1-10 0,2 2 6 16,1 1 9-16,-2 4-14 16,2 2 4-16,-2 1 5 0,-1 2-11 15,-1 6 8-15,-3 4-3 0,-3 3-2 16,-2 6 1-16,-5 3 3 0,-5 0-6 15,0 4 5-15,-5 0-4 0,-5 0-41 16,-3 0-5-16,-1 0-21 16,-3-5-65-16,-1-3-11 0,0-4-45 15,0-8 24-15,3-3 97 0,2-3 67 16,-2-5 1-16,2-6 2 0,-1 1 85 16,1-3 17-16,1 2-9 0,3 4 18 15,4 2-2-15,3 2-25 16,2 0-23-16,0 1-21 0,0 0-14 15,0 1-14-15,2-2-10 0,4-1 1 16,5-2 0-16,2-2-8 0,2 1 8 16,-1 0-2-16,-1 2-4 15,-1 2-20-15,-5 2-9 0,-1 1-15 16,-2 0-6-16,-2 1 1 0,-2 7-13 16,-1 6 40-16,-6 4 8 0,-4 3-8 15,-2-1-4-15,3-1 5 0,1-3-5 16,3-2 16-16,1-4 7 0,4-5 1 15,1-4 6-15,0 0-4 0,0-1-7 16,0 0 7-16,1 0-10 16,3 0-3-16,1 0 30 0,1 0-11 15,2 2-7-15,2 4 6 0,2 5 4 16,-1 5 10-16,5 3 12 0,-2 3-7 16,-1 4 2-16,-1 1 3 15,-1 2 60-15,0 0-50 0,-3-3-11 16,-3 0-2-16,-1-2-12 0,-4-2 0 15,0 2-7-15,-6-1-7 0,-2-1 4 16,0-3 5-16,-1 0-8 0,0-1-24 16,0-2 2-16,0-1-12 15,1-6 15-15,2-2-2 0,1-6 8 16,0-1 8-16,0-1-11 0,-1-9-20 16,0 0 9-16,-1-4-28 0,-2-4-15 15,-3 0 17-15,-2-5 8 0,-6-2 7 16,1 5 23-16,0 0-13 0,0 5 37 15,8 7 57-15,3 0 12 16,1 5 20-16,1-1-16 0,2-1-19 16,0 1-4-16,0 1 2 0,2 1-8 15,-3-1-6-15,-1-1 0 0,1 1-15 16,-1 0-17-16,2 2 0 0,0 1-11 16,1 0-6-16,0 1 5 0,0 4-4 15,2 0-19-15,1-1-38 16,4 0-48-16,5 1-93 0,5-4-9 15,5-1-34-15,2-8-327 0</inkml:trace>
  <inkml:trace contextRef="#ctx0" brushRef="#br0" timeOffset="80764.14">7386 9356 450 0,'0'0'0'0,"0"0"-36"15,0 0 38-15,0 0 11 0,43 63 36 16,-36-52 28-16,0-2 27 0,2 0 7 15,0-2-34-15,4-1-8 0,0-2 14 16,0-2-23-16,0 0-42 16,6-2-19-16,4 0-8 0,3 0-115 15,5-4-177-15,-3-3-243 0</inkml:trace>
  <inkml:trace contextRef="#ctx0" brushRef="#br0" timeOffset="82343.42">8914 8909 508 0,'0'0'0'0,"0"0"255"0,0 0-117 16,0 0-13-16,0 0-20 0,0 0-14 16,0 0-34-16,0 0-34 15,11-6-4-15,17-2 21 0,6-5-12 16,6-1-12-16,8 1 0 0,-3-5-13 16,4-1-6-16,3 0 6 0,0-1 2 15,3 1-7-15,-1 0-28 0,-8 0-25 16,-3 2-71-16,-8 0-39 15,-8 0-44-15,-8-1-98 0,-6-2-117 16</inkml:trace>
  <inkml:trace contextRef="#ctx0" brushRef="#br0" timeOffset="82557.22">9265 8531 732 0,'0'0'0'0,"0"0"56"0,0 0 3 16,0 0-16-16,0 0 26 0,-34 64 24 15,28-35-12-15,-1 8-18 0,-3 9-3 16,-4 8-15-16,-7 6-5 16,-7 3-9-16,-6 0-8 0,-9 3-13 15,-4-1-11-15,-7 0 2 0,1-3 7 16,6-6-9-16,6-6-14 0,7-8-47 16,7-12-87-16,11-11-59 0,8-13-63 15,8-10-246-15</inkml:trace>
  <inkml:trace contextRef="#ctx0" brushRef="#br0" timeOffset="82712.22">9003 9117 813 0,'0'0'0'0,"4"81"306"0,-5-26-197 16,-7 4-36-16,-3 0-18 0,2-6-3 16,6-6-23-16,3-2-21 15,3-6 0-15,7-2-9 0,1-5-17 16,5-3-60-16,0-6-80 0,2-6-174 15,0-7-118-15</inkml:trace>
  <inkml:trace contextRef="#ctx0" brushRef="#br0" timeOffset="83022.19">9012 9240 1013 0,'0'0'0'0,"0"0"106"0,4-62 0 16,10 38-45-16,8 2-21 15,6-3-14-15,5-1 1 0,5 0-6 16,1 2-9-16,2 4-7 0,-1 7 10 16,-4 4-10-16,-2 6-5 0,-2 3 0 15,-6 5 19-15,-3 13-19 0,-1 8 0 16,-5 11 30-16,-2 8-15 16,-4 7 10-16,-1 4-9 0,-1 5-6 15,-4 1 7-15,1 0 3 0,-4-5-10 16,-2-5 3-16,0-6-11 0,0-5-4 15,1-5 4-15,-1-10-3 0,0-4-27 16,-3-7-6-16,-3-6-19 0,1-4-27 16,-2-1-4-16,1-4-36 15,-4-8-91-15,-5-8-3 0,-2-5-47 16,-3-5-210-16</inkml:trace>
  <inkml:trace contextRef="#ctx0" brushRef="#br0" timeOffset="83189.23">9122 9353 695 0,'0'0'0'0,"0"0"260"16,0 0-124-16,0 0-15 0,0 0-46 16,0 0-33-16,0 0-22 0,0 0-5 15,11-52-13-15,11 40-4 0,5 0 3 16,1 3-5-16,0 0-123 16,4 4-7-16,-4 5-42 0,-2 0-36 15,-9 6 25-15,-6 5-63 0</inkml:trace>
  <inkml:trace contextRef="#ctx0" brushRef="#br0" timeOffset="83293.16">9310 9364 310 0,'0'0'0'0,"0"0"351"16,0 0-207-16,-68 60-18 0,60-54-2 16,3-1-39-16,4-4-27 15,1-1-37-15,5 0-15 0,9-8-12 16,12-5-37-16,15-3-26 0,6-5-97 16,4-6-191-16</inkml:trace>
  <inkml:trace contextRef="#ctx0" brushRef="#br0" timeOffset="83806.98">10402 8402 790 0,'0'0'0'16,"0"0"246"-16,0 0-203 0,0 0-29 16,0 0 24-16,-2 68 15 0,-11-32-19 15,-3 4-24-15,-3 0-8 0,0-2 6 16,0-3-8-16,2-5 0 0,2-6-108 16,2-6 41-16,6-6-7 15,2-6 40-15,4-2 27 0,1-4 14 16,0 0 1-16,0 0 0 0,2 0 6 15,6 0 4-15,2 0 11 0,1 1-4 16,2 3-3-16,2-4-13 0,4 1 1 16,2-2 3-16,2 1-7 15,3 0-7-15,2-5 2 0,-1-3-2 16,3-2-80-16,-3-2 3 0,-2 0 2 16,-3 2-23-16,-11 5-58 0,-5 5-81 15,-6 0-77-15</inkml:trace>
  <inkml:trace contextRef="#ctx0" brushRef="#br0" timeOffset="84011.57">10269 8962 617 0,'0'0'0'15,"0"0"288"-15,0 0-132 0,0 0-66 16,0 0-34-16,0 0-15 16,0 0-16-16,0 0-3 0,0 0 13 15,23 0-3-15,-5-7-19 0,-3 1-4 16,5 0 2-16,1 0-11 0,-2-1 0 15,1-3 0-15,1 2 1 0,-1-3-19 16,0 3-16-16,-4 0-39 16,-2 2-95-16,-3 5-29 0,-5 1-36 15,-6 0-226-15</inkml:trace>
  <inkml:trace contextRef="#ctx0" brushRef="#br0" timeOffset="84196.06">10208 9122 823 0,'0'0'0'0,"0"0"269"0,0 0-146 16,0 0-60-16,0 0-31 0,0 0-2 16,0 0 21-16,0 0-12 0,92-21-23 15,-51 10-14-15,-3-1-4 0,4-2 4 16,-3 4-4-16,0-2-67 16,-5-1 17-16,-4 3-35 0,-7-2-53 15,-3-2-16-15,-7 1-20 0,-6-2-87 16,-6-1-25-16</inkml:trace>
  <inkml:trace contextRef="#ctx0" brushRef="#br0" timeOffset="84478.99">10453 8928 653 0,'0'0'0'16,"0"0"125"-16,-14 79-46 0,14-41-11 16,0 8 8-16,3 5-1 0,1 6 0 15,-1 5 12-15,3 2-3 16,-1-5-36-16,1-5-19 0,-2-9-8 15,-1-6-18-15,1-5-5 0,-1-4 4 16,-1-9 2-16,-1-6-8 0,0-5 8 16,3-3-2-16,-4-4-7 0,0-2 10 15,0-1-3-15,0 0-6 16,0 0 8-16,0 0 1 0,0-1-5 16,0-5 14-16,-4-2-16 0,1-3-3 15,-6-2 3-15,0-2-23 0,0-2-27 16,-5 0-18-16,5-1-58 0,-1 0-44 15,4 0 11-15,4-1-41 0,2-1-113 16</inkml:trace>
  <inkml:trace contextRef="#ctx0" brushRef="#br0" timeOffset="84669.29">10357 9129 819 0,'0'0'0'0,"0"0"242"0,0 0-150 0,0 0-48 15,0 0-31-15,0 0-2 16,0 0 25-16,0 0 12 0,-14 64-9 16,5-40-14-16,-5 0-10 0,-2 4-1 15,1-2-13-15,0-1-2 0,2-4-1 16,2-2 0-16,0-3-245 16,6-8-34-16,5-6-195 0</inkml:trace>
  <inkml:trace contextRef="#ctx0" brushRef="#br0" timeOffset="84786.13">10450 9222 1067 0,'0'0'0'0,"0"0"106"0,0 0-67 15,0 0-41-15,0 0-14 0,0 0-77 16,0 0-108-16,0 0-52 0,65-24-248 16</inkml:trace>
  <inkml:trace contextRef="#ctx0" brushRef="#br0" timeOffset="85017.35">10625 9153 1043 0,'0'0'0'16,"0"0"120"-16,0 0-14 0,0 0-40 15,0 0-24-15,0 0-9 0,0 0-1 16,0 0-14-16,52-7 14 16,-14-5-2-16,2-1-21 0,10-2-3 15,5-1 10-15,2 0-9 0,4 0-7 16,1 1 0-16,2-1 14 0,-8-3-16 15,1 0 4-15,-5 2-1 0,-11-2-1 16,-3 3-54-16,-12 0-4 16,-9 2-32-16,-8 1-19 0,-5 3-58 15,-4-2-67-15,-8 1-15 0,-12-1-159 16</inkml:trace>
  <inkml:trace contextRef="#ctx0" brushRef="#br0" timeOffset="85246.94">11135 8563 901 0,'0'0'0'0,"0"0"247"16,0 0-245-16,-10 72 30 0,2-14 48 16,4 16 6-16,-2 13-16 0,0 6-6 15,-1 7-26-15,1 7 24 16,2-1-12-16,4-6-33 0,0-10-17 16,5-9 0-16,5-12 9 0,4-5-13 15,1-10 8-15,3-8-8 0,-5-15-29 16,0-8 16-16,-1-11-16 0,-4-7-13 15,-1-4 11-15,-3-2-15 0,-3-10-10 16,0-7-19-16,-1-6-94 0,0-6-117 16,-9-5-107-16</inkml:trace>
  <inkml:trace contextRef="#ctx0" brushRef="#br0" timeOffset="85459.47">10831 8667 981 0,'0'0'0'0,"0"0"319"0,0 0-239 16,0 0-56-16,0 0-31 16,0 0 6-16,0 0-8 0,0 0-16 15,0 0-20-15,42 25-63 0,-29-6-93 16,-1-1 1-16,-4 0-62 0,-4 0-157 15</inkml:trace>
  <inkml:trace contextRef="#ctx0" brushRef="#br0" timeOffset="85540.35">10869 8842 369 0,'0'0'0'0,"0"0"413"0,0 0-265 15,0 0-28-15,0 0-65 0,0 0-48 16,-33 70-11-16,46-58 5 0,6-3-2 16,9-3-497-16</inkml:trace>
  <inkml:trace contextRef="#ctx0" brushRef="#br0" timeOffset="86037.64">12213 8396 718 0,'0'0'0'0,"0"0"374"0,0 0-240 15,0 0-70-15,0 0-46 0,0 0 7 16,0 0 14-16,0 0-23 16,-9 79-9-16,13-57 2 0,4-2-11 15,0 1 0-15,1-2-9 0,-1 0-75 16,-2 0-110-16,-3-4-90 0,-3-3-138 16</inkml:trace>
  <inkml:trace contextRef="#ctx0" brushRef="#br0" timeOffset="86270.63">11984 8695 817 0,'0'0'0'0,"0"0"290"0,0 0-179 15,0 0-50-15,0 0-27 0,0 0-10 16,19-67-13-16,7 54-2 0,3 2 6 16,2 2-15-16,0 1 0 15,2 3 14-15,1 3-16 0,-3 1 0 16,1 0 4-16,-3 1 0 0,-3-2-11 15,-1 1-7-15,-2 1-24 0,-4-5-18 16,-2 2 10-16,-3-2-24 16,-3-3-39-16,-5 4 4 0,0 1-8 15,-3 3-62-15,-3 0-24 0,-4 0-45 16</inkml:trace>
  <inkml:trace contextRef="#ctx0" brushRef="#br0" timeOffset="86769.41">12282 8603 582 0,'0'0'0'0,"0"0"135"16,0 0-86-16,-59 51-3 0,41-22-19 15,-3-2-12-15,0-2 8 0,3 3-3 16,1-9-15-16,4 3 8 16,2-4 13-16,4-3 6 0,2-3 13 15,3-1-12-15,2 0-11 0,0-7-5 16,3 0-6-16,3-1-11 0,3-2 0 15,5-1 0-15,4 0 3 0,3-4-4 16,3-7-44-16,0 2-4 16,0-3-10-16,-3 2 31 0,-5 4 22 15,-2 0 7-15,-6 5 18 0,-2 1 21 16,-4 0 21-16,-1 2-21 0,-1 4-17 16,0 3 21-16,-5 5-11 0,1 0-26 15,2 1-3-15,0 1 1 16,2-5-10-16,0-2-16 0,0 2-3 15,0-6-15-15,0-2-9 0,0-2-2 16,0-1-5-16,0 0 24 0,0 0 25 16,0 4 3-16,5 0 2 15,1-2 2-15,2 4 7 0,-1-1 7 16,1 2 3-16,0 0-13 0,-1-1 7 16,-1-1 9-16,0-2-3 0,-1-2-1 15,1 2-10-15,0-2-7 0,0-1 0 16,1 0 0-16,-3 0-15 0,2-2-13 15,-1 0 10-15,2 0-11 16,-3-2-12-16,0-1-3 0,-4-1-25 16,1 1-37-16,-1 0 8 0,-5 0-41 15,-6 2-30-15,-6 1 2 0</inkml:trace>
  <inkml:trace contextRef="#ctx0" brushRef="#br0" timeOffset="86911.13">12036 8968 542 0,'0'0'0'0,"0"0"380"0,-76 16-216 15,61-14-23-15,8 0-28 0,4-1-38 16,3-1-34-16,0 0-17 0,3 0-20 16,8-4-8-16,9-1-21 0,10-1 13 15,8-1-38-15,5-2-65 0,9 0-51 16,4-3-82-16,-1 0-135 16</inkml:trace>
  <inkml:trace contextRef="#ctx0" brushRef="#br0" timeOffset="87196.17">12503 8890 612 0,'0'0'0'16,"0"0"132"-16,-92 72-114 0,55-43 7 16,2 0 0-16,5-2-8 15,1-1-3-15,4-3-8 0,4-1-12 16,1-4-80-16,5-1 15 0,2-5 43 16,1-1 21-16,5-5 9 0,1-1 0 15,3 1 68-15,2-4-3 16,-1-1 1-16,0-1 35 0,2 1-11 15,2 2-27-15,7 3 13 0,6 0 2 16,7-2-12-16,5-3-7 0,6 0-19 16,1-1-21-16,4 0 6 0,1 0-4 15,3-4-16-15,-2-5-3 0,3 0 0 16,-3-2-7-16,0 0 2 16,-2 0-15-16,-3-1-31 0,-4 0-39 15,-7-1-46-15,-10 1-137 0,-9 1-128 16,-7-2-148-16</inkml:trace>
  <inkml:trace contextRef="#ctx0" brushRef="#br0" timeOffset="87329.12">12451 9135 1044 0,'0'0'0'0,"-32"73"266"16,18-22-172-16,3 10-21 0,4 3-28 16,5 2 0-16,2 2-12 0,1-1-22 15,5 2-6-15,3 2-2 16,0 5-6-16,-2-1-236 0,-7-4-182 15</inkml:trace>
  <inkml:trace contextRef="#ctx0" brushRef="#br0" timeOffset="88829.51">10305 10179 678 0,'0'0'0'0,"0"0"34"0,0 0 67 0,0 0 10 16,0 0-29-16,0 0-12 16,0 0 2-16,61 63-23 0,-37-61-22 15,6-2-12-15,-1-1-5 0,1-8-8 16,1-4-1-16,-2-3 3 0,3-2-2 16,0-2 3-16,0 2 0 0,-4 3-4 15,0 2 1-15,-4 9-1 0,-1 4-2 16,0 4 2-16,1 10 10 15,1 1-3-15,3-1 6 0,0 3-5 16,4-1-7-16,1-2 0 0,1-1 5 16,1-3-9-16,-2-8 4 0,2-2 0 15,1-3-1-15,-2-11 3 0,5 0 1 16,-2-9-9-16,0-2 7 16,6 2-1-16,-5-1-4 0,1 6 0 15,-4 7 1-15,-2 2-3 0,-1 4 4 16,2 5 0-16,0 5 0 0,2 6-8 15,1 6 8-15,0-1 0 0,5 0 2 16,-1-5 2-16,2 1-5 16,3-3 2-16,2-3 10 0,5-2-1 15,4-3 8-15,4-1 5 0,3 0-6 16,0 0 8-16,2-1-3 0,-2 1-14 16,-5 6 1-16,-6 6-8 0,-9 6-1 15,-7 5 0-15,-8 7-65 0,-12 7-44 16,-15 6-196-16,-18-1-461 15</inkml:trace>
  <inkml:trace contextRef="#ctx0" brushRef="#br0" timeOffset="89894">8956 11609 850 0,'0'0'0'0,"0"0"270"16,0 0-108-16,0 0-70 0,0 0-37 15,0 0-25-15,0 0-21 0,0 0-12 16,1-1 6-16,29 1 31 15,7 0-20-15,6-4 1 0,2-3-5 16,1-3-15-16,3 0 9 0,3-5-7 16,-2 0-38-16,0-1-43 0,-9-1-43 15,0-3-97-15,-15 2-126 16,-8 0-117-16</inkml:trace>
  <inkml:trace contextRef="#ctx0" brushRef="#br0" timeOffset="90135.1">9210 11262 800 0,'0'0'0'0,"0"0"171"0,0 0-80 15,0 0 8-15,0 0-52 0,0 0-18 16,-3 70 56-16,-2-20-3 0,-8 7-35 16,-6 4 11-16,-4 1-34 0,-6 6-7 15,-10 1 7-15,-7 5-9 0,-7 1-7 16,-13 2 0-16,2-1-8 15,-3-5 0-15,2-6 0 0,8-6-2 16,9-10-46-16,9-8-24 0,16-13-15 16,9-16-38-16,12-11-109 0,5-11-37 15,12-17-134-15</inkml:trace>
  <inkml:trace contextRef="#ctx0" brushRef="#br0" timeOffset="90604.8">8848 11930 817 0,'0'0'0'0,"0"0"265"0,0 0-139 15,54 93-36-15,-45-40-23 0,-7 2 0 16,2 6-20-16,-4-3-25 16,0 0-6-16,1 2-9 0,0-6-10 15,1-5 6-15,2-7 0 0,2-9-5 16,2-7-70-16,-2-9-14 0,2-5-62 16,-2-11-123-16,0-5 70 0,4-11 39 15,0-10-61-15,-3-10 67 0,0-2 113 16,-6-9 51-16,-1-3 81 15,-1-2 55-15,-11-3 34 0,-5 0-44 16,0 2-7-16,1 7 26 0,7 6-30 16,2 11-16-16,5 6 1 0,2 6-45 15,3 0-27-15,5 0-3 16,10 0-10-16,5-4-14 0,10 0 8 16,8-3-6-16,2-1-8 0,3-1 6 15,1 0-4-15,-2 6-8 0,-1 3 6 16,-7 6 13-16,-3 6-13 0,-2 4 9 15,-3 11-2-15,-2 14-10 0,1 14 0 16,0 13 29-16,-4 13-11 0,-2 12 18 16,-4 2-2-16,-6 6-21 15,-5-3-2-15,-3-4 1 0,-2-6-13 16,-2-7 2-16,0-7 13 0,-2-12-18 16,-8-8 7-16,0-11 1 0,-3-4-8 15,-2-9-15-15,2-6-15 0,-2-4-21 16,1-4-18-16,-5-4-15 15,0-7-52-15,-2-8-123 0,-5-6-87 16,-1-4-263-16</inkml:trace>
  <inkml:trace contextRef="#ctx0" brushRef="#br0" timeOffset="90780.48">9003 12312 1071 0,'0'0'0'0,"0"0"180"0,0 0-86 16,0 0-37-16,-2-66-22 0,12 52 4 15,5-4-12-15,3 2-15 0,4 0 4 16,6-4-8-16,3 2-13 16,1 0 10-16,2 2-4 0,1 1-2 15,-2 4-81-15,-1 6-8 0,-5 3-64 16,-7 2-161-16,-8 13-46 0</inkml:trace>
  <inkml:trace contextRef="#ctx0" brushRef="#br0" timeOffset="90918.23">9174 12293 992 0,'0'0'0'16,"0"0"188"-16,0 0-76 0,0 0-49 16,0 0-56-16,0 0-1 0,0 0-3 15,62-28-1-15,-25 13 1 0,9-3-6 16,3 1-232-16,3-2-88 16,3-5-61-16</inkml:trace>
  <inkml:trace contextRef="#ctx0" brushRef="#br0" timeOffset="91354.36">10816 11322 814 0,'0'0'0'0,"0"0"227"16,0 0-113-16,0 0-53 0,0 0-24 16,0 0 58-16,5 83-34 0,-2-45-18 15,1 1-16-15,-2-1-20 0,2-4-11 16,2-2 8-16,4-3-8 15,2 0-71-15,-1-7-76 0,1-5-114 16,-3-10-135-16</inkml:trace>
  <inkml:trace contextRef="#ctx0" brushRef="#br0" timeOffset="91537.51">10882 11572 1003 0,'0'0'0'0,"0"0"293"0,0 0-194 15,0 0-33-15,0 0-23 0,0 0 0 16,0 0-18-16,0 0-17 0,63-71 8 15,-32 58-10-15,4 2-7 0,-1-2 2 16,2 1 6-16,3 0-11 0,-3 1-6 16,0 4-16-16,-4-3-18 15,-5 3-20-15,-6 2-3 0,-8 3-49 16,-8 2-102-16,-7 5-36 0,-12 5-6 16</inkml:trace>
  <inkml:trace contextRef="#ctx0" brushRef="#br0" timeOffset="92035">10740 11704 751 0,'0'0'0'15,"0"0"85"-15,0 0-15 0,-14 79-31 16,13-53-27-16,1 4-2 16,0-3-8-16,4 1-4 0,1-3-34 15,2 0-30-15,-1-7-21 0,-2-5-11 16,-2-6 36-16,0-6-15 0,-2-1-27 15,0-5 113-15,0-4 0 0,-1-2 1 16,-4-1 35-16,-2-1 32 16,-3-1 29-16,-1 0-21 0,0-3-11 15,-2 1 22-15,2-2-12 0,5 3-5 16,0 0 16-16,4 0-18 0,2 0-19 16,1 1-1-16,10-3-26 0,8-3-17 15,5 0 7-15,5 1-2 0,3-1-10 16,3 2 4-16,2 1-4 15,-2 3-10-15,-2 5 2 0,-4 3 8 16,-5 6-14-16,-5 0 6 0,-5 7-3 16,-3 3-6-16,-9 4 1 0,-2 4-10 15,-3 3 3-15,-10 3 11 0,-8-2 6 16,-2-2-6-16,2 0-5 16,4-3 7-16,4-3-3 0,6-6 4 15,3-2 0-15,2-4 0 0,2-1-7 16,0-1-2-16,7 0-2 0,2 0 12 15,2-2 2-15,3-3-6 0,0-2 5 16,4 2 2-16,-2 0-8 0,-3-3 3 16,3 4 0-16,-6-3-46 15,-3 4-7-15,1 0-32 0,-6 3-70 16,-2 0-84-16,-8 7-7 0,-6 3-31 16</inkml:trace>
  <inkml:trace contextRef="#ctx0" brushRef="#br0" timeOffset="92199.51">10617 12115 890 0,'0'0'0'0,"0"0"141"0,0 0-79 15,0 0-1-15,0 0-6 0,89-18-37 16,-51 0-16-16,4 0 3 16,3-1-8-16,1 0-52 0,-1 2-26 15,-2 1-32-15,-6 4-86 0,-8 0-89 16,-11 6 5-16</inkml:trace>
  <inkml:trace contextRef="#ctx0" brushRef="#br0" timeOffset="92391.98">10954 11951 643 0,'0'0'0'0,"0"0"277"16,0 0-135-16,0 0-56 0,0 0-25 15,0 0 15-15,-43 62-14 0,31-34-11 16,-3 6-12-16,0 5-16 15,0 3-9-15,-5-1 2 0,-1 3-10 16,1-3-9-16,-2-2 6 0,1-6-2 16,3-2-2-16,5-6-103 0,3-7-30 15,2-6-149-15,2-8-341 16</inkml:trace>
  <inkml:trace contextRef="#ctx0" brushRef="#br0" timeOffset="92535.06">10900 12266 1345 0,'0'0'0'0,"76"-4"67"0,-20 4 11 16,11 6-46-16,4 1 1 0,5-2-8 16,7 1-17-16,-4-5-7 15,2-1 1-15,-5-1-4 0,-7 0-66 16,-5-4-66-16,-9 4-102 0,-12 1-151 16</inkml:trace>
  <inkml:trace contextRef="#ctx0" brushRef="#br0" timeOffset="93218.23">10454 12848 1148 0,'0'0'0'0,"0"0"40"0,0 0 27 16,0 0-5-16,0 0-21 0,74 32-18 16,-52-28-12-16,-1-2 3 0,4-2-7 15,5-3-7-15,3-5 0 0,2-4 6 16,-2-3-7-16,-4 0 2 16,2-1 3-16,-5 2-4 0,0 3-5 15,-2 2 5-15,-5 7 0 0,1 2-2 16,4 5 2-16,4 8 0 0,1 3 1 15,6-1 39-15,1 1-15 0,1-4-3 16,0-4-8-16,2-3-8 0,-2-5 6 16,1 0-7-16,-2-9-4 15,0-7 6-15,0-3-7 0,-4-3 0 16,0-1-1-16,-2-1 0 0,-3 0-37 16,-1 5 18-16,-1 5 4 15,-4 4 5-15,-4 6 12 0,1 4 0 16,2 0-1-16,5 8 0 0,15 7 21 15,8 6 4-15,9 4 14 0,10 1-4 16,5-1-6-16,6-5-1 0,7-3-9 16,2-6-5-16,2-3 7 0,-8-7-1 15,-6-2-11-15,-10-10 2 0,-14-6-10 16,-7-3 0-16,-10 1 4 16,-11 1-5-16,-7 3 0 0,-8 7 0 15,-7 3 0-15,-1 5-34 0,-8 5-12 16,-7 5-17-16,-6 5-24 0,-2 4-16 15,-1 2-48-15,-3-4-197 0</inkml:trace>
  <inkml:trace contextRef="#ctx0" brushRef="#br0" timeOffset="93968.42">14312 8274 681 0,'0'0'0'0,"0"0"113"0,0 0-63 0,89 17 28 16,-41 3-3-16,7 7 4 16,9 11 10-16,6 13-30 0,3 14-18 15,2 15 3-15,3 15-17 0,-3 12-13 16,-3 11 7-16,3 12-9 0,-5 9-5 16,-4 1 21-16,-5 1-5 15,-3 2-6-15,-2 1 20 0,-2 14-8 16,-7 6-5-16,-3 10 7 0,-9 1-20 15,-12 1 1-15,-14 0 1 0,-16 0-2 16,-22 6-5-16,-25 0 15 0,-22 1-15 16,-16-3 2-16,-20 0 5 0,-14 0-3 15,-14 1-7-15,-13-3 15 0,-5 0-8 16,-3-7-12-16,3-10 4 16,10-12 16-16,17-15-14 0,19-16 8 15,17-17-15-15,17-19-2 0,17-22-7 16,18-17-25-16,16-23-30 0,17-20-51 15,15-16-61-15,15-32-305 0</inkml:trace>
  <inkml:trace contextRef="#ctx0" brushRef="#br0" timeOffset="94818.17">16304 10662 480 0,'0'0'0'0,"0"0"192"0,-78-1-74 16,55 1-12-16,7 0 8 0,4 0-28 15,6 0-1-15,6 0-7 0,0 0-55 16,5 0-24-16,8 2 0 16,10 3 2-16,15 0 51 0,13 0-11 15,11-4-4-15,13-1 2 0,6 0-5 16,8-4-2-16,2 0-16 0,2 0 10 15,3 1-9-15,0 1-6 0,1 1 20 16,-10 0-20-16,-12 1-5 0,-11 0 2 16,-13 2-9-16,-9 1 2 15,-8 2 1-15,-7-3 0 0,-8 0-4 16,-4-1-13-16,-6-1-15 0,-4 0-25 16,-2 1-32-16,-3-1-18 15,0 0-48-15,-3 0-107 0,-5 0-23 0,-2-7-258 16</inkml:trace>
  <inkml:trace contextRef="#ctx0" brushRef="#br0" timeOffset="95057.01">17331 10438 906 0,'0'0'0'0,"0"0"187"16,0 0-102-16,0 0-18 16,0 0-45-16,0 0-5 0,0 0 10 15,73-30 3-15,-50 42-12 0,1 6 5 16,-3 4-5-16,-3 5-1 0,-4 5 9 15,-5-1-12-15,-4 0-4 0,-5-1 11 16,-1 1-3-16,-9-2 1 0,-6-1-1 16,-5-1-6-16,-6-1-1 15,-1-3-1-15,1-2-5 0,3-2-10 16,1-2 10-16,2-3-11 0,2-1-49 16,2 0-54-16,4-3-63 15,5-3-153-15,5-7-286 0</inkml:trace>
  <inkml:trace contextRef="#ctx0" brushRef="#br0" timeOffset="95465.16">18738 10135 819 0,'0'0'0'0,"0"0"342"0,0 0-194 0,0 0-80 16,0 0-40-16,0 0-13 16,0 0 11-16,0 0 5 0,60 48-6 15,-39-27-22-15,0 0-4 0,1 0 2 16,-1 2-2-16,-1-3-153 0,-3-1-120 15,-6-5-167-15</inkml:trace>
  <inkml:trace contextRef="#ctx0" brushRef="#br0" timeOffset="95658.04">18336 10524 1197 0,'0'0'0'0,"0"0"108"0,0 0-35 16,0 0-11-16,80-23-28 15,-22 5-6-15,9-5 3 0,7-1-18 16,5-1-10-16,3-2 3 0,0 2-8 16,-5 1-4-16,-7 5-39 0,-10 3-37 15,-11 5-30-15,-11 2-82 0,-13 3-26 16,-14 1-12-16,-11 3-175 16</inkml:trace>
  <inkml:trace contextRef="#ctx0" brushRef="#br0" timeOffset="96074.97">18851 10362 601 0,'0'0'0'0,"-64"63"269"0,36-22-118 16,-3 4-49-16,-1 4-29 0,-2 5 5 16,-2 3-36-16,-2 2-10 15,-2 1-5-15,3-1-4 0,0-2-11 16,4-6 0-16,2-3-12 0,2-4 0 16,2-8 0-16,4-7 0 0,7-13-85 15,7-7-8-15,7-9-28 0,2-6 2 16,9-9-65-16,7-10 62 15,4-3 50-15,7-5 51 0,3 0 17 16,1-4 7-16,1 0 63 0,2 2 24 16,1-1 9-16,3 0 29 0,1 4-30 15,5-1-19-15,0 5 1 0,-1 4-26 16,1 8-11-16,-5 7-8 16,0 8-14-16,-7 5-12 0,-2 13 0 15,-8 9-5-15,-5 6-4 0,-4 11 0 16,-4 4 11-16,-6 1 2 0,-3-1 20 15,-7-3-11-15,-11-3 10 16,-6-4 5-16,-6 0-12 0,-8-3 0 16,-8-8 7-16,-1-2-12 0,-4-6-10 15,7-8 1-15,4-4-9 0,12-4-3 16,10-2 2-16,7-6 4 0,10-7-6 16,1-11-65-16,14-7-17 15,16-13-53-15,10-12-115 0,13-10-136 16,9-6-373-16</inkml:trace>
  <inkml:trace contextRef="#ctx0" brushRef="#br0" timeOffset="96815.16">20233 10128 1092 0,'0'0'0'0,"0"0"209"0,0 0-156 0,0 0-15 16,0 0-40-16,0 0 4 16,0 0 3-16,-79 42 3 0,53-5-2 15,-2 1 9-15,3 4-9 0,0-5 4 16,1 0 2-16,4-3-6 0,5-6 0 16,7-5 12-16,3-7-3 0,5-4-8 15,3-3-2-15,7-2-3 0,8-4 0 16,6-1 6-16,10-2-2 15,6-5-4-15,2-3-1 0,0-7-2 16,-2 1-46-16,-4-2-9 0,-3-1-7 16,-3 0-4-16,-8 0-21 0,-10 5-7 15,-9-3 9-15,-4 3-18 0,-15 1-2 16,-5 4 58-16,-8 2 44 16,-1 5 2-16,1 6 4 0,-2 11 72 15,6 7-16-15,1 9 15 0,1 10 30 16,2 7-4-16,2 9-3 0,0 7 0 15,3 10-12-15,2 4-11 0,1 0 12 16,2-2-29-16,4-10-27 16,4-5-5-16,3-8-13 0,0-8-9 15,0-6 5-15,0-13-8 0,0-6-6 16,0-8-27-16,2-6-18 0,2-3-4 16,3-5-18-16,3 0 6 15,-4-7-1-15,2-3-39 0,-4-4-48 16,-2 0 12-16,-2-6 37 0,-5-3 50 15,-3-2 12-15,-1-4 22 0,-5-2 13 16,5-4 5-16,-5-6 2 0,1-7-1 16,2-2 3-16,-2-3 2 0,5 3 5 15,6 6 14-15,2 9 28 0,0 12 15 16,0 9 16-16,-2 8 29 16,-5 3-25-16,-4 3-35 0,-5 5 4 15,-7 7-1-15,1 2-2 0,1 4 13 16,-1 0-19-16,4-3-13 0,1 1 9 15,3-3-8-15,6-3 3 16,5-1 4-16,3 1-22 0,0-4-14 16,8 1 0-16,6-1-2 0,7-2 0 15,13-1 0-15,8-3 0 0,9 0-47 16,5-7-36-16,3-6 12 16,5-4-72-16,-2-5-141 0,-1-7 8 15,-2-3-72-15</inkml:trace>
  <inkml:trace contextRef="#ctx0" brushRef="#br0" timeOffset="96972.21">20547 10388 465 0,'0'0'0'0,"-3"-60"408"0,-3 47-243 16,-3 9-38-16,-2 4-25 0,0 11-72 15,-3 9-8-15,0 7 5 0,3 5-16 16,2 2 2-16,8-3-1 16,1-5-11-16,2-3 1 0,7-2-1 15,-1-7-2-15,-2-4-37 0,5-4-35 16,0-5-26-16,-3-1 6 0,0-6-176 15,-2-10-9-15,-3-4-69 0</inkml:trace>
  <inkml:trace contextRef="#ctx0" brushRef="#br0" timeOffset="97703.2">20507 10382 529 0,'0'0'0'0,"0"0"386"0,0 0-195 16,-32-67-21-16,32 62-75 0,0-4-30 16,2 3 4-16,4 0-33 0,8-4-9 15,4-1-5-15,7 0-15 16,7-1-1-16,2 3 7 0,2 1-11 15,1 3-4-15,-2 0 4 0,-4 4-4 16,-6 1 0-16,-5 2 4 0,-8 4-4 16,-4 3-10-16,-7 1-1 0,-4 6-4 15,-12 3 12-15,-12 5 3 16,-7 4-3-16,-4 3 3 0,-6 1-5 16,-2-2-8-16,1 1 2 0,4-6 5 15,9-4 4-15,9-7 3 0,14-5 2 16,5-7-1-16,4-1 0 0,0-1 0 15,6 0 0-15,4-1 0 16,5-4 13-16,0-1-3 0,2 2-4 16,-2 0 3-16,2 2-6 0,-2 0-5 15,-2 2 4-15,-1-1 1 0,4 1-3 16,-1 0 0-16,4 0 0 0,-2 0-16 16,0 0-19-16,-3 0-32 15,-2-1-12-15,-2 1-67 0,-7 0-32 16,-1 0-2-16,-2 4-59 0,-11 5 54 15,-5 3 29-15,-7 2-29 0,-5 4 108 16,-1 0 75-16,-2 2 4 0,0 0 122 16,3-3 31-16,5-1 24 15,4-5-39-15,7-4 7 0,7-3-2 16,2-1-26-16,3-3-31 0,0 0 2 16,5 0-47-16,2 0-12 0,3 0 13 15,3-1-20-15,3-2-13 0,-3 1-4 16,6 2-6-16,-4-1-2 0,5-2 2 15,-2 1 0-15,3-2-1 16,1 0-1-16,1-1 1 0,-1 1-17 16,-1-1 6-16,-7 0-6 0,-3 2-7 15,-5 1-12-15,-4 2-6 0,-2 2-10 16,-6 8 20-16,-7 4 23 0,-3 3 1 16,-6 4 7-16,-4 3 0 15,1 2-3-15,-1 0 8 0,0 2 3 16,2-3 16-16,6-1 40 0,1 1 1 15,6-1-10-15,3 1-1 0,3-2-16 16,3-1-6-16,2-2-2 16,4-2-18-16,4-1-6 0,4-1 1 15,2-4-4-15,2-1-4 0,1-6 4 16,2-3-3-16,3-2-6 0,4-5-21 16,4-4-15-16,-3-5-14 0,2-1-47 15,4-6-64-15,1-4-90 0,-3-5-271 16</inkml:trace>
  <inkml:trace contextRef="#ctx0" brushRef="#br0" timeOffset="97967.98">21616 10521 1322 0,'0'0'0'16,"0"0"148"-16,0 0-111 0,0 0-35 16,0 0-4-16,0 0 4 15,92-42-1-15,-52 34-1 0,8-3 0 16,9-1 2-16,6-1-2 0,3-3 0 16,4 0-1-16,0 1-24 0,3 2 3 15,-1-1 2-15,-8 3-7 0,-8 1-2 16,-14 2-14-16,-11 6-21 0,-13 2-75 15,-12 1-82-15,-7 8-88 16</inkml:trace>
  <inkml:trace contextRef="#ctx0" brushRef="#br0" timeOffset="98300.02">21744 10638 1106 0,'0'0'0'0,"0"0"102"15,0 0-48-15,0 0-43 0,0 0-9 16,0 0 0-16,0 0 1 0,78-22-3 16,-60 20 0-16,2 2-53 0,-3 0 0 15,-5 3 1-15,-4 2 1 0,-4 1 14 16,-4 0 24-16,-1 5 15 16,-13 4 32-16,-5 6 12 0,-8 6 17 15,-1 10-6-15,-2 6 2 0,-1 3 8 16,8 5-22-16,6-6-5 0,8 0-5 15,8-6-12-15,1-5-5 0,5-7 6 16,8-9-8-16,3-7 2 16,5-10 2-16,4-3-10 0,4-14-4 15,3-7-1-15,5-10-7 0,3-5-13 16,2-6-35-16,0-5-34 0,2-7-33 16,-2-5-126-16,-2-10-63 0,-4-6-120 15</inkml:trace>
  <inkml:trace contextRef="#ctx0" brushRef="#br0" timeOffset="98552.47">22339 10058 1067 0,'0'0'0'16,"0"0"195"-16,0 0-124 0,0 0-41 15,-71 95-1-15,57-44 20 0,3 6-13 16,5 11-2-16,6 15 7 16,0 12-9-16,9 12 12 0,7 7 35 15,8 4-49-15,5 2-17 0,5 1 21 16,4-1-8-16,2-9-12 0,1-7 17 15,-2-15-11-15,0-13 0 16,-3-15 9-16,-5-20-8 0,-2-14-9 0,-4-13-4 16,-1-9-5-16,-1-5-5 15,1-14-24-15,-1-10-35 0,-2-17-35 16,-9-11-44-16,-6-11-17 0,-4-14-73 16,-2-11-190-16,0-15-68 15</inkml:trace>
  <inkml:trace contextRef="#ctx0" brushRef="#br0" timeOffset="98639.96">22754 10450 1190 0,'0'0'0'0,"0"0"385"16,0 0-332-16,0 0-49 0,0 0-7 16,0 0 6-16,33 61-6 0,-30-17-240 15,-4-12-418-15</inkml:trace>
  <inkml:trace contextRef="#ctx0" brushRef="#br0" timeOffset="110588.5">25603 8364 172 0,'0'0'0'0,"0"0"0"0,0 0 303 0,0 0-230 16,0 0 9-16,0 0 18 16,-12-65-7-16,11 56-31 0,-1 3-8 15,1 1 1-15,-1 2-13 0,1 1-20 16,-1 1 6-16,2 1-9 0,0 0-14 16,0 0 3-16,0 0-7 0,3 4-2 15,0 7-8-15,0 5 9 16,-2 9 0-16,-1 8 28 0,-2 7 7 15,-3 1-13-15,-4-2 12 0,5-3-10 16,-1-4-9-16,5-7 5 0,1-2-13 16,7-6-7-16,3-6 0 0,1-2 4 15,4-5-8-15,4-2 8 16,3-2-2-16,5-6-3 0,0-7-2 16,1-4-14-16,-1-2-6 0,-2-4-8 15,-2-1 10-15,-4 0 9 0,0-2 9 16,0 0-1-16,-5-2 5 0,-2 1-2 15,3 3-5-15,-9 2-2 16,1 4 9-16,-6 5-2 0,-1 4-1 16,-1 4 3-16,-1 1 8 0,-1 2 0 15,0-1 7-15,2 3-5 0,-2 0-4 16,2 0 11-16,0-1-9 0,0 1-8 16,0 0 9-16,0 0-6 0,0 0-5 15,0 0 2-15,0 0 3 16,0 0-5-16,0 0-7 0,-1 0 6 15,0 3-7-15,-3 7 15 0,1 6-6 16,0 4 0-16,0 6 0 0,3 3 3 16,0 4-5-16,0 2 4 15,0 2 9-15,0 4-6 0,0 2 13 16,3 4-5-16,0 5 2 0,0 2 21 16,1 5-13-16,0 2-6 0,0 4 11 15,4 1-9-15,-3 1-10 0,2-3 5 16,-4-1-5-16,1-3-6 15,-2-6 7-15,-2-7-4 0,0-7-4 16,0-9 5-16,-7-3-3 0,0-5-3 16,-2-3 12-16,-8-2-8 0,6-2-5 15,-3-4 0-15,0-5 13 0,0-1-15 16,-2-5 4-16,0-1 7 0,-2-4-10 16,-5-6 2-16,-5-4 11 0,-6-3-13 15,-5-9 2-15,-2-1 6 16,1-6-8-16,5-2 0 0,6 1 2 15,9 1-2-15,4 0-2 0,6 4 4 16,8-1-2-16,2 2 1 0,6 1 1 16,8-2-2-16,7-1-2 15,7-1 4-15,10 0-2 0,1-1 3 16,3 1 4-16,4 3-10 0,-3 2 8 16,-2 3 1-16,-1 6-4 0,-7 3 6 15,-6 4-4-15,-4 4-6 0,-10 2 6 16,-3 2 0-16,-3 2-6 0,-5 0 6 15,-2 0 0-15,0 0-6 16,0 0 4-16,0 0 0 0,0 0-2 16,0 0 1-16,0 0 3 0,0 0-6 15,0 0 6-15,0 0 3 0,0 0-4 16,0 0 14-16,0 0-1 16,-1 0-4-16,1 0 1 0,0 0 2 15,0 0-13-15,-1 0 2 0,1 0-4 16,0 0-54-16,0 2-97 0,0 3-168 15,0-5-397-15</inkml:trace>
  <inkml:trace contextRef="#ctx0" brushRef="#br0" timeOffset="111088.07">26553 8688 768 0,'0'0'0'0,"0"0"308"0,0 0-147 16,0 0-73-16,0 0-43 0,0 0-9 15,0 0-7-15,0 0-19 0,11-7 5 16,9 0 4-16,5 0 4 16,7-1 5-16,3 2-15 0,-1-2-10 15,1-1 4-15,-4 1-1 0,-2 1-9 16,-5 0 6-16,-3 0 2 0,-4 3-6 16,-2 2 0-16,-4 1 3 0,-1 1-4 15,-3 0-71-15,-4 0-12 16,-1 5-46-16,-2 4-112 0,-4 2-21 15,-12 2-93-15</inkml:trace>
  <inkml:trace contextRef="#ctx0" brushRef="#br0" timeOffset="111283.92">26612 8837 789 0,'0'0'0'16,"0"0"301"-16,0 0-204 0,0 0-33 15,0 0-14-15,0 0-7 0,0 0 18 16,0 0-10-16,71 2-18 0,-42-6-2 15,3 0-14-15,0-1-13 16,-1 0 4-16,0-1-6 0,-3 4-3 16,-4-1-1-16,-3 1 3 0,-6 1-2 15,-4 0-89-15,-2 1 14 0,-6 0-48 16,-1 1-159-16,-2 3-67 0</inkml:trace>
  <inkml:trace contextRef="#ctx0" brushRef="#br0" timeOffset="111962.01">27399 8517 925 0,'0'0'0'0,"0"0"183"16,0 0-115-16,0 0-62 0,0 0-1 15,3 70 58-15,0-32 5 0,-2 6-23 16,0 0 1-16,1 2 2 0,1-3-33 16,2-4-5-16,1-6-4 0,1-6-9 15,-2-10 5-15,-1-8 1 16,-2-7-6-16,0-2-4 0,1-2 2 15,5-10-1-15,5-6 12 0,0-7-6 16,5-5 0-16,-2-4-3 0,-1 0 3 16,1-1 0-16,1 0 0 15,-1 1 1-15,0 4-1 0,-2 7-3 16,0 7 8-16,-4 7 2 0,-4 3 1 16,2 5-3-16,-4 1-5 0,3 1 0 15,1 6-1-15,3 4 0 0,0 3 1 16,-1 3 0-16,2 4 5 15,-3-1 2-15,2 3 2 0,3-2-1 0,-5-2 10 16,1 0-8-16,-4-2-7 16,-1-4 4-16,-2 0-1 0,-3-2-8 15,0-3 4-15,0-2 3 0,0-1-7 16,1-5 3-16,0 0-2 16,2 0-9-16,0-6 0 0,5-6 3 15,4-6 3-15,2-5 0 0,5-1 0 16,-1-1-4-16,1-2 6 0,2 3 0 15,-2 3-1-15,0 2 4 0,1 5 2 16,-3 3 3-16,2 4 5 0,-4 4 4 16,-3 3-7-16,-1 0 7 0,-1 4-6 15,1 5-7-15,-3 6 7 16,2 5 2-16,-1-1-6 0,-2 4 6 16,-3-3 0-16,-2-2-11 0,-2 0 0 15,0-1 6-15,-2 1-10 0,-2-1-32 16,1-1-38-16,3 1-59 0,0-4-205 15,4-6-218-15</inkml:trace>
  <inkml:trace contextRef="#ctx0" brushRef="#br0" timeOffset="112277.12">28285 8632 1162 0,'0'0'0'16,"0"0"87"-16,58-78-51 0,-29 55-29 15,0-1-10-15,-1 3 6 0,-2 7 41 16,-3 2-25-16,-4 3 0 0,1 5-1 16,-1 2-2-16,-4 2 4 0,-1 0-12 15,-3 9-8-15,0 4 0 16,2 6 13-16,1 8-1 0,3 4 20 16,2 6 4-16,3 0-9 0,1-1 2 15,-1 0-9-15,0-4-6 0,0-5 2 16,1-1-5-16,-5-8-10 0,1-4 3 15,-5-1-1-15,-2-3-6 0,-6-3 3 16,0-1 0-16,-2-1-60 16,-3-3-3-16,1 2-9 0,-1-2-33 15,0-2-77-15,0-6-23 0,0-4-2 16,4-10-199-16</inkml:trace>
  <inkml:trace contextRef="#ctx0" brushRef="#br0" timeOffset="112446.04">29005 8266 1037 0,'0'0'0'0,"0"0"210"16,0 0-130-16,-68 59-24 15,30-17-18-15,-6 8-12 0,-9 9 19 16,-3 5-3-16,-8 2-16 0,-2 2 3 16,3-7-19-16,5-2-10 0,2-6 0 15,11-9 0-15,12-5-184 0,14-13-67 16,15-11-173-16</inkml:trace>
  <inkml:trace contextRef="#ctx0" brushRef="#br0" timeOffset="112814.07">29483 8567 1049 0,'0'0'0'0,"0"0"297"16,0 0-204-16,0 0-61 0,0 0-20 15,0 0 4-15,0 0-11 16,0 0 6-16,0 0 7 0,75-5-9 16,-36 1 1-16,2-1-2 0,9 1-10 15,6-3 4-15,-2-2 1 0,3 0-5 16,-5-1-52-16,0-1-18 16,-8-1-19-16,-6 1-74 0,-3-1-39 15,-10-1-4-15,-6 1-109 0,-15-4-133 16</inkml:trace>
  <inkml:trace contextRef="#ctx0" brushRef="#br0" timeOffset="112979.36">29835 8278 942 0,'0'0'0'16,"0"0"96"-16,0 0-45 0,-41 83 3 16,27-37-4-16,-4 5 5 0,1 4 30 15,-4 3-29-15,2 3-12 0,1-3 4 16,0-3-26-16,9-5-22 0,3-5 0 15,6-7 0-15,0-7-200 16,7-12-215-16,4-16-419 0</inkml:trace>
  <inkml:trace contextRef="#ctx0" brushRef="#br0" timeOffset="113783.04">30392 8554 1501 0,'0'0'0'0,"0"0"33"16,58-10-15-16,-20 1-10 0,3 0-9 16,5-3-9-16,0-3 10 15,4-1 0-15,2-2 0 0,3 2-2 16,3-6 5-16,-1 2-5 0,-4-5 2 16,-8-1 0-16,-3 1 0 0,-12-3-12 15,-5-3 12-15,-6 0 0 0,-4 1-18 16,-8 0 4-16,-5 1 0 0,-2 6 7 15,-3 2 9-15,-7 5-4 16,-1 4-5-16,-2 4 9 0,-3 3-4 16,-2 3-3-16,-2 2 5 0,0 5 0 15,-1 8-2-15,-1 7 4 0,-1 6 1 16,0 8 2-16,3 7 5 0,-1 8-3 16,3 6 18-16,1 10 4 15,-2 4 2-15,3 2 21 0,-3-9-12 16,6 1-27-16,1-11 3 0,4-2-7 15,5-5-13-15,2-8 7 0,-2-9 0 16,3-6-6-16,0-6-17 0,0-7-2 16,2-3-13-16,0-3 6 15,1-3 1-15,3 0-5 0,3-3 10 16,-1-8 9-16,7-4-20 0,1-8-1 16,-4-7 8-16,4 0 2 0,-4-4 15 15,-1 0 9-15,2 4-5 0,-1-2 10 16,3 4 6-16,2 6 6 0,1 0 17 15,3 5-6-15,1 3-12 16,-1-1 4-16,-1 4-5 0,-5 2-7 16,-1 0 4-16,-1 3 2 0,2-1-10 15,2 4 8-15,4 2-1 0,0 1-9 16,4 3 4-16,0 7 2 16,-2 2-10-16,-4 2 6 0,-1 4 1 15,-7-1-8-15,-4 1 6 0,-5 3 4 16,-2-2-10-16,-1-1 6 15,-7-1 5-15,-2-5-10 0,-2-1 5 0,-6 0 5 16,3-4-10-16,-6-1 2 16,1-3 2-16,-3-3 0 0,1 0 0 15,-3-5 6-15,2-2-10 0,5-1 6 16,4 4 4-16,5 0-6 0,5 0 11 16,1 1 3-16,3 2-14 0,0 1 5 15,0 0-3-15,2 4-6 0,2 8-16 16,8 8 22-16,8 8 2 0,4 5 12 15,8 3 3-15,1-1-15 16,3 0 10-16,0-4-1 0,5-1-16 16,-1-3 4-16,2-3 22 0,-1-2-24 15,-2-5 0-15,-10-2-58 0,-6-4-64 16,-13-7-154-16,-13-4-504 0</inkml:trace>
  <inkml:trace contextRef="#ctx0" brushRef="#br0" timeOffset="115630.93">28224 7093 721 0,'0'0'0'0,"0"0"256"0,0 0-151 0,0 0-32 15,0 0-33-15,0 0-32 16,0 0-5-16,-72-7 1 0,51 41-5 16,-9 11-2-16,0 15 6 0,-2 4 0 15,1 7-3-15,3 3 0 0,0-3 6 16,5-4-4-16,3-6 12 16,6-9-9-16,2-9 5 0,4-7 3 15,3-6-15-15,2 0 4 0,0-5 5 16,2 1-11-16,1-2 6 0,-1-2 1 15,0-1-6-15,-1-1 3 0,0-1 5 16,-3-3-7-16,3-5 0 0,-1-4 4 16,3-4-2-16,0-3-1 15,0 0-1-15,0 0-13 0,0-7-6 16,0-5 11-16,0-6-14 0,0-6-9 16,0-5 30-16,0-2-11 0,-3-4 9 15,-2 0 5-15,-1 2 0 0,-1 3-3 16,-2 4 11-16,2 3-4 0,-1 7 32 15,2 1 6-15,1 5-11 16,1 3 11-16,1 5 0 0,2 0-18 16,-1 0-4-16,2 2-7 0,0 2-24 15,0 7-5-15,1 14 22 0,2 7-9 16,1 10 5-16,3 5 9 0,-2 1-2 16,4-2 7-16,-4-5 5 15,-1-4-5-15,-2-7 7 0,-2-10 3 16,2-5-14-16,1-5 6 0,4-4 0 15,1-4-14-15,8-3 7 0,9-12 9 16,7-7-18-16,11-8-3 0,3-1 0 16,3-3-74-16,-2-5-88 0,-4-6-244 15</inkml:trace>
  <inkml:trace contextRef="#ctx0" brushRef="#br0" timeOffset="119702.22">31406 9567 1008 0,'0'0'0'0,"0"0"41"0,0 0-33 16,0 0-5-16,-67 22 4 0,26-8-8 15,-8-2 0-15,-8 0 2 0,-5-2 44 16,0-4-9-16,-5-6 15 0,-3 0-9 16,-4-10-14-16,-6-6-1 15,-1-7-13-15,-6-3-3 0,5-10 20 16,6-10 5-16,13-7 2 0,10-9-5 15,11-16-19-15,15-11-12 0,10-15 6 16,14-8-9-16,9-11-5 0,13-12 12 16,10-2 1-16,6-2-10 15,7-5 6-15,8 2-4 0,8 6-20 16,14 6 17-16,7 21-9 0,7 19-3 16,3 19 17-16,3 15-2 0,-2 12-10 15,6 10 14-15,0 11-2 0,1 6-2 16,4 12 1-16,0 5 2 0,2 7-4 15,-1 13 4-15,-2 8-5 16,-7 11-3-16,-6 13 12 0,-11 13-11 16,-7 13-3-16,-4 11 16 0,-10 9-11 15,-3 5-10-15,-10-2 7 0,-8-2-10 16,-11-5 3-16,-12-5 19 0,-9-4-7 16,-2-4-6-16,-8-5 14 15,-9-3-3-15,-6-3 10 0,-7-3 15 16,-8-3-10-16,-2-4-2 0,-7-1 6 15,-4-3-7-15,-7-5 4 0,-1-3 6 16,-1-4-14-16,3-6-1 0,4-2 16 16,3-5-18-16,5-7-8 15,8-1 11-15,5-5-9 0,5-4-6 16,4-1 6-16,7-5 1 0,5-4-9 16,7-1 10-16,2-3-3 0,2 0-3 15,0 0-20-15,-5 0-33 0,-6-7-101 16,-13-4-228-16</inkml:trace>
  <inkml:trace contextRef="#ctx0" brushRef="#br0" timeOffset="150044.56">15100 6926 296 0,'38'0'0'0,"12"1"107"0,8-1-41 0,9 0-6 16,6-4-15-16,2-8 9 15,6 4 3-15,0-4-18 0,2 2 9 16,4 3 3-16,2 4-13 0,0 3-5 16,0 0-10-16,2 7-13 0,0-1 3 15,1 0-7-15,2 0-5 16,3 0 7-16,-2-2-5 0,5-1-1 0,3-2 11 16,9 2 8-16,1-5 3 15,2 2 2-15,3-4-5 0,-5-1-11 16,-2 0-1-16,-1 4-9 0,1 1 0 15,3 0 9-15,4 0-8 16,3 1-1-16,2-1 0 0,4 0 6 0,0 0-8 16,4-5 4-16,2-1 17 15,3-3 1-15,2 0 18 0,6 2-6 16,-1 1-2-16,2 1 1 0,-6 1-18 16,-2 4-12-16,-3-1 9 0,-4 2-8 15,-4 7-4-15,3-2 4 16,-4 1-1-16,1-1-7 0,0-4 12 15,-4 0-3-15,-3-2 2 0,-9-5 19 16,-1-4 3-16,-6 0-7 0,-6 0 8 16,-9 1-9-16,-7 2-14 0,-9 2 3 15,-14 3-10-15,-12 1-7 0,-11 6-35 16,-14 2-86-16,-9 7-72 16,-4 3-82-16,-8-4-304 0</inkml:trace>
  <inkml:trace contextRef="#ctx0" brushRef="#br0" timeOffset="150167.82">21432 7070 1350 0,'0'0'0'0,"0"0"26"0,0 0-19 16,0 0-14-16,0 0-225 0,0 0-150 16,-80-4-174-16</inkml:trace>
  <inkml:trace contextRef="#ctx0" brushRef="#br0" timeOffset="164494.19">6290 14423 490 0,'0'0'0'16,"0"0"172"-16,0 0-52 0,0 0 5 15,0 0-37-15,0 0-3 0,0 0-8 16,0 0-29-16,0 0-28 0,-40 3-28 16,42-14 1-16,7-4 7 15,5-2 0-15,1-2-3 0,3 0 5 16,0 0-4-16,3 2-1 0,2 2 4 15,-4 0-2-15,2 5-2 0,-4 0 4 16,-2 2-2-16,0 4 0 0,-4-1 3 16,-3 3-4-16,1 2-4 0,-2 0 7 15,-3 0-2-15,3 1-8 16,0 5 11-16,1 4-4 0,2 2-1 16,0 6 3-16,1 4 5 0,2 7-6 15,4 5 2-15,-2 3 16 0,3 4 4 16,-1 0 7-16,-3 1-14 15,0-3 7-15,0 0 5 0,-5-3-13 16,1-3-1-16,-1-2 1 0,-2-6-11 16,-2-4 7-16,-1-5 2 0,0 0-13 15,-1-5 4-15,2 1 5 0,1 1-13 16,-5-5 9-16,5 3 2 0,-4-1-10 16,0-3 6-16,1 1 5 15,-3-2-11-15,1-3 7 0,-1-1 4 16,0 2-10-16,0-4 2 0,1 1-7 15,-1-1-27-15,0 0-4 0,0-1-10 16,-1-7-78-16,1-4-69 0,0-5-67 16,-1-3-153-16</inkml:trace>
  <inkml:trace contextRef="#ctx0" brushRef="#br0" timeOffset="164775.35">6894 14296 543 0,'0'0'0'15,"0"0"257"-15,0 0-118 0,0 0 10 16,0 0-55-16,0 0-26 0,0 0-31 16,0 0-24-16,0 0 14 0,-62 49-11 15,28-7 0-15,-9 10 3 0,-4 9-6 16,-9 7 1-16,-7 1 5 15,-1 3-19-15,0-3 0 0,7-6 8 16,7-8-12-16,10-7 4 0,10-13 0 16,11-10-65-16,10-6-31 0,9-7-42 15,1-9-95-15,14-3-54 16,1-12-120-16</inkml:trace>
  <inkml:trace contextRef="#ctx0" brushRef="#br0" timeOffset="165079.21">6987 14501 604 0,'0'0'0'0,"0"0"242"15,0 0-65-15,0 0-43 0,0 0-33 16,0 0-33-16,0 0-35 0,0 0-13 16,0 0-26-16,14 3 0 0,-1-3 12 15,3-3-1-15,6 0 1 16,1-4 3-16,5-1-10 0,-3 2 1 16,4 1 0-16,-2-1 1 0,-3 3-5 15,-1-1-36-15,-4 1-79 0,-5 3-61 16,-5 0-77-16,-8 0-160 0</inkml:trace>
  <inkml:trace contextRef="#ctx0" brushRef="#br0" timeOffset="165246.26">7047 14707 552 0,'0'0'0'0,"0"0"271"16,0 0-133-16,0 0 14 0,0 0-32 15,0 0-68-15,0 0-31 16,0 0-34-16,0 0 6 0,-6 32 10 15,25-31-2-15,4-1 3 0,1 0-8 16,3-1-166-16,1-4-40 0,-1-4-87 16,-3 0-141-16</inkml:trace>
  <inkml:trace contextRef="#ctx0" brushRef="#br0" timeOffset="165468.06">7470 14593 806 0,'0'0'0'16,"0"0"66"-16,0 0 37 0,0 0-16 16,0 0-46-16,0 0 17 0,0 0-1 15,0 0-25-15,69-5 4 0,-45 0 1 16,2 1-10-16,0 1-3 0,-2-2-10 16,1 2-12-16,-3-2 5 0,-1 1-7 15,-2 4 0-15,-4-1 0 16,-2 1-3-16,-3 0-93 0,-1 0-56 15,-1 1-177-15,-6-1-87 0</inkml:trace>
  <inkml:trace contextRef="#ctx0" brushRef="#br0" timeOffset="165816.32">8092 14140 888 0,'0'0'0'0,"0"0"117"15,0 0-70-15,0 0 13 0,0 0-61 16,0 0-1-16,0 0 4 0,2 60 14 16,2-29-5-16,-2 8 6 0,1 4 20 15,-2 6 19-15,-1 0 2 16,0-5-7-16,0 3-18 0,-3-6 2 15,1-2-7-15,0-2-8 0,2-4 6 16,0-3-12-16,-2-1-2 0,2-6 3 16,0-2-8-16,-1-3-5 0,1-1 6 15,0 0-8-15,0-4 0 16,0-2 0-16,-1-1 2 0,1 0-12 16,-1-2-10-16,1 1-32 0,-3-2-15 15,2 0-43-15,-2-1-189 0,-6-3-146 16</inkml:trace>
  <inkml:trace contextRef="#ctx0" brushRef="#br0" timeOffset="175984.03">9728 15053 2 0,'0'0'0'0,"0"0"506"0,0 0-411 15,0 0 51-15,0 0-26 16,0 0-15-16,0 0-5 0,-30-62-21 16,24 59-12-16,1 1-21 0,-3 0-17 15,4 2-4-15,-3 0-20 0,-1 1-2 16,0 8 0-16,-6 5-6 0,1 6-5 15,-3 6 8-15,-3 7 0 16,4 6 1-16,-6 6 6 0,1 4-14 16,1 4 11-16,-1 1 11 0,2 1-4 15,5-3 18-15,3-3 6 0,6-4-7 16,3-4-4-16,1-5 3 0,4-6-12 16,6-3-2-16,2-5 1 15,2-1-17-15,4-3 3 0,2-4 0 16,2-3 2-16,2 0 2 0,3-4 1 15,4-1-10-15,4-3-48 0,2-2-45 16,1-4-172-16,-4-5-170 0</inkml:trace>
  <inkml:trace contextRef="#ctx0" brushRef="#br0" timeOffset="176345.45">10082 15532 948 0,'0'0'0'0,"0"0"234"0,0 0-123 16,0 0-50-16,0 0-34 0,0 0-10 16,0 0 1-16,0 0 14 0,0 0 0 15,68 1-17-15,-42-5 1 16,4 2 1-16,0-3-19 0,2 1 4 16,1-1 5-16,0 2-11 0,-1 3 4 15,-5-1 0-15,-1 1 0 0,-6 0-35 16,-4 0-20-16,-3 4-83 0,-8 3-73 15,-2-4-85-15,-3 1-310 16</inkml:trace>
  <inkml:trace contextRef="#ctx0" brushRef="#br0" timeOffset="176672.4">10776 14926 1012 0,'0'0'0'0,"0"0"188"0,0 0-118 16,0 0-11-16,0 0-21 0,-8 73 1 15,6-20 9-15,-2 11-6 16,-2 11 5-16,-1 5-10 0,-4 3-24 16,-1-1 4-16,1-7 0 0,3-2-18 15,0-6 2-15,8-9 7 0,0-8-14 16,12-9-39-16,5-14-39 0,3-7-115 16,-1-16-201-16,1-8-437 0</inkml:trace>
  <inkml:trace contextRef="#ctx0" brushRef="#br0" timeOffset="177091.11">11463 15671 963 0,'0'0'0'16,"0"0"219"-16,0 0-56 0,0 0-58 16,0 0-36-16,23 79-29 0,-31-51-15 15,-4 5-9-15,-4 4-16 0,-6 3 0 16,-2 2-19-16,-7 0-112 0,-9-6-207 15,-10-6-736-15</inkml:trace>
  <inkml:trace contextRef="#ctx0" brushRef="#br0" timeOffset="184278.41">5929 2141 449 0,'0'0'0'0,"0"0"133"0,0 0-53 0,0 0-5 15,0 0-22-15,0 0 0 0,0 0 11 16,0 0-18-16,-6-24-9 0,6 24 3 16,0 0-20-16,-3-1-9 15,3 1-1-15,0 0-20 0,0 4-5 16,0 5-14-16,2 8 36 0,2 7-10 15,0 9 3-15,-1 5 0 0,1 5 11 16,-2 5-8-16,-1 2-4 0,1 3 2 16,-2 4 4-16,0-1-6 15,0-1-2-15,0-1 6 0,-1-2-3 16,0-4 0-16,1-2 4 0,0-4-6 16,0-6 1-16,5-5 2 0,0-5-2 15,0-4-2-15,1-7 3 0,-2-1 0 16,0-4-1-16,-1-3 2 15,-1-3 1-15,-1 1-2 0,2-2 0 16,-3 2 4-16,1-2-3 0,-1 5 0 16,0 1-2-16,0 2 2 0,0 3 3 15,-3 0-5-15,1 0 0 0,-1 2 2 16,1-4 1-16,-2-2-2 0,2-3-1 16,2-5 1-16,0-2-14 15,0 0 7-15,0 0-1 0,0-2 0 16,0-1 9-16,0-7-2 0,-3 1-21 15,-4-4-6-15,3-1-4 0,-1 1-3 16,1-3 8-16,-1-1 10 0,0 1 10 16,-2-5 6-16,-1 2 0 15,-1 0 1-15,-1-2 0 0,3 1 4 16,-3-1-3-16,1 0 20 0,0 2-1 16,4 5 7-16,-2 3 16 0,6 6-3 15,-1 4 6-15,1-1-10 0,1 2-16 16,0 0-12-16,0 0-11 15,0 0-12-15,0 5-3 0,2 6 6 16,3 9 14-16,2 2 0 0,2 8 6 16,-4-1-5-16,1-1-4 0,-1-1 1 15,2 0 0-15,-2-2 4 0,3-1-4 16,-4-6 0-16,2-4 0 0,-3-3 2 16,2-4-4-16,-2-3-1 15,-2-4 5-15,2 2 6 0,-3-2 4 16,2 0 7-16,3-1 0 0,-2-7 15 15,2-6 32-15,-1-5-23 0,-1-2-19 16,3-2-3-16,-2 1-14 16,-1-2-1-16,4 3-3 0,-3-1-4 15,6 1-2-15,2-3-58 0,3-4-152 16,-5 1-179-16</inkml:trace>
  <inkml:trace contextRef="#ctx0" brushRef="#br0" timeOffset="185031.14">5523 1514 634 0,'0'0'0'15,"0"0"276"-15,0 0-147 0,0 0-47 16,0 0-3-16,0 0-23 0,0 0-30 15,0 0-27-15,0 0-11 0,-22-4 1 16,30 4-13-16,6-4 36 0,5-1-8 16,1-5-1-16,2 7-4 15,3 0-17-15,1-2-104 0,2 3-47 16,-2-3-56-16,-6 0-205 0</inkml:trace>
  <inkml:trace contextRef="#ctx0" brushRef="#br0" timeOffset="185180.23">5918 1252 731 0,'0'0'0'0,"0"0"129"0,0 0-48 15,0 0 12-15,1 61 8 0,0-23-27 16,-1 6-37-16,0 2-20 0,4-1-13 16,2 4-8-16,1 1-156 15,-3 4-327-15</inkml:trace>
  <inkml:trace contextRef="#ctx0" brushRef="#br0" timeOffset="186621.13">5935 1717 444 0,'0'0'0'0,"0"0"127"0,0 0-2 16,0 0-24-16,0 0-35 0,0 0-7 16,0 0-8-16,0 0 25 0,-24-1-32 15,-2 14-27-15,-7 5 6 0,-3 1 1 16,-5 0-11-16,-4-5-2 0,-2-5-8 16,-4-6 0-16,-2-3 3 15,-4-5-9-15,6-9 1 0,2-4-9 16,8-5-15-16,7-12 6 0,5-12 15 15,6-7-12-15,6-12-5 0,9-6-14 16,8-6-15-16,17-2 29 0,24 5 18 16,18 2 4-16,18 7 0 15,13 3 0-15,9 4 4 0,2 4-4 16,0 11 0-16,-5 9 29 0,-4 14-4 16,-7 18-2-16,-11 11-1 0,-7 22 4 15,-10 15 2-15,-12 10 11 0,-12 15 4 16,-13 7-4-16,-16 8-17 15,-3 3-7-15,-13-2-4 0,-4 4-10 16,-9-1 0-16,-7 3-2 0,-10 2-268 16,-15-11-149-16</inkml:trace>
  <inkml:trace contextRef="#ctx0" brushRef="#br0" timeOffset="212480.5">7287 4318 167 0,'0'0'0'0,"0"0"118"15,0 0-112-15,0 0 3 0,0 0-4 16,0 0 5-16,0 0 13 0,0 0 20 16,65 13-11-16,-56-13-6 0,0-1 10 15,2-5-16-15,1 0 0 16,1 0 10-16,4-3-25 0,2-1-1 16,-1 2-1-16,3 0-3 0,-1 2 0 15,-1 4 0-15,0 1-1 0,-1 1-6 16,0 3 5-16,-1 2-2 15,-2 0 6-15,-1 0 13 0,0 0-3 16,1-1 4-16,4 1 7 0,0-1-8 16,1-3-4-16,3-1-8 0,4-2 4 15,2-4-11-15,2-2 5 0,2 0 3 16,-3-3-8-16,0-1-30 0,-1 2 2 16,1 3 11-16,-2 4 15 0,0 3 4 15,1 10-3-15,-2 2 10 16,1 5 43-16,-1-1-14 0,1 3 9 15,1 1-7-15,1-1-16 0,3 0-3 16,2-3-11-16,2-4 0 0,0-5-6 16,0-3 0-16,0-3 0 0,3-1 0 15,6-3-1-15,6-2 3 0,0-3 8 16,6 1-10-16,4 1 0 16,4-1 14-16,0 1 14 0,-4 2 5 15,-3 3 7-15,-6 1-6 0,-6 3 6 16,-10 4 6-16,-7 0-8 0,-3-3-11 15,-7 4-20-15,-1 2-14 0,-8 4-113 16,-11-1-206-16</inkml:trace>
  <inkml:trace contextRef="#ctx0" brushRef="#br0" timeOffset="-204781.46">18845 1639 337 0,'0'0'0'0,"0"0"293"15,0 0-188-15,0 0-12 0,0 0 6 16,0 0-26-16,-39-63-11 0,39 58 2 16,-1 4-27-16,1-5-34 0,2 2-6 15,8-3-6-15,7 2 12 16,4-2 3-16,7 0 0 0,0 0-11 16,3 0 4-16,1 3 2 0,-1 0-2 15,1 4 1-15,-1 0 3 0,-1 0-5 16,-3 2-1-16,-3-1 0 15,-4 8-7-15,-1 4 6 0,-8 3 8 16,-2 5-7-16,-5 3 3 0,-4 4 0 16,-8 6 0-16,-11 6-11 0,-11 2-5 15,-4 1-20-15,-2-1-3 0,-3-5 6 16,6-1 6-16,0-4 10 0,-1-4 16 16,5-3-2-16,2-6 4 0,3-3 3 15,5-4-4-15,3-2 0 16,6-6 31-16,5-1-12 0,4-2-6 15,1 2-9-15,1 3-8 0,6-1 3 16,8 4 29-16,0-4 10 0,6-4 16 16,4 2-13-16,-1-1-12 15,4-2-2-15,-4 0 6 0,-1 0-11 16,-5-2 6-16,1-2-11 0,-1 1-8 16,-4-2 6-16,-3 2-10 0,0 0-6 15,-4 1 2-15,0 0 6 0,2 0-11 16,2-1-201-16,-2-3-70 15,-2-5-237-15</inkml:trace>
  <inkml:trace contextRef="#ctx0" brushRef="#br0" timeOffset="-204271.51">19559 1792 762 0,'0'0'0'0,"0"0"82"16,39-62 21-16,-22 36-59 0,0 2-8 16,2-5 18-16,-2 0-18 0,4 1-17 15,1-3-3-15,2 6-5 0,-1-1-5 16,0 0-1-16,0 4-1 0,-2 3-3 15,-2 2 1-15,-1 3 1 0,-1 2-2 16,-1-1 3-16,-2 3-1 16,-2 1-3-16,-3 5 0 0,-1 4 0 15,0 0-8-15,-1 0-1 0,1 5 9 16,2 2 0-16,2 7 10 16,-1 1-6-16,2 5-1 0,0 5 18 15,4 7 2-15,-2 7-6 0,6 1 16 16,-2 6-4-16,4-2-6 0,-5 3 4 15,0 1-13-15,2 0-7 0,-6 0 2 16,3-3-1-16,-2 0-11 0,-2-5 4 16,1-4 4-16,0-7-9 15,-1-6 5-15,1-7-1 0,-5-6 0 0,0-1 0 16,-4-4 0-16,0-2 1 16,-4-1 1-16,-1 0 2 0,0-1-7 15,0-1 5-15,0 0-3 0,0 0-39 16,0 0-61-16,0 0-22 15,8-4-65-15,-1-3-66 0,-3-4-150 16</inkml:trace>
  <inkml:trace contextRef="#ctx0" brushRef="#br0" timeOffset="-204038.59">20490 1505 971 0,'0'0'0'0,"0"0"203"0,0 0-127 15,0 0-43-15,0 0-24 0,0 0 3 16,-73 28-3-16,38 2-4 0,-10 15 10 16,-4 10 0-16,-8 8-2 0,-6 1 7 15,0 1-6-15,1 0-11 0,3-6 5 16,4-4-1-16,8-8-4 16,8-8-3-16,6-8 0 0,11-6 0 15,6-7-6-15,10-6-39 0,5-2-47 16,2-6-142-16,9-4-50 15,6-8-133-15</inkml:trace>
  <inkml:trace contextRef="#ctx0" brushRef="#br0" timeOffset="-203321.18">20533 771 602 0,'0'0'0'0,"0"0"279"16,0 0-170-16,0 0-39 0,0 0-5 15,0 0-26-15,26-70-20 0,-13 61-12 16,5 1 3-16,-2 4-2 0,5 1-4 15,-2 3-2-15,-2 3-1 16,-1 5-2-16,0-1-1 0,-4 4 5 16,-1 0-3-16,-3 0 0 0,-5 1 0 15,-3 0 5-15,0 2-5 0,-11 2 11 16,-7 0-8-16,1 0 2 0,-6 0 1 16,-1-4-5-16,5 0 1 0,3-3 2 15,2-2-5-15,9-3 2 16,1-2 4-16,2-2 2 0,2 1 9 15,0-1-5-15,0 2-7 0,2 0-4 16,2 0 0-16,4 0 6 0,5-1 7 16,5 1 2-16,4 0-11 15,8-1 1-15,1 4-3 0,2-4-2 16,1 3 0-16,1 0 0 0,0-1-84 16,-2 2-43-16,-3-1-47 0,-2-2-129 15</inkml:trace>
  <inkml:trace contextRef="#ctx0" brushRef="#br0" timeOffset="-190111.2">21778 1727 183 0,'0'0'0'16,"0"0"275"-16,0 0-191 0,0 0-23 16,0 0 26-16,0 0-7 0,0 0-5 15,0 0-13-15,-43-24-4 16,42 24-1-16,-2 0-6 0,1 0-11 16,2 0-11-16,0 0 2 0,0 0-16 15,0 0-11-15,2 0 7 0,3 0-10 16,5 0 0-16,9 0 38 0,10 0 1 15,6 3-2-15,7 1-5 16,4 0-20-16,-1 1-4 0,4 2 13 16,0-2-5-16,2 0 6 0,-5 0 4 15,2-1-10-15,-5-4-6 0,-5 1 7 16,-5-1-5-16,-7 0-6 0,-4 0 14 16,-6 0-8-16,-5 0-11 15,-3 0 18-15,-4-1-11 0,-1 0-8 16,-2 1 14-16,-1-2-10 0,0 2-10 15,0 0 10-15,0 0-5 0,-1 0-45 16,-1 0-1-16,2 2-44 0,0 2-76 16,0 6-73-16,-7 2 27 15,-4-1-212-15</inkml:trace>
  <inkml:trace contextRef="#ctx0" brushRef="#br0" timeOffset="-189638.27">21829 1968 624 0,'0'0'0'0,"0"0"223"0,0 0-82 15,0 0-52-15,-58-1-18 0,57 1-3 16,1 0-22-16,0 0-36 0,8 0-20 16,9 2-7-16,6 2 23 0,17 0 11 15,5-2 7-15,6-2-14 16,2 0-11-16,-1 0 2 0,1-1 19 16,0-1-10-16,-4 0 14 0,0 1-5 15,-5 1-11-15,-4 0 14 16,-5 0-6-16,-7 5-4 0,-11-2 10 0,-4 2-8 15,-9-2-10-15,-2-2 12 16,-1 0-11-16,-1-1-6 0,0 0 2 16,0 0 15-16,0 3-17 0,0-3 2 15,-2 0 14-15,1 0-18 0,0 0 6 16,1 0 6-16,0 0-14 16,0 0 10-16,0-2-3 0,0 2-7 15,0 0 10-15,0 0-1 0,0 0-7 16,0 0-1-16,0 0 3 0,0 0-97 15,0 0 29-15,-2 3-37 0,-2 5-133 16,-4-1-62-16,0-1-274 0</inkml:trace>
  <inkml:trace contextRef="#ctx0" brushRef="#br0" timeOffset="-188828.46">23574 1559 672 0,'0'0'0'0,"0"0"251"0,0 0-126 16,0 0-55-16,0 0 2 0,0 0-4 16,0 0-19-16,0 0-31 0,0 0-3 15,3-49-10-15,11 47-1 0,7-1 13 16,5 2-9-16,5-1-7 0,5 2 13 16,3 0-9-16,0 6-10 15,2 2 10-15,-4 2-1 0,-1 1-6 16,-6 3 4-16,-6 2-2 0,-5 3-7 15,-4-1 14-15,-6 2-7 0,-5 3-10 16,-4 0 12-16,-14 5-4 0,-10 2-26 16,-10 0 23-16,-7 2-8 0,-7-1-11 15,-5 0 23-15,2-1-3 16,-4-4-1-16,7 0 10 0,6-5-2 16,6-3-5-16,8-2 4 0,7-7 10 15,7 0-8-15,7-4 10 0,4-2-10 16,3 3-8-16,5-1 6 15,6-1-3-15,7 1-4 0,9-1 10 16,10-1 6-16,5-3-5 0,4-1 10 16,3 1-10-16,-2 0 2 0,-2 0 15 15,-4 1-13-15,-2 1-3 0,-6 2 21 16,-4-1-11-16,-7-2-5 0,-4 3 9 16,-6-3-12-16,-1 1-7 15,-5 0 12-15,-4-1-10 0,0-1-8 16,-2 0 8-16,0 0 5 0,0 0-12 15,0 0 6-15,0 1 13 0,0-1-20 16,0 0 8-16,0 0 5 0,0 0-10 16,0 0 2-16,0 0-4 15,0 0-30-15,0 0 14 0,0 0-19 16,0 0-31-16,0 0 10 0,-5 0-77 16,-3 0-272-16,-2-3-288 0</inkml:trace>
  <inkml:trace contextRef="#ctx0" brushRef="#br0" timeOffset="-188185.46">24865 1171 623 0,'0'0'0'0,"0"0"220"0,0 0-106 0,0 0-45 15,0 0-10-15,0 0-10 16,0 0-30-16,0 0-9 0,0 0-7 16,-72-15-4-16,44 34 2 0,0 8 15 15,-2 6-5-15,0 6 21 0,2 6 2 16,0 7 10-16,2 10 8 15,-1 4-9-15,-1 5 1 0,2 1 2 16,2-5-15-16,4-6-13 0,5-6 4 16,6-1-12-16,6-5-12 0,3 0 4 15,5-5 7-15,7-3-11 0,8-1 1 16,4-5-3-16,4-4-50 0,4-3-21 16,2-3-36-16,0-6-133 15,0-6-66-15,-5-10-330 0</inkml:trace>
  <inkml:trace contextRef="#ctx0" brushRef="#br0" timeOffset="-187714.08">25189 1741 1035 0,'0'0'0'16,"0"0"197"-16,0 0-150 0,11-77-50 15,5 57 6-15,3-3 3 0,3 0-7 16,-3 3 2-16,3 2 13 0,-2 6-10 16,1 2 14-16,-1 3-7 15,-1 3-12-15,1 4 2 0,0 6 6 16,0 5-9-16,-2 7 4 0,1 3 5 16,0 10-3-16,-3 6 11 0,2 4 2 15,-2 1 5-15,-2-1 14 0,0 1-8 16,1-3-12-16,-2-1 3 0,1-2-10 15,2-5-13-15,-2-1 8 16,-1-5 0-16,0-7-4 0,-4-6 0 16,-2-2-1-16,-1-5-47 0,0-2-14 15,0-3-8-15,4-1-84 0,1-12 3 16,-2-10-82-16,0-7-141 16</inkml:trace>
  <inkml:trace contextRef="#ctx0" brushRef="#br0" timeOffset="-187540.56">25844 1578 975 0,'0'0'0'0,"0"0"203"16,0 0-144-16,-89 43-31 0,45-11-16 15,-6 9 14-15,-1 1 3 16,-1-1-15-16,4 2-1 0,5-2-7 16,7-4-10-16,6-3 8 0,10-6-8 15,7-8-83-15,9-6-45 0,4-10-89 16,4-3-140-16,3-3-168 15</inkml:trace>
  <inkml:trace contextRef="#ctx0" brushRef="#br0" timeOffset="-187080.45">25888 1034 837 0,'0'0'0'15,"0"0"265"-15,0 0-153 0,0 0-61 16,0 0-21-16,0 0 2 0,0 0-16 15,0 0-18-15,0 0 3 16,41-41-1-16,-32 41 0 0,1 5-3 16,-4 8 4-16,-3 3-2 0,-1-3-6 15,-2 5 6-15,-7 1-20 0,-3 0 13 16,-3 1-9-16,-2-7-9 16,-1-2 22-16,6-2 1 0,3-5 1 15,2-1 4-15,3-2 9 0,-2-1 1 16,1 0 13-16,-2-1 3 0,4 0-3 15,1 1-4-15,0-2-13 0,0 2-12 16,2 3 7-16,6-1-5 0,4 3-1 16,7-1 6-16,0-1 3 15,5 4-7-15,0-1 2 0,2-1-2 16,1 2-100-16,2 0-48 0,-3 3-117 16,-4-2-46-16</inkml:trace>
  <inkml:trace contextRef="#ctx0" brushRef="#br0" timeOffset="-186693.42">26458 945 983 0,'0'0'0'0,"0"0"0"15,0 0 77-15,0 0-74 16,0 0-4-16,60 11 2 0,-42 3 66 16,0 7-25-16,3 10-1 0,0 11 8 15,-3 4-14-15,-1 13-12 0,-4 2-2 16,-4 4-2-16,-1 9 6 15,-6-5 1-15,-2 1 10 0,-5-3 5 16,-7-7-3-16,-3-6-12 0,-7-6 2 16,2-5-6-16,-5-10-12 0,0 0 5 15,0-3-4-15,-3-7-12 0,1-1 2 16,0-4 0-16,0-1-29 0,4 0-9 16,-2-1-33-16,1 0-125 15,-8-2-294-15</inkml:trace>
  <inkml:trace contextRef="#ctx0" brushRef="#br0" timeOffset="-184288.01">28036 1467 569 0,'0'0'0'0,"0"0"275"16,0 0-152-16,0 0-38 0,0 0-36 15,0 0-13-15,0 0-7 0,0 0-29 16,0-11 0-16,19 11-3 0,8 0 44 15,11 0 8-15,12 0-4 0,7 0-18 16,8 0-10-16,3-1 11 0,2-3-15 16,0-5 4-16,-1-1 12 15,-2 1-17-15,-4-2-1 0,-5 2 3 16,-7 1-17-16,-7 1 3 0,-9-2 0 16,-8 6 3-16,-10 1-4 0,-9 2-11 15,-4 0-47-15,-4 0-26 16,-7 5-46-16,-9 3-70 0,-12 7-48 15,-11 4-196-15</inkml:trace>
  <inkml:trace contextRef="#ctx0" brushRef="#br0" timeOffset="-183997.88">28002 1738 777 0,'0'0'0'15,"0"0"208"-15,0 0-137 0,0 0-50 16,0 0-20-16,0 0 15 0,61-18 37 16,-19 11-14-16,7-2 6 0,6 3-11 15,7 1-11-15,2 4 14 16,1 1-15-16,2 0-7 0,1 0 7 16,-3 0-12-16,-3 1-6 0,-7 0 7 15,-3 1-13-15,-5 0 2 0,-7-2 0 16,-7 0 4-16,-7 0-6 15,-6 0 4-15,-7 0-4 0,-6-2-31 16,-3 0 4-16,-4 0-60 0,0-3-34 16,-6-1-112-16,-8-5-137 0</inkml:trace>
  <inkml:trace contextRef="#ctx0" brushRef="#br0" timeOffset="-183732.22">28680 921 670 0,'0'0'0'0,"0"0"162"0,0 0-166 15,0 0 8-15,-41 84 10 0,20-30 24 16,-1 21 79-16,-3 9-13 0,1 15-10 16,2 14-20-16,3-1-34 15,2-3-4-15,2-15-23 0,7-13-4 0,1-10 15 16,3-8-1-16,4-7-10 15,0-11 3-15,0-10-16 0,1-7 0 16,3-7 0-16,-1-7 2 0,2-3-11 16,5-4-43-16,1-4-99 0,6-3-121 15,0-5-127-15</inkml:trace>
  <inkml:trace contextRef="#ctx0" brushRef="#br0" timeOffset="-183047.26">30163 1360 819 0,'0'0'0'15,"0"0"275"-15,0 0-163 0,0 0-37 16,0 0-16-16,0 0-21 15,0 0-14-15,0 0-39 0,0 0 2 16,22-35 26-16,10 41-6 0,4 1-8 16,-1 8 2-16,-2 2 7 0,-7 3-8 15,-4 7 0-15,-9-1-3 0,-7 2-12 16,-6 0 9-16,-8-4-8 16,-7 1 7-16,-9-2 7 0,-8-1 0 15,-5 1-13-15,-2-2 17 0,0-5-4 16,3 1-1-16,7-4 2 0,8-3 7 15,7-3 5-15,7-2 14 0,6-4-8 16,1-1-18-16,0 0 4 0,4 3-10 16,5 0-13-16,8 2 29 15,6-1 12-15,3 2-11 0,4-5 10 16,4 1-12-16,-4-1-9 0,2-1 8 16,1 0-13-16,-3 0 0 0,0 0-29 15,1 0-42-15,0 0-72 0,-4 0-98 16,-1-7-172-16</inkml:trace>
  <inkml:trace contextRef="#ctx0" brushRef="#br0" timeOffset="-182753.12">30742 1424 958 0,'0'0'0'15,"0"0"164"-15,0 0-99 0,46-60-22 16,-35 55-13-16,7-6 5 0,-1 4-17 15,3 0-13-15,-1-1 11 0,-2 8-7 16,2 0-10-16,-3 2 2 0,4 9 9 16,-2 2-7-16,-1 2 16 15,-1 9-6-15,-1 5 1 0,-3 3 9 16,0 5-8-16,-1 1-5 0,0-2 12 16,0 4-11-16,-2-6-12 0,2-2 2 15,0-8 5-15,-3-3-10 0,2-4 8 16,-3-3-8-16,-3-6-59 15,-2-3 10-15,1 0-49 0,1-5-17 16,4-4 4-16,4-4-73 0,0-8-65 16,0-5-126-16</inkml:trace>
  <inkml:trace contextRef="#ctx0" brushRef="#br0" timeOffset="-182593.7">31263 1380 798 0,'0'0'0'16,"0"0"173"-16,-86 59-100 0,44-27-39 15,-6 3-6-15,-2 1 19 0,1 2 0 16,-1 3-21-16,7-6-1 0,6-4-18 16,11-6-9-16,8-6 4 15,6-4-4-15,9-5-156 0,3-4-90 16,7-6-237-16</inkml:trace>
  <inkml:trace contextRef="#ctx0" brushRef="#br0" timeOffset="-182248.48">31601 1160 937 0,'0'0'0'15,"61"-8"145"-15,-24 7-102 0,2 1-22 16,-6 5-1-16,-3 2 18 0,-5 6-22 16,-2 10 5-16,-2 3 17 15,1 9 4-15,-5 7-9 0,-1 5 2 16,-6 5-7-16,-6 9-7 0,-4 1 16 16,-2-2-2-16,-11 0-13 0,-5-9 15 15,-9 0-7-15,-6-1-14 0,-6-4 12 16,-5 0-13-16,-3-8-9 15,2-5 5-15,2-5-11 0,3-6 0 16,0-5-26-16,4-3-65 0,-3-3-44 16,-3-6-72-16,-2-5-291 0</inkml:trace>
  <inkml:trace contextRef="#ctx0" brushRef="#br0" timeOffset="-181803.01">30057 926 693 0,'0'0'0'16,"0"0"303"-16,0 0-213 0,-70-7-43 15,34 32-20-15,-8 14 20 0,-8 12 27 16,-10 16-14-16,3 3-5 0,4 10-2 16,8-3-15-16,9 3-2 15,15-2-14-15,12-7-20 0,11-2 5 16,7-8-10-16,14-7-2 0,10 0-3 16,8 2-42-16,15-5-16 0,5 0-4 15,9-7-90-15,8-10-95 0,4-15-127 16</inkml:trace>
  <inkml:trace contextRef="#ctx0" brushRef="#br0" timeOffset="-181293.56">32060 622 775 0,'0'0'0'0,"0"0"306"15,0 0-193-15,65-46-68 0,-39 41-27 16,0 3 16-16,1 2-22 16,-3 5-7-16,4 4 2 0,-4 2-1 15,-9 1-5-15,-5 2 4 0,-6-3-5 16,-4 4 0-16,-4-1 0 0,-4 3 4 15,-14 1-3-15,-2-1 8 0,-9 2-6 16,2-2-1-16,2-2 1 0,10-2-3 16,9-8 0-16,5-1-2 15,4-1 1-15,1 3-4 0,5-4 9 16,10 2 5-16,8 3 8 0,15-6 8 16,7 3-4-16,12-3-14 0,10 2-4 15,12 1-4-15,8 1-14 16,8 2-57-16,9-3-155 0,-2-2-227 15</inkml:trace>
  <inkml:trace contextRef="#ctx0" brushRef="#br0" timeOffset="-170336.08">12346 15186 609 0,'0'0'0'0,"0"0"146"16,0 0-40-16,0 0 23 0,-66-36 1 15,58 30-40-15,3 2-19 0,3 1-18 16,1 0-23-16,1 1-10 0,4-2-25 16,10-1 2-16,9-2 6 15,11-1 11-15,7 2-15 0,7 2 2 16,0 3 6-16,0 1-10 0,-3 3 6 16,-5 6 0-16,-2 6-3 0,-10 2 0 15,-9 3 0-15,-11 5-8 16,-7 2 6-16,-12 5-12 0,-15 6 1 15,-8 0 8-15,-8 3-7 0,-8 1 1 16,-3-5 11-16,1 2 0 0,0-7-12 16,6-4 18-16,6-6-6 0,12-8 0 15,12-6 0-15,8-4 11 16,8-4-4-16,0 0 1 0,8 0-11 16,8 2 6-16,7-2 18 0,6 0-3 15,6 0-7-15,1 0 11 0,4 0-5 16,0 0-8-16,-1-2 8 0,-1 0 0 15,-1-1-12-15,-3 2 11 0,-3 0-6 16,-4 1-11-16,-4 0 2 16,-3 0 6-16,-3 3-7 0,-3 1-17 15,-3 0-38-15,1 3-18 0,0-1-29 16,1-3-161-16,-1-3-92 0,-5-6-308 16</inkml:trace>
  <inkml:trace contextRef="#ctx0" brushRef="#br0" timeOffset="-170041.92">13255 14739 1009 0,'0'0'0'15,"0"0"0"-15,83 0 82 0,-48 15-36 16,7 9 7-16,2 7 13 0,-1 11-2 15,6 10-20-15,-4 8-6 0,-6 5 5 16,-5 5-10-16,-12 2 1 16,-9-4-2-16,-12 0-11 0,-3-4 14 15,-14-3-9-15,-7-1-10 0,-8-5 8 16,-4-2-12-16,-3-2-9 0,-2-11 4 16,3-1-5-16,4-10-4 0,4-8-2 15,6-5-49-15,4-7-28 16,2-7-50-16,2-3-276 0,-8-14-496 15</inkml:trace>
  <inkml:trace contextRef="#ctx0" brushRef="#br0" timeOffset="-146828.1">19871 6936 804 0,'0'0'0'0,"0"0"3"0,0 0-7 0,0 0 8 15,-24 60-8-15,4-42-1 16,-6-2 7-16,-10-4 6 0,-6-2-8 15,-2-3 72-15,-8-2 8 0,-1-5-10 16,-8-3-13-16,-2-8-26 0,-9-4-2 16,-2-3 7-16,-8-4-23 15,-11-5-7-15,-5-3 6 0,-7-10-19 0,-2-4 10 16,4-2 5-16,2-3-13 16,8-3 6-16,7-2 5 0,11-7-8 15,7-6 4-15,8-2 9 0,5-6-17 16,3-2 8-16,1 2-3 0,3-1-18 15,2-1 3-15,6-3 0 16,2-5-26-16,9-3 6 0,11-1 6 16,13-1-5-16,11 3 20 0,16 0 5 15,13 2-5-15,12-2 13 0,10 4 2 16,9-1 0-16,11 5-3 0,4 3 8 16,11 0-7-16,7 3 4 15,7 2 21-15,5 1-13 0,3 9 5 16,8 7 2-16,7 7-4 0,13 7 10 15,8 8-4-15,7 8-10 0,3 6-3 16,5 7 2-16,0 4-8 0,12 6 0 16,4 3 24-16,4 11-24 15,1 8 0-15,-12 6 14 0,-1 5-9 16,-11 7 10-16,-2 6 8 0,-9 3-10 16,-2 7-1-16,-10 4 4 0,-12 4-14 15,-8 5 6-15,-16 1 6 0,-10 5-16 16,-11 4 1-16,-14 4 2 15,-10 2 2-15,-14 1 3 0,-12 1 11 16,-13 0-12-16,-14-1 10 0,-6 0 11 16,-22-1-10-16,-12-1 3 0,-14-5-1 15,-12-7-12-15,-6-4 4 16,-4-8 7-16,-6-3-15 0,-2-3 9 0,-1-6 5 16,0-2-16-16,-1-6 0 15,6-3 17-15,0-6-23 0,2-4 10 16,5-3 5-16,5-4-16 0,2-2 9 15,6 0 6-15,7-3-16 0,4 1 8 16,10-4 6-16,5-1-12 16,7 0 8-16,4-4 5 0,7 0-14 15,1-2 6-15,6 0 2 0,1-2-2 16,-1-1 2-16,4-1 5 0,0 0-12 16,0 0 5-16,0 0 9 0,0 0-16 15,0 0 10-15,0 0 5 0,0 0-14 16,0 0 8-16,0 0 5 0,0 0-12 15,-2 0 6-15,0 1 7 16,1-1-14-16,0 3 8 0,0-3 6 16,1 1-14-16,-1 1 9 0,1-2 5 15,0 0-14-15,-2 0 8 0,2 0 8 16,0 0-18-16,0 0 11 0,0 0 6 16,0 0-16-16,0-2 11 15,0 2 5-15,0 0-15 0,0 0 9 16,0 3 7-16,0-3-18 0,0 0 12 15,0 0 6-15,0 0-17 0,-1 0 12 16,1 0 5-16,-1 0-15 16,0 0 11-16,1 0 7 0,0 0-15 15,0 0 6-15,0 0 15 0,0 0-19 16,0 1 2-16,0-1 21 0,0 0-27 16,0 0 10-16,0 0 12 0,0 0-21 15,0 0 8-15,0 0 15 0,0 0-20 16,0 0 2-16,0 0 24 0,0 0-31 15,0 0 11-15,-1-2 2 16,-3 0-14-16,-2 1 6 0,-3 1 5 16,1 0-8-16,-6 4-97 0,-2 7 13 15,-7 3-127-15,-7 4-159 16,-7-3-429-16</inkml:trace>
  <inkml:trace contextRef="#ctx0" brushRef="#br0" timeOffset="-144758.93">9133 14170 1027 0,'0'0'0'0,"0"0"50"15,0 0-36-15,0 0-5 0,0 0-15 16,0 0-43-16,0 0 37 0,0 0 16 16,-50 88-8-16,44-49 4 0,-2 9 3 15,4 5-6-15,2 11 5 16,0 9 14-16,2 12-7 0,4 13 1 15,7 10 0-15,-1 11-12 0,-1 2 1 16,1 4 2-16,-4-1-2 0,-3-2 0 16,-1-3 2-16,-1-4-2 15,-1-3 0-15,-3-12 2 0,-2-10 0 16,-2-12 0-16,4-11 4 0,3-12-9 16,1-11 7-16,10-9 4 0,2-9-9 15,7-8-1-15,2-7 6 0,2-3-6 16,5-5 3-16,1-3 7 0,5 0-8 15,4-1 2-15,-1-2 27 0,3 1-21 16,3 2 6-16,-2 0 8 16,6 0-4-16,2 4-1 0,2 0 6 15,6-1-14-15,3 1 4 0,6-2 7 16,3-1-13-16,10-1 5 0,6 0 8 16,5-4-10-16,5-3 6 0,9 0 3 15,2-4-14-15,4 3 8 16,4-4 8-16,4 3-17 0,3 2 8 15,6 2 6-15,0 0-15 0,2 1 7 16,4 0 7-16,3 1-12 0,3 1 6 16,2-2 4-16,6 1-17 15,4-1 5-15,5 0 7 0,-1 3-14 16,5 0 7-16,-2 1 7 0,0 8-15 16,-1 1 8-16,-4 0 10 0,0 1-15 15,-3 0 6-15,-7-1 18 0,-3-3-20 16,-8-5 5-16,-7-1 8 0,-8-7-14 15,-7-7 0-15,-8-5 27 16,-7 1-23-16,-10-3 13 0,-6 3 5 16,-7 3-18-16,-9 1 4 0,-5 3 7 15,-9 2-23-15,-3 3 10 0,-5-1 8 16,-6 4-20-16,-5-2 11 0,-6 1 1 16,-7-2-4-16,-4 2-21 0,-5-1 27 15,-7-3-8-15,-1-3 2 16,-1-5 10-16,-4-3-13 0,-3-6 5 15,0-4 0-15,0-3 0 0,4-10-1 16,0-4 2-16,3-5-2 0,0-10-13 16,3-3 11-16,1-10-17 0,-2-10 12 15,-2-5 12-15,0-7-8 16,-10-3 1-16,-1-5 3 0,-4-2 1 16,-1-2-1-16,-2 1 0 0,-1 7 0 15,5 4-3-15,3 14 12 0,1 9-17 16,4 10 9-16,-1 10 8 0,0 4-17 15,-3 9 9-15,-1 5 8 16,-7 7-18-16,-2 5 11 0,-5 4 6 16,-5 3-14-16,-5 3 9 0,-2 4 6 15,-8-2-17-15,0 6 10 0,-3-2 8 16,-3 3-17-16,2 1 9 0,-3 0 5 16,0 0-14-16,-1-2 9 0,1-1 5 15,-3 3-14-15,-2-1 7 16,-5 2 9-16,-5-1-16 0,-5 1 7 15,-6 2 0-15,-2 1 0 0,-4 0 0 16,3 4 7-16,-2-3-14 0,-1 1 6 16,1-2 9-16,0-1-16 0,-4 0 9 15,1-1 7-15,-1-4-16 16,-1-3 10-16,-2 2 4 0,1 0-12 16,0 2 4-16,-4 3 4 0,-1 1-4 15,-3 1 3-15,-2 5 6 0,-1-2-14 16,1 1 7-16,2 2 7 0,-2-4-14 15,4-2 8-15,-2 0 7 0,-1 0-15 16,0-1 8-16,0 0 9 16,0 0-16-16,0 1 12 0,-2 0 12 15,-4 4-24-15,1 4 12 0,1-2 8 16,5 3-20-16,4 1 12 0,4-1 7 16,2 2-8-16,6-4 7 15,9 3 8-15,6-6-23 0,9 1 6 16,8-4 11-16,10 1-23 0,12-3 6 15,7 0-9-15,6-2-36 0,9 1-9 16,3 1-44-16,2 0-125 0,6 1-311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6:41:26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6489 2621 507 0,'-12'2'0'15,"0"2"168"-15,-4 0-80 0,3 3-1 16,-3 0-6-16,2-3-6 0,-1 0 16 16,5-1 11-16,4-1-48 0,5-1-1 15,1-1-11-15,0 0-20 16,0 0 1-16,0 0-12 0,0 0-8 15,0 0 6-15,0 0-12 0,0 0 1 16,0 0 4-16,0 0-3 0,0 0-1 16,0 0 4-16,-2 0-4 0,0 3-46 15,0 2-2-15,2 6-52 0,-1 2-26 16,1 0-16-16,0 3-77 16,0-3-64-16,0-5-144 0</inkml:trace>
  <inkml:trace contextRef="#ctx0" brushRef="#br0" timeOffset="50716.68">5163 4588 571 0,'0'0'0'0,"0"0"125"15,0 0-78-15,0 0-32 0,0 0-12 16,0 0-6-16,0 0 5 0,0 0 0 15,-21 32-4-15,16-10 3 16,2 2-2-16,-5 5 2 0,3-1 33 16,0 6-6-16,3-5-8 0,2-1-5 15,2-3-10-15,6-4-5 0,2-3 0 16,0-5 0-16,3-4-12 0,1-6-7 16,-1-3 10-16,6-5-6 15,1-11-3-15,-1-3 1 0,3-8-5 16,0 2 9-16,-2-2 12 0,-1 3-2 15,-4 4 4-15,2 1 4 0,-4 2-4 16,1 3 13-16,-4 6 5 0,-5 0-11 16,4 7 4-16,-7 0-3 0,-2 1-8 15,0 0 0-15,0 0 3 16,-1 0-6-16,1 5 4 0,-1-2 18 16,-3 5-10-16,-1 0-6 0,1 0 2 15,1 2-3-15,2-1 2 0,1 3 2 16,0 1-2-16,0 6 6 15,0 3 6-15,1 7-1 0,4 7 4 16,4 8-5-16,-3 4-5 0,1 4-3 16,0 7 0-16,-5 1-7 0,0 7 0 15,-2-6 5-15,-4 0-6 0,-4 0 2 16,-8-6 2-16,-1 2-1 0,-4-5 1 16,-2-8 1-16,1-5-2 0,-2-7 9 15,1-6 9-15,0-7-6 16,3-7 1-16,1-4-2 0,2-3 0 15,5-4 7-15,1-1-3 0,3-3-7 16,1-5-7-16,1-3 0 0,5-3-6 16,1-6-6-16,0-6 4 15,6-6-5-15,1-5 2 0,3-5 7 16,4 0-2-16,3-4 4 0,3 1 0 16,3 4-2-16,3 2-3 0,4 2 6 15,1 5-2-15,0 4 0 0,2 2 23 16,-3 4-20-16,-3 8 3 15,-5 4-4-15,-11 3-4 0,-1 4 2 16,-5 2-1-16,-2 1-31 0,-2 0-28 16,-2 0-30-16,-13 0-108 0,-3 0-487 15</inkml:trace>
  <inkml:trace contextRef="#ctx0" brushRef="#br0" timeOffset="51671.73">5814 5073 670 0,'0'0'0'16,"0"0"158"-16,0 0-99 0,0 0-43 15,0 0-20-15,0 0-19 0,0 0 14 16,0 0 12-16,0 0-1 0,41 15-4 16,-18-14 4-16,1-1 35 0,1-1-19 15,1 1 17-15,3-3-3 16,-1 2-2-16,2-4 2 0,-3 4-21 16,2-3-8-16,-6 1 4 0,-1-2-3 15,-1 0-6-15,-1 3 4 0,-1-2-4 16,0 2-72-16,-5 0-25 15,-2-3-59-15,-5 1-92 0,-6-2-223 16</inkml:trace>
  <inkml:trace contextRef="#ctx0" brushRef="#br0" timeOffset="51894">5862 5310 1108 0,'0'0'0'0,"0"0"36"16,0 0-30-16,0 0 4 0,71 3-8 16,-36-3 5-16,2 0-1 0,-1-4-7 15,-2-1 1-15,-1 0 0 16,-4 1-43-16,-4 0 5 0,-2 4-36 16,-6 0-33-16,2 0-40 0,-7 0-4 15,-3 0-10-15,-6 4-128 0</inkml:trace>
  <inkml:trace contextRef="#ctx0" brushRef="#br0" timeOffset="52655.93">6789 4916 989 0,'0'0'0'0,"0"0"76"0,0 0-71 16,0 0-10-16,0 0-2 0,65 2 8 15,-35-9-2-15,3 1 2 16,4-4 6-16,0 1-9 0,-2 4 3 16,-3-1 0-16,-6 6-2 0,-4 0-12 15,-8 9-19-15,-8 4-2 0,-6 4 1 16,-4 5 6-16,-13 9-9 0,-8 5-6 16,-6 3 8-16,-4 3 1 0,-5-1 24 15,2-3 11-15,-1-3 2 16,3-5 51-16,4-2 2 0,3-4-2 15,6-2 26-15,2-4-20 0,8-7-19 16,3-2 6-16,7-5-28 0,3 0-20 16,3 1 0-16,8-4-12 15,8 2 12-15,5-3 0 0,7-4 30 16,5-4-22-16,1-3 0 0,5-3-3 16,-1-2-5-16,3-2 0 0,-2 1-81 15,2 2-66-15,-2 2-53 0,-4 1-58 16,-3 3-78-16</inkml:trace>
  <inkml:trace contextRef="#ctx0" brushRef="#br0" timeOffset="53049.6">7518 5010 1141 0,'0'0'0'0,"0"0"63"16,0 0-18-16,0 0-47 15,-8-67-17-15,17 47-11 0,6-2-3 16,-2 3-17-16,6 1 11 0,-4 2 27 16,0 7 6-16,-2-1 10 0,-2 5-2 15,3 3-3-15,-4 2 2 0,3 0 19 16,-1 6-14-16,4 1 11 15,0 5-2-15,3 2-9 0,0 3 4 16,0 3-2-16,1 0-6 0,1 4 6 16,2 5 6-16,2 3 3 0,-1-1 11 15,-1 2-7-15,0 0-6 0,-2 1 5 16,0-2-10-16,0-2-10 0,-2-4 0 16,0-4 8-16,-4-3-10 0,-2-4 1 15,-1-4-1-15,-8-4-56 16,1-1 14-16,-3-6-15 0,-2 0-35 15,0-4-24-15,-2-8-43 0,-4-7-146 16</inkml:trace>
  <inkml:trace contextRef="#ctx0" brushRef="#br0" timeOffset="53228.34">8101 4754 1000 0,'0'0'0'0,"0"0"232"0,0 0-177 15,0 0-47-15,-88 74-1 16,47-35-4-16,-5 10-6 0,-5 1-9 16,-4 3-19-16,-4 4-13 0,-1-5 3 15,-1-1-27-15,4-5-73 0,6-4-98 16,3-8-61-16</inkml:trace>
  <inkml:trace contextRef="#ctx0" brushRef="#br0" timeOffset="53678.32">8445 4992 1279 0,'0'0'0'0,"0"0"31"0,0 0-38 16,0 0-3-16,0 0 17 0,68 11-8 16,-38-14 0-16,0-3 2 0,1 1 13 15,-1 0-16-15,-3-1 4 0,-2 1-4 16,0 3-30-16,-2-1-34 15,-2-2-29-15,-2 1-46 0,-4-2-123 16,-3-1-64-16</inkml:trace>
  <inkml:trace contextRef="#ctx0" brushRef="#br0" timeOffset="54249.6">9168 4591 776 0,'0'0'0'16,"0"0"148"-16,0 0-78 0,0 0-19 16,0 0-47-16,0 0-5 0,0 0 2 15,0 0 23-15,36-38-17 0,-26 38 11 16,4 2 1-16,2 6 3 0,1 0 8 16,3 5-19-16,3 4-9 15,-1 4 4-15,-2 1-7 0,-5 1-5 16,-4-1 4-16,-3 2-7 0,-8 2-8 15,-4 1 9-15,-11-1 0 0,-7 3 1 16,-5-2 14-16,-4 0-3 16,-3-2-4-16,1-3 0 0,-1-3 7 15,2-1-7-15,4-5 0 0,5-3 10 16,7-4-12-16,7-3 4 0,6-2 2 16,3-1-10-16,9 3-6 0,10-1 14 15,6-1-2-15,7 2 0 0,5 2 41 16,0 0-19-16,2 8 16 15,-4 5-12-15,-7 0 2 0,-3 4 14 16,-8 3-20-16,-6-1-3 0,-5 4 13 16,-6-1-9-16,-7 5-11 0,-12 3-1 15,-7 0-8-15,-9 8-6 0,-8 4-26 16,-9 6-5-16,-5 8-16 0,-6 2-48 16,-12 4-64-16,-11-3-243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6:47:06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13217 6204 487 0,'0'0'0'0,"0"0"45"16,0 0-22-16,0 0-14 15,0 0-12-15,0 0 3 0,0 0 0 16,0 0-23-16,0 0 24 0,-6 22 3 15,14-19-4-15,2 0 0 0,0 1 39 16,4-1-23-16,1 0 5 0,3 2 4 16,3-5-8-16,0 2 5 0,1 2-1 15,4-3 5-15,2 1 3 0,2-1-4 16,1-1-8-16,1 0 3 16,1 0 0-16,1 0-7 0,2 0 3 15,1 0-2-15,1-1-5 0,1-2 5 16,1-1-3-16,-1 2-2 0,2-1 8 15,-3 1-5-15,3 1-6 16,-1-1 6-16,1 1-10 0,2 1 0 16,-3 0 6-16,2 0-7 0,1 0 0 15,0 1 5-15,2 5-5 0,-5-2-1 16,2 3 0-16,1-2 5 0,-4-2-5 16,5 5 0-16,2-2 10 15,0 0-10-15,5 0 0 0,-2-3 10 16,1 2-10-16,3 0 0 0,1 1 8 15,0-2-9-15,2 0 2 0,0 1 4 16,3 1-6-16,0-3 2 0,0 0 1 16,3 1-2-16,-2-1 0 15,3 0 2-15,-1-2-4 0,0 1 4 16,0-2-4-16,-3 0 0 0,2 0 2 16,-1 3 0-16,0-2-8 0,2-1 9 15,0 2-2-15,2-2-3 0,-3 0 7 16,5 1-5-16,-3-1-3 0,0 0 2 15,-1-1-7-15,0-2 3 16,-2-2 5-16,0 2-8 0,0-1 0 16,-3 1 13-16,-2-1-6 0,0 1 1 15,-2-2 4-15,0 2-2 0,3 0-2 16,-5-1 4-16,5 0 4 0,-4-2-6 16,2 1 0-16,0-1 3 15,0-1-5-15,1 1 4 0,-1 0-1 16,1 0-2-16,1-1 2 0,-1 0 0 15,0 1-1-15,0 1 0 0,-3 1 1 16,2 2-1-16,-1 2 0 0,0 0 1 16,3 0-3-16,-3 0 4 0,3 0-1 15,2 0-3-15,3 0 4 0,0 0-1 16,-1-1-3-16,1-3 4 16,-3 2 0-16,1 1-2 0,0 1 0 15,1 0 20-15,-2 0-8 0,4 0 16 16,1 3-7-16,3-2 9 0,3 1-18 15,-1-2-5-15,5-2-1 0,3 2-1 16,-1-1-4-16,4-4-2 16,-3 1 2-16,-1-4 0 0,1 3-5 15,-4-3 8-15,1 0-3 0,-4 0-3 16,-5 0 4-16,-1 2 16 0,-6 1 8 16,-2 0 6-16,-4 4-5 15,-1 0-7-15,-6-1-5 0,-4 0-14 16,-6 0-2-16,-4-1-33 0,-6-5-101 15,-4-6-131-15,-7-7-403 0</inkml:trace>
  <inkml:trace contextRef="#ctx0" brushRef="#br0" timeOffset="1248.23">14386 5616 432 0,'0'0'0'16,"0"0"180"-16,-71-6-88 0,52 2 13 16,3-5-40-16,2-3-15 0,7-6-31 15,4-7-16-15,3-4-1 16,8-6-2-16,7-3 0 0,6 0 0 16,6-3 5-16,5 6-5 0,3 1 0 15,2 5-1-15,-6 8-3 0,-2 7 8 16,-7 6-8-16,-4 8-1 0,-2 5 5 15,-1 8 0-15,2 9 0 16,-3 9 25-16,-1 6-2 0,2 5 0 16,-2 4 3-16,3 1-1 0,2 0-3 15,1-1 1-15,3-1-12 0,-1-1 3 16,2-4 6-16,-1-3-10 0,0-4-2 16,1-3-2-16,1-5-7 15,0-1 0-15,1-7 2 0,0-5-2 16,-1-5-60-16,-1-4-22 0,-1-3-57 15,-2-4-82-15,-5-6-77 0</inkml:trace>
  <inkml:trace contextRef="#ctx0" brushRef="#br0" timeOffset="1412.91">15013 5276 1079 0,'0'0'0'0,"0"0"114"0,-60 40-51 15,27 3-37-15,-4 9-23 16,-6 10 6-16,-7 6-18 0,-2 2-43 16,-10 1-89-16,-5-2-152 0,-6-6-126 15</inkml:trace>
  <inkml:trace contextRef="#ctx0" brushRef="#br0" timeOffset="5459.69">16295 5023 491 0,'0'0'0'16,"0"0"128"-16,0 0-71 0,0 0 4 16,0 0-31-16,0 0-18 0,0 3-6 15,0 1 4-15,0 4 1 16,0 2-1-16,0 2 8 0,0 6 5 16,1 4-11-16,2 1 3 0,1 6 3 15,3 3 2-15,-3 7 3 0,2 5-1 16,-3 4-9-16,1 4-6 15,-1 4 0-15,0 3-7 0,0 1 0 16,-3 2 7-16,0 1-11 0,0-1 5 16,3 2 2-16,-3-1-6 0,2-3 3 15,0 2 4-15,-1-4-8 0,1 6 7 16,-1-3 1-16,-1 6-5 0,-1-2 2 16,-2 1 13-16,-3 0-13 15,2 1 7-15,-2 2 2 0,2 4-9 16,-4-3 5-16,2 4-3 0,-2 1-3 15,0 0 0-15,1 1 8 0,-2 2-8 16,-1-4 0-16,1 3 15 0,4 1-2 16,-1 1 10-16,2 3 0 0,3 0-7 15,1 2 0-15,0 2 0 16,0-3-12-16,5 0 5 0,2-1-1 16,3-3-6-16,0 1 4 0,0 0 5 15,1-4-10-15,-2-1 10 0,2 0 0 16,-1-5-9-16,-2 6 5 0,1 0 0 15,-2 3-8-15,2 3 2 16,-1 1 26-16,-1 2-24 0,0 1 10 16,0 0 0-16,-1-2-6 0,4 2 5 15,-2-4-5-15,-2 0-8 0,2-2 2 16,-1-3 9-16,-2 1-14 0,-2 4 6 16,-3-4 2-16,2 5 4 15,-2-4 1-15,0 2 5 0,0-1-7 16,0-3 3-16,0 0-7 0,0-2-5 15,3 1 4-15,1-2 3 0,0 2-8 16,-1-1 4-16,-1 1 3 0,-1 2-8 16,0 1 7-16,-1-1 2 0,2 3-7 15,3 4 4-15,0 1 8 16,2 2-11-16,-2 6 2 0,5 0 10 16,-1 3-8-16,0 5 10 0,0 1 4 15,-1 0-7-15,-4 1 3 0,0-3 5 16,-2-1-7-16,-2-2 3 0,0 0-2 15,0-3-10-15,0-2 5 16,-2 1 1-16,-1-5-11 0,-1 3 6 16,0-5 3-16,-3-4-6 0,-1-1 0 15,-1-12 13-15,2-12-21 0,-1-16 0 16,2-18-28-16,4-21-66 0,0-16-47 16,2-21-114-16,-1-21-235 0,-5-15 76 15</inkml:trace>
  <inkml:trace contextRef="#ctx0" brushRef="#br0" timeOffset="6765.34">17731 5007 44 0,'0'0'0'0,"0"0"83"0,0 0 113 16,0 0-141-16,-17-55 17 0,13 42 28 16,0 3-15-16,1 2-13 0,-1 4 0 15,2 0-15-15,-1 4 1 16,-1 0-14-16,4 9-28 0,-2 8-8 16,2 11 9-16,-3 5 19 0,-3 6-23 15,2-1-14-15,4-2 2 0,0-4 5 16,7-9-8-16,2-3-23 0,4-9-3 15,0-7-1-15,7-4 14 16,1-5-1-16,3-12-18 0,4-8 10 16,2-5 26-16,2-3-4 0,-3-4-11 15,-2 3 22-15,-2-2-18 0,-4 3 17 16,-4 8 1-16,-3 3-10 0,-4 7 2 16,-4 3 7-16,-2 3-12 15,-2 5 8-15,-2 2 1 0,0 2-8 16,0 0 2-16,0 0 7 0,-1 3-2 15,-1 8 6-15,2-1 6 0,-2 4-1 16,0 1-2-16,2 4-6 16,0 2 6-16,0 6 9 0,2 3-7 0,1 7 0 15,3 7 7-15,0 9 7 16,0 1 15-16,1 5-22 0,-3 6-6 16,2-3-8-16,2 1 5 0,-6-7-7 15,-1-3-6-15,-1-6 0 0,-6-8 7 16,-5 0-10-16,-4-5 6 0,-6 0 2 15,-6-7-5-15,-4-1 0 0,-3-4 22 16,-3-6-3-16,-3-3 9 16,-3-9 3-16,2-4-13 0,3-2 0 15,2-15 1-15,5-5-11 0,6-8 5 16,7-4-10-16,9-2 0 0,8-3 18 16,4 0-5-16,11 3-14 15,9 1 5-15,8 3-5 0,6 2-4 16,11 3 2-16,6-2 3 0,3 3-6 15,10 3-12-15,-1 0-44 0,0 3-135 16,-4-6-102-16,-9 0-317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6:48:25.4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14799 6976 506 0,'0'0'0'0,"0"0"14"16,0 0-10-16,-59-7-8 0,46 7-36 16,-2 3 1-16,0 3 10 15,1 1 16-15,-4-1 11 0,3 0 4 16,1 2 48-16,2 2-12 0,-1-1-7 16,3 5-13-16,2-1-6 0,1 2-9 15,5 3-3-15,1-2 0 0,-1 1-2 16,-2 2 0-16,-1 2 3 0,2 1 2 15,-3 5-3-15,2-1 0 16,1 3 31-16,-2 4-7 0,3 1 9 16,2-5-1-16,0 5-16 0,5-4-2 15,4 0-1-15,3-2-12 0,4-3 2 16,1-4-5-16,4-2 3 0,2-2-2 16,-1-6 2-16,4-2-3 0,1-4 4 15,0-2 2-15,1-3-3 16,0 0 4-16,1-6-1 0,-2-2 8 15,3-4-15-15,-3-4 6 0,1-2 10 16,-2-1-2-16,0-2-6 0,-4-4 5 16,0-1 6-16,-3-5 14 15,-5 1-4-15,-1-2 2 0,-4-2 10 16,-2 1-5-16,-4-1 1 0,-1 7 15 16,-2 2-6-16,-2 2-2 0,-7 3 14 15,-1 2-9-15,-2-2-9 0,-3 3-3 16,-3-1-11-16,0 1-4 0,-4 1 1 15,1 3-11-15,-3 2-4 16,0 3-8-16,-1 4-7 0,3 3-16 16,2 1-99-16,-5 1-122 0,-3 2-277 15</inkml:trace>
  <inkml:trace contextRef="#ctx0" brushRef="#br0" timeOffset="20938.79">5132 6863 572 0,'0'0'0'0,"0"0"195"15,0 0-133-15,0 0-6 0,0 0-31 16,0 0-23-16,0 0-3 0,0 0 2 16,-19-35 0-16,19 35-14 15,0 3 8-15,0 8 1 0,2 4 8 16,2 9 45-16,0 4-22 0,-1-2-9 16,5 0-1-16,1 1-16 0,-1-4-2 15,3-2 2-15,-1-6-3 16,-1-5-9-16,0-2 8 0,-3-6-12 0,3-2-15 15,3-2 16-15,5-13-19 16,-2-8-23-16,6-7 6 0,3-6-30 16,-1 3 10-16,-1-2 51 0,-4 3 22 15,-2 6-3-15,-2 1 0 0,-2 6 0 16,-1 5 2-16,-4 3 25 16,-5 6-3-16,0 3 14 0,-2 2 14 15,1 0-15-15,-1 0 3 0,0 0-13 16,0 2-20-16,-1 3 4 0,1 3 1 15,-1 4-14-15,0 5 2 0,1 3 0 16,0 4 31-16,0 3-17 0,0 4 7 16,0 2-7-16,0 5 1 15,3 2 10-15,3 5-13 0,1 3-9 16,2 2 6-16,0 2-8 0,2 9 0 16,1 2 8-16,-2 5-8 0,2 3-2 15,-5-2 2-15,-4-1 3 16,-3-3-7-16,-4 0 6 0,-6-5 5 0,-7-4-8 15,1 0 0-15,-4-9 6 16,-2-6-7-16,1-7 2 0,3-8 21 16,-2-7-6-16,-2-6 1 0,1-7-10 15,-3-6-5-15,-5-10 6 16,2-9-13-16,-3-10 0 0,3-5 10 0,3-3-8 16,2-2-4-16,4-4 14 15,6 5-6-15,7-1-2 0,5 6 2 16,2-1 16-16,8 1-21 0,6 0 7 15,6-1 0-15,2 1-3 0,7 1 0 16,-2 2 6-16,0 3-7 0,3-3 2 16,0 7 13-16,0 1-10 15,-3 3 7-15,1 6-10 0,-7 0-2 16,-1 3 2-16,-2 4-5 0,-3 5-25 16,2 1-1-16,-5 0-33 0,-2 3-51 15,-2 3-20-15,-6-1-98 0,0-2-275 16</inkml:trace>
  <inkml:trace contextRef="#ctx0" brushRef="#br0" timeOffset="21376.56">5964 7288 868 0,'0'0'0'0,"0"0"101"16,0 0-82-16,0 0-18 0,0 0-2 16,0 0-19-16,0 0 27 0,0 0-9 15,0 0-2-15,68 12 8 0,-52-15 10 16,2-1 20-16,1-1 23 0,2-2-17 16,-2 4-8-16,2-3 1 15,3 0-22-15,1 1-8 0,0-1 9 16,0 1-15-16,0-1-1 0,-1 3 8 15,-1-3-8-15,-2 2-56 16,-3 4 4-16,-2-1-24 0,-5 1-27 0,0 0-14 16,-4 5-41-16,-7 3-79 15,-2 1-74-15</inkml:trace>
  <inkml:trace contextRef="#ctx0" brushRef="#br0" timeOffset="21685.15">6065 7528 817 0,'0'0'0'0,"0"0"106"0,0 0-109 16,0 0-17-16,0 0 16 0,63 4-17 15,-38-7-25-15,0-1-7 0,1-2 25 16,0 3 14-16,-1-2 17 16,-2 4 32-16,-1-2 16 0,-1 0 5 15,0-2 4-15,1 2-16 0,-3 0-2 16,1 2-9-16,-4-3-26 0,-2-1-8 16,-6 1 2-16,-1 2-2 0,-2-1-124 15,-2 1-23-15,-3-3-146 0</inkml:trace>
  <inkml:trace contextRef="#ctx0" brushRef="#br0" timeOffset="22668.04">6905 7131 712 0,'0'0'0'15,"0"0"96"-15,0 0-97 0,0 0 0 16,0 0 2-16,0 0-2 0,74-14 5 15,-50 3 1-15,6 0-3 0,-2 1 17 16,2 1 1-16,-1 0 14 0,-2 7 1 16,-1 0-16-16,1 2-5 15,-3 3-1-15,-1 3-13 0,-2 7 0 16,-2 1 0-16,-3 0 2 0,-1 5-6 16,-7 5 8-16,-5-1-4 15,-3 5 1-15,-3 1 9 0,-10 2-10 0,-5 2 0 16,-6 2 11-16,-5 2-14 0,-1-2 2 15,-5 3 2-15,-2-4 5 16,1-3-8-16,-2-1 4 0,3-6 7 16,4 3 4-16,3-5 3 0,4-2-6 15,5-3-3-15,3-4 5 16,5-6-9-16,5-3 0 0,4-3 7 16,2 2-9-16,1-3-2 0,7 0 0 15,7-2 5-15,4 0 23 0,8 0 3 16,4-5-16-16,3-1 10 0,3 1-2 15,2 1-19-15,2-2 0 0,-3 3 8 16,1 2-13-16,-5-1 2 16,-4 4 0-16,-4 0 4 0,-5 0-5 15,-5 0 2-15,-7 0 1 0,-2 0-6 16,-1 0 3-16,-4 0-43 0,1 0-56 16,-2 4-49-16,-1-4-145 0</inkml:trace>
  <inkml:trace contextRef="#ctx0" brushRef="#br0" timeOffset="28846.83">7950 6881 82 0,'0'0'0'0,"0"0"-3"0,0 0 6 16,0 0-6-16,0 0 6 16,0 0 26-16,0 0 7 0,0 0-34 15,-18-1-3-15,18 1 2 0,0 0 242 16,0-1-167-16,0 1-38 0,0-1 1 16,0 1-18-16,0 0-2 0,-1 2 19 15,-3 6-4-15,-1 1 12 0,-4 5 16 16,-1 6-23-16,1 2-7 15,-2 5 0-15,1 0-12 0,-3 2-5 16,1 4 16-16,0 5-6 0,4 1-3 16,0 3 26-16,0 5-5 0,1 1-3 15,-1 5 13-15,3 2-17 0,-2 1-12 16,4-3 4-16,0 0-14 0,3-4-8 16,0-5 0-16,6-6-4 15,4-3-4-15,0-11 4 0,5-4-1 16,2-1-2-16,3-6-33 0,4-1-9 15,3-3-63-15,2-3-126 0,-3-2-86 16</inkml:trace>
  <inkml:trace contextRef="#ctx0" brushRef="#br0" timeOffset="29510.51">8325 7250 419 0,'0'0'0'0,"0"0"173"0,0 0-106 16,0 0-19-16,0 0-39 16,0 0-6-16,0 0 11 0,0 0 4 15,0 0 14-15,-48-22 18 0,41 22-10 16,1 1-8-16,0 5-7 0,0 6-21 15,2 4-6-15,-1 9 4 0,2 4 9 16,-2 7-2-16,4 1 11 16,1-2-4-16,2 0-4 0,7-3 4 15,2-6-13-15,3-2-5 0,1-9 4 16,4-5-4-16,-1-8-5 0,3-2-1 16,2-6 9-16,-3-12-2 0,2-2-1 15,-3-9 2-15,-1-6 0 0,-3-2-7 16,0-2 9-16,-6 1-2 0,-3-2 0 15,-3 5 5-15,-3 5-6 16,-9 1 2-16,-5 8-2 0,-5 5-6 16,-1 6-3-16,-5 7-30 0,1 3-43 15,0 6-88-15,-2 4-88 0</inkml:trace>
  <inkml:trace contextRef="#ctx0" brushRef="#br0" timeOffset="30355.57">8818 6736 688 0,'0'0'0'0,"0"0"11"16,0 0-4-16,72-13-8 0,-44 13 1 16,-1 3 0-16,3 5 1 0,-5-4-11 15,4 10 9-15,-2 7-7 0,3 9 16 16,-2 15 60-16,-2 16-19 16,-5 8-4-16,-8 12-19 0,-8 3 8 15,-7 6-6-15,-15 1 0 0,-6 1-2 16,-8-5 1-16,-8-8 1 0,-3-4-18 15,-4-4-9-15,-1-6 1 0,-1 0-4 16,-5-5-295-16,-4-11-426 16</inkml:trace>
  <inkml:trace contextRef="#ctx0" brushRef="#br0" timeOffset="33019.47">9417 7336 814 0,'0'0'0'0,"0"0"128"15,0 0-118-15,0 0-11 0,0 0 2 16,0 0 11-16,69-11 0 15,-47 6-5-15,0 2-6 0,1 0 11 16,-1 2-6-16,1 1-8 0,1-3 4 16,5 2-4-16,-1-1-117 0,5-2 11 15,1 1-73-15,2-1-6 16,0-2-35-16</inkml:trace>
  <inkml:trace contextRef="#ctx0" brushRef="#br0" timeOffset="33817.9">10164 6828 579 0,'0'0'0'15,"0"0"101"-15,0 0-36 0,0 0-64 16,0 0-2-16,0 0 2 15,0 0 1-15,0 0-2 0,0 0 50 16,49-44-7-16,-35 40-11 0,-3 1-7 16,6 3-12-16,3-2-14 0,4 11 2 15,3-1 6-15,3 6-7 0,-1 0 0 16,-3 2 3-16,-2 2-5 16,-6-2 4-16,-3 2-4 0,-7-1-25 15,-6-1 18-15,-2-1 3 0,-9 2 2 16,-9 2 7-16,-2-2-6 0,-7 5-12 15,-1-4 8-15,-1 0-8 0,2-2 8 16,3-1 11-16,6-4-4 16,4 0 0-16,5-5 0 0,5-2-1 15,3-1-4-15,1-2-2 0,2 2-31 16,7-1 26-16,4-2 7 0,2 0-5 16,4 0 4-16,-2-2 12 0,3-1-3 15,3 2-1-15,1 1 8 0,1 0-4 16,2 8 0-16,-1 1 4 15,1 3-5-15,0 5-6 0,-2 0 2 16,-4 2 23-16,-5 3-4 0,0-3 9 16,-9 3 7-16,-3 1 11 0,-4 0 14 15,-18 5 6-15,-8 4-11 0,-14 4-3 16,-8 2-21-16,-9 2-22 16,-7-1 2-16,-1 1-11 0,-8-2-2 15,4-1-34-15,-2 0-111 0,3-3-125 16,3-13-212-16</inkml:trace>
  <inkml:trace contextRef="#ctx0" brushRef="#br0" timeOffset="36541.68">6287 9055 604 0,'0'0'0'0,"0"0"0"15,0 0-8-15,0 0 21 0,0 0-19 16,69 6 3-16,-48-6 6 15,-1 0 20-15,0 0-9 0,2 0 24 16,1 0-1-16,4-1-6 0,-1-4 1 16,2-1-16-16,2-1-11 0,0 2 5 15,-3-4-11-15,-3 2-11 0,-3 1-21 16,-4-2-38-16,-3 5-11 16,-4 2-40-16,-5 1-114 0</inkml:trace>
  <inkml:trace contextRef="#ctx0" brushRef="#br0" timeOffset="36795.4">6381 9247 961 0,'0'0'0'16,"0"0"16"-16,0 0-7 0,0 0-3 16,83-12-8-16,-60 7 4 0,1 0 6 15,4 4-10-15,0-4 1 0,5 5 2 16,1 0 0-16,4 0-29 16,0 0-83-16,2 0-131 0,-4 2-225 15</inkml:trace>
  <inkml:trace contextRef="#ctx0" brushRef="#br0" timeOffset="40112.36">7467 9049 518 0,'0'0'0'0,"0"0"178"15,0 0-100-15,0 0-25 0,0 0 0 0,0 0 7 16,0 0 7-16,0 0-3 16,0 0-16-16,-40-20-33 0,45 20-11 15,7-3-6-15,6 1 1 0,8 0 2 16,3-2 9-16,5 1-11 0,2-2 1 15,5-1-5-15,0 1-164 0,0-3 59 16,5 5-24-16,-4-1-72 16,-4-2-46-16</inkml:trace>
  <inkml:trace contextRef="#ctx0" brushRef="#br0" timeOffset="40673.86">8273 8626 675 0,'0'0'0'0,"0"0"57"0,0 0-17 16,0 0-37-16,0 0-6 16,0 0 6-16,0 0 9 0,61-27-11 15,-49 27 9-15,5 0 5 0,-2 2 4 16,5 7 4-16,-3 2-15 0,2 3-13 16,-3 0 10-16,0 0-6 0,-5-1-1 15,-4 2 4-15,-2-1-4 0,-5 0-16 16,0-1 18-16,-12-1 0 15,0 1-5-15,-8 0 9 0,1 2-6 16,-2-1-10-16,-1 0 12 0,2 3 0 16,0-4 0-16,5 0 0 0,2-1 0 15,8-4 0-15,3-2-5 0,2 0 4 16,2-1-46-16,9-2 36 16,2 0 1-16,4-1-2 0,1-2 18 15,1 0-8-15,2 2-3 0,2-1 10 16,2 1 10-16,-3 1 6 0,0 2 2 15,-2 1-12-15,-6 0 3 0,-2 6 2 16,-7 0-5-16,-4 6 25 16,-2 2 17-16,-13 4 5 0,-3 5-14 15,-13-2-11-15,-3 2-10 0,-5 0-19 16,-6 1 2-16,-3-4-12 0,2-3-65 16,-3-4-68-16,6-9-92 0,2-6-384 15</inkml:trace>
  <inkml:trace contextRef="#ctx0" brushRef="#br0" timeOffset="41583.71">17163 7172 651 0,'0'0'0'16,"0"0"165"-16,0 0-50 0,0 0-48 16,0 0-29-16,0 0-4 0,0 0-16 15,0 0 1-15,16-16 14 0,0 14-3 16,6 2-5-16,2-1 7 16,4 0-12-16,4-2-18 0,3 3 7 15,4 0-8-15,1-2-2 0,2-1-40 16,-2 0-65-16,-2-2-146 0,-4-4-53 15,-8-7-249-15</inkml:trace>
  <inkml:trace contextRef="#ctx0" brushRef="#br0" timeOffset="42189.66">18024 6815 660 0,'0'0'0'0,"0"0"108"15,0 0-42-15,0 0-54 0,0 0-7 16,0 0-2-16,0 0-6 16,0 0 6-16,0 0 0 0,57-24-3 15,-40 23 20-15,1 1 0 0,5 2-7 16,-2 5 0-16,-2 3-12 0,2 3-2 16,-3 4 2-16,-5 0 8 0,-2 1-10 15,-1 0-4-15,-5-1 5 0,-4 2 0 16,-1-3 0-16,-12 1 10 15,-4 0-12-15,-6-3 4 0,-3 1 8 16,3 0-12-16,-6-2 4 0,2 1 3 16,1-4-5-16,-1-2 0 0,6 0 3 15,-1-4-3-15,4 2 0 0,5-2 1 16,1-1-1-16,4 0 0 16,6-1 0-16,1 0-8 0,4 0 1 15,10-2-2-15,8 0 11 0,8 0 10 16,7-6-18-16,5 3 11 0,5 3 14 15,0 0-14-15,1 0 3 0,-5 9 28 16,-2 0-3-16,-8 3 13 16,-10 4 10-16,-6 2-24 0,-6 1 13 15,-9 1 1-15,-2-1-23 0,-12 3 0 16,-10 2 3-16,-7-2-19 0,-9 3-10 16,-8-1 6-16,-9-1-6 0,-8 3-84 15,-5 1-66-15,-10 0-117 0,-3-5-518 16</inkml:trace>
  <inkml:trace contextRef="#ctx0" brushRef="#br0" timeOffset="43301.21">13585 8204 860 0,'0'0'0'15,"0"0"0"-15,95-3 24 0,-43 1-25 16,8-4 2-16,4-1 9 0,2-1-10 16,-2-2 0-16,2 3 5 0,-1-1-5 15,1 4 0-15,-2-2 47 0,1 1-24 16,2 2 18-16,2-1-12 15,1 2-6-15,5-1 12 0,-2 2-25 16,2 0-5-16,2 1 12 0,1-3-10 16,0 3-6-16,4-2 11 0,-2 1-13 15,4-2-1-15,1 1 4 16,-1 0 5-16,1-1-9 0,2-1 4 16,-1 1 2-16,3-1-8 0,-1 0 8 15,-2 3-2-15,2-2-7 0,-1 3 10 16,-3 0-4-16,0 0-5 0,-5 5 8 15,1 0 16-15,-3 0-7 0,1 1 4 16,0-3-16-16,0-1 0 16,7-1 17-16,2-2-9 0,4 1 3 15,4 0 12-15,1 0-17 0,3-4-1 16,3 1 11-16,3 2-7 0,-2 1-6 16,-1 0 16-16,1 4-10 0,-4 4 10 15,2 4 13-15,-2 4-13 0,2-2-3 16,3 4 6-16,-2 0-12 15,2-5 1-15,1-2 5 0,3-3-4 16,-1-6 17-16,3-2-3 0,-4 0-9 16,0-7-5-16,-3-3 12 0,-6 1-23 15,-5 1-2-15,-7 2 0 0,-15 1 10 16,-11 3-20-16,-14 2 15 16,-11 0-10-16,-15 2-106 0,-15 6-25 15,-23-3-258-15</inkml:trace>
  <inkml:trace contextRef="#ctx0" brushRef="#br0" timeOffset="46127.21">14985 8604 373 0,'0'0'0'0,"0"0"178"16,0 0-96-16,0 0 25 0,0 0-21 16,0 0-14-16,0 0 10 0,0 0-15 15,0 0-11-15,7-51-5 0,-7 51-30 16,0 7-29-16,0 8-1 0,0 11 8 15,1 11 2-15,2 7 24 16,-2 5-12-16,-1 7-10 0,0 3 1 16,0 4-8-16,-6 0-221 0,-9-7-398 15</inkml:trace>
  <inkml:trace contextRef="#ctx0" brushRef="#br0" timeOffset="52638.89">17456 8803 831 0,'0'0'0'0,"0"0"123"16,0 0-72-16,0 0-38 0,0 0-26 15,0 0 3-15,0 0 10 0,0 0 0 16,42-7 34-16,-17 7-4 0,3 0-1 15,3 0 1-15,4 1-18 16,0 3-8-16,0-4 2 0,4 0-11 16,-2 0-24-16,3 0-37 0,-2-1-64 15,2-3-59-15,-3-3-64 0,-4-6-215 16</inkml:trace>
  <inkml:trace contextRef="#ctx0" brushRef="#br0" timeOffset="52819.15">18205 8586 999 0,'0'0'0'0,"0"0"85"15,0 0-66-15,-22 88 17 16,22-54-22-16,1 1-16 0,-1-2 3 16,0 2 4-16,0 0-10 0,0 0-13 15,0-2-31-15,0 2-80 0,0-5-81 16,-7-2-199-16</inkml:trace>
  <inkml:trace contextRef="#ctx0" brushRef="#br0" timeOffset="53561.58">13924 9772 897 0,'0'0'0'0,"0"0"70"16,82-22-75-16,-31 18 8 16,7-2 4-16,5-2-13 0,10 2 3 15,0-2 6-15,6 2-6 0,5 4 5 16,0-3 11-16,5 1 6 0,2 2-2 15,2-4 8-15,6 3-7 16,5-2-7-16,1-2 3 0,5 1-13 16,3-2 1-16,5 1 15 0,3 1 1 15,4 0 5-15,4 1 11 0,5-3-7 16,-1 0-1-16,6 2-3 0,2-5-17 16,2 3-2-16,1-1 5 0,3 1-9 15,3 0 0-15,3 3 30 16,-4-1-9-16,2 3 2 0,-1 3 11 15,1-2-10-15,4 5-3 0,-3 5 5 16,-4 1-17-16,-9 0 2 0,-10 0 8 16,-9-1-14-16,-8-5 5 0,-3 0 18 15,-7-3-12-15,-6-1-8 16,-6-5 7-16,-10-6-19 0,-13 0 5 16,-15 0 6-16,-20-1-14 0,-19-2-66 15,-16 1-1-15,-29-4-188 0,-29-1-223 16</inkml:trace>
  <inkml:trace contextRef="#ctx0" brushRef="#br0" timeOffset="54134.84">14726 10397 1012 0,'0'0'0'0,"0"0"54"16,60-16-64-16,-13 10 18 0,7-1-8 15,2 1 0-15,1 0-49 0,-4 1 56 16,-7 5-11-16,-9 0 5 0,-4 8 5 16,-11 3-8-16,-6 3 1 0,-7 3 2 15,-7 6-2-15,-4 4-8 16,-14 4 6-16,-12 4-15 0,-10 1 10 16,-5 2 4-16,-2-1 2 0,-4-2 4 15,2-5 16-15,5-1 19 0,4-4 9 16,11-2 4-16,10-4-14 0,6-5-11 15,9-1-14-15,4-4-21 16,16 0 2-16,15-3 16 0,13-5 1 16,13-2-2-16,11-7-14 0,4-5-163 15,6-1-40-15,-3-5-243 0</inkml:trace>
  <inkml:trace contextRef="#ctx0" brushRef="#br0" timeOffset="58602.67">17889 10009 767 0,'0'0'0'0,"0"0"116"0,0 0-61 16,0 0 24-16,0 0-34 0,0 0-28 15,0 0 6-15,0 0 9 16,17-35-16-16,-11 51 13 0,-3 11 25 16,0 15-5-16,2 18 11 0,-5 14-5 15,0 11-26-15,-3 5-14 0,0-7 3 16,-2-6-19-16,0-4 0 0,4-9 2 15,1-8-2-15,1-7-94 16,0-11-82-16,-1-14-324 0</inkml:trace>
  <inkml:trace contextRef="#ctx0" brushRef="#br0" timeOffset="59412.25">14217 11381 901 0,'0'0'0'0,"0"0"108"16,0 0-68-16,0 0-25 0,0 0-30 16,0 0 30-16,0 0-12 0,83-38-5 15,-44 32 1-15,5 3-1 16,8 3 4-16,7 0 44 0,8 1-26 15,7 5-7-15,9 3-7 0,8 1-4 16,6-1 6-16,5 1-3 0,3-5-7 16,0 0 1-16,9-5 2 0,6 0-1 15,2 0 3-15,6-5 15 16,5 0-6-16,3-4 6 0,3 4 15 16,3 2-15-16,-1-2-1 0,5 5-11 15,2 2-5-15,4 3 6 0,2 0 8 16,1-1-3-16,-4-1 13 0,-5 4-3 15,-9-3-10-15,-7-2 12 16,-14-1 8-16,-9-1-10 0,-11 0 4 16,-8 0 1-16,-12 3-16 0,-12-1-3 15,-13-2 0-15,-15 1-10 0,-14 0-7 16,-13-1-29-16,-10 6-61 0,-26-6-184 16,-24 3-167-16</inkml:trace>
  <inkml:trace contextRef="#ctx0" brushRef="#br0" timeOffset="60185.02">14850 11957 766 0,'0'0'0'16,"0"0"75"-16,0 0-61 15,0 0-23-15,0 0 18 0,0 0 6 16,0 0 30-16,70-32-6 0,-48 23 10 16,2 5-1-16,-1-5-15 0,7 7-6 15,-1 1-15-15,5 1-6 0,1 3-4 16,0 3 4-16,-1 1-8 0,-3 5 4 16,-3-5 2-16,-9 5-5 0,-4-2-5 15,-4 2 5-15,-5 2-8 16,-5-2 6-16,-1 1 6 0,-11 4-5 15,-4 2 5-15,-8 3 13 0,-3 3-17 16,-6-1 2-16,-3-2 1 16,0-1-4-16,2-5 4 0,1-5 2 0,4 2-6 15,4-1 3-15,6-3 3 16,4-3-7-16,7-2 3 0,5-1 0 16,2-3 0-16,0 1-10 0,9 2 3 15,6 0 6-15,6-1 2 0,4 0 10 16,5 1-8-16,5 1 5 15,1 4 2-15,3 3-1 0,0 4 6 16,-3 3 6-16,-3-1 4 0,-8 1 2 16,-5 2-4-16,-6-3-9 0,-9 2 8 15,-5 3 0-15,-4-2-11 0,-12 3 8 16,-13 0-7-16,-5-1-12 0,-12 3 0 16,-9-1 0-16,-6 2-78 0,-10-1-38 15,-4-1-75-15,-13-1-158 16</inkml:trace>
  <inkml:trace contextRef="#ctx0" brushRef="#br0" timeOffset="67612.81">17651 11990 465 0,'0'0'0'0,"0"0"138"15,0 0-74-15,0 0-21 0,0 0-8 16,0 0-2-16,0 0-5 0,0 0 6 16,15-43 2-16,-6 39-17 15,4 2 3-15,4 1 3 0,3 0-9 16,3 1 2-16,2 0-3 0,4-2-12 16,3 9 0-16,1 0-1 0,1 6-2 15,-1-1 0-15,-4 2 1 16,-4-1-1-16,-2 3 0 0,-7-1 0 15,-2 4-1-15,-5-6-2 0,-6 4-1 16,-3 1 3-16,-3 0 2 0,-9 3 8 16,-12-2-7-16,-5 1 0 0,-4 2-4 15,-5-3-12-15,3 2 8 0,-1-3-1 16,4-5 5-16,8-2 3 0,3-3 0 16,5-3-1-16,6-4 0 0,8 2 3 15,1-3-4-15,2 0-3 16,10 0-9-16,6-1 12 0,9-1 2 15,3-2 22-15,5 2-17 0,1 0 3 16,4 2-4-16,-1 0-2 0,1 0 4 16,-3 8 3-16,-5 1-2 15,1 7 7-15,-7 5 20 0,-3 2 4 16,-5 2 12-16,-7 2-1 0,-5-1-14 16,-5 0 1-16,-2 0-1 0,-13-3-6 15,-3 2 3-15,-10-3-6 0,-6 1-12 16,-6 0-5-16,-10-2-9 0,-4-1 0 15,-3 1-2-15,-3-4-44 16,-1 4-22-16,-2 1-70 0,-4 0-132 16,-9-3-145-16</inkml:trace>
  <inkml:trace contextRef="#ctx0" brushRef="#br0" timeOffset="78515.83">4381 4311 169 0,'0'0'0'16,"0"0"233"-16,1-82-176 0,-1 57 13 15,0 3 10-15,-1 4-18 0,-3 2-9 16,2 2-4-16,-1 3-10 0,-1 0 5 16,4 6-10-16,-1 5-17 15,1 0-10-15,0 0-14 0,0 5-20 16,4 4 4-16,2 7 8 0,0 7 13 16,-1 3 0-16,-1 9-2 0,-2 7 1 15,-1 9 6-15,-1 5 3 16,-4 3-5-16,-5 4 8 0,-1-2 2 15,2 3 2-15,-3 4 4 0,2 0-6 16,0 6-3-16,-4 1 7 0,2 5-6 16,-2 3 12-16,0 1 4 0,4 2-14 15,-1-1-10-15,2-3 6 0,2-2-7 16,1-6 0-16,3-2 0 16,2-9 0-16,0-6-4 0,0-6 8 0,1-6-4 15,4-3-2-15,-2-4 4 16,4-3-1-16,-1-2-1 0,2-2 0 15,2-4 0-15,-1-2-4 0,1-3 8 16,3-5-8-16,2-1-4 0,1-5 11 16,4-2 5-16,4-2 6 0,5-4 8 15,1 0-7-15,7-3-6 16,0-3 4-16,5-5-2 0,2-3-6 16,1 1 5-16,1-1-6 0,-1 1-5 15,1 3 2-15,0 2 5 0,0 2-3 16,1 3 7-16,0 0-7 15,0 2-1-15,4-2 8 0,-1 3-8 16,3 0 0-16,2-3 8 0,1 0-8 16,1 0-1-16,1-6 8 0,1-2-2 15,5 0 5-15,-1-1 11 0,1 3-2 16,0 3-5-16,-2 3 7 0,3 0-11 16,-3 0-6-16,3 5 6 15,-1 3-5-15,0 2-7 0,1-1 0 16,2-1 9-16,1-2-10 0,-1-4 2 15,-2-2 1-15,1 0-5 0,2-2 6 16,2-3-3-16,0 1-1 0,-3 1 2 16,-1 1 4-16,-2 2-5 0,1 0 0 15,3 8 19-15,-4-2-17 16,3 1 7-16,0-1-8 0,-1-1-2 16,2-3 2-16,2-1 0 0,-2-1-3 15,1-1 4-15,0-5-2 16,-1 0-6-16,0 0 12 0,-3 1-10 15,-1 2 2-15,-2 1 4 0,1 2 0 16,0 0-5-16,1 0 6 0,1 2 2 16,-2-2-6-16,3 0 2 0,3 0 3 15,-1-2-5-15,4-2 2 0,-2-2 0 16,1-1-5-16,0 1 8 0,-1 0-4 16,1 2-4-16,-3 2 8 15,-1 0-4-15,-3-2-3 0,-3 1 6 16,-4 0-1-16,-5 3-7 0,-3-4 10 15,-3 2-5-15,-6 0-3 0,-1-1 6 16,-3 2-3-16,5 0 0 0,-5 1 0 16,3 0 13-16,-1 0-15 15,0 0 4-15,-1 0 2 0,1 0-5 16,-3-1 2-16,-4-3 2 0,-2 0-11 16,0 0 11-16,-6-2-6 0,-6 1-1 15,-1-1 7-15,-11 1-5 0,5-1-1 16,-2-2 6-16,-2 0 1 15,3-1-4-15,-2-1 11 0,2-1-14 16,-1-2 2-16,1 1 2 0,1 1 1 16,-5-2-5-16,2 0 6 0,-4-1-1 15,0-3-8-15,1-3 12 0,-2-5-9 16,-1-5-3-16,-1-3 7 0,0-6-2 16,0-7-19-16,0-5 18 15,-7-11-10-15,-1-9 4 0,-2-8 12 16,-6-6-7-16,2-4 1 0,-2-4 4 15,0 2 1-15,1 0-3 0,4 2 0 16,0 6 12-16,7 3-13 16,0 4 2-16,2 1 1 0,1 1-4 15,1 4 4-15,0 3-2 0,-1 3-3 16,1 4 6-16,-3 5-6 0,-5 5-2 16,-3 5 8-16,0 9-6 0,-5 5-2 15,1 8 9-15,-1 5-7 0,-2 0 2 16,0 5 2-16,-2 0 8 15,-3 3-6-15,-1 0 4 0,0 3-7 16,-4 2 0-16,2-1 0 0,-5 1 2 16,-2 0 0-16,-1 2 5 0,-2 0-7 15,-2 0 0-15,-7 3 10 0,-1-3-10 16,-6 3 0-16,-1-2 0 0,-2 2 1 16,-2 0-5-16,-5 2 8 0,-3-2-4 15,-8 3-3-15,-3 3 6 16,-3-1-6-16,-1 3 1 0,0 1 4 15,0-2 2-15,1 3-3 0,-2 0 15 16,0 0-12-16,-1 1-4 0,-2-1 0 16,5-2 4-16,-6-2-7 15,2 0 6-15,-2-5-2 0,-2-1-3 16,-1 1 4-16,-1-1-1 0,0 1-4 16,0 2 6-16,0-3-4 0,3 3-1 15,-3 1 4-15,4 0 2 0,2-1-8 16,5 2 8-16,2-1-6 0,4 0 0 15,-1-1 4-15,2-1-1 16,2-1-4-16,0 2 6 0,3-3-2 16,-2 0-3-16,1-4 4 0,1-4 5 15,0 3-7-15,-1 5 0 0,-2 0 9 16,-1 8-10-16,2 3 2 16,0 3 4-16,1 2-5 0,1 2 0 15,-1 3 6-15,0-1-4 0,1-2 8 16,1 1-6-16,5-1-3 0,-1-2 14 15,7-1-11-15,0-4-2 0,7 1 8 16,2-5-10-16,6 0 0 0,6 4 0 16,4-5 0-16,4-2-26 15,0 2-51-15,-1-6-205 0,-11-10-206 16</inkml:trace>
  <inkml:trace contextRef="#ctx0" brushRef="#br0" timeOffset="102858.98">11343 3838 609 0,'0'0'0'0,"0"0"115"0,0 0-44 16,0 0-40-16,0 0-30 0,0 0-2 16,0 0 0-16,0 0 2 0,2-22-1 15,6 19 0-15,-1 1 1 0,1 1 0 16,5 1 17-16,-1 0-8 16,1 0 9-16,2 0 6 0,2 3-7 15,1 4-2-15,2 1 0 0,0 2-5 16,0 1 2-16,-1 2-5 0,0-2-3 15,-3 0 5-15,1-1-4 0,-1-4-3 16,2 1 8-16,-2-1-1 16,2-3-3-16,-2-2 8 0,2 1 1 15,-2-1-2-15,3-1 5 0,1 0-2 16,1-4-8-16,2-5 2 0,3-2-3 16,-2-1-9-16,3-5 2 0,-1-2 6 15,0 3-7-15,-2-2 0 16,-1 2 0-16,0 0 1 0,0 0 0 15,0 1 1-15,-4 1-3 0,1 0 2 16,-2 0 2-16,-2 1-5 0,1 3 2 16,-2 1 0-16,1 5 1 0,-4-2-3 15,-1 5 4-15,0-2-2 0,-1 1 2 16,1 2 16-16,2 2-8 16,0 2 3-16,2 2 0 0,1-2-9 15,0 3 1-15,2-2 3 0,1 2-8 16,3 4 0-16,1 2 10 0,3-2-5 15,1 0 3-15,1 0 4 0,0-1-4 16,-1-2-1-16,1-2 4 16,-1-1-7-16,-5-2 3 0,3-3-1 15,-1 0-4-15,1-3 3 0,1-6 1 16,-2-1-7-16,1-5 2 0,3-2 6 16,-1-1-11-16,-1 0 8 0,-1 3 0 15,-6 2-6-15,1 6 4 16,-3 3 1-16,-2 1-3 0,2 3 0 15,-4 0 9-15,-1 4-13 0,1 2 6 16,0 4 3-16,1-1-7 0,-1 0 3 16,2 2 4-16,-2-3-8 0,2-1 4 15,3 0 2-15,1-4-4 0,1-1 2 16,2 3 3-16,1-4-6 16,-3 3 4-16,3-1 13 0,1-2-15 15,-1 2 0-15,0 1 8 0,5-1-9 16,-2 1 2-16,2-2 15 0,0-2-19 15,-2 0 4-15,2 0 3 0,1-5-8 16,0-1 4-16,0-3 0 16,-3-1 1-16,1 1 2 0,-2 1 0 15,-3 3-6-15,0 2 3 0,0 3 0 16,-1 1 9-16,2 6-4 0,0 2 2 16,2 1-9-16,1 1 4 0,1 0 2 15,0 0-7-15,-1-4 4 16,0 3 2-16,0-3-6 0,-1-3 4 15,2-1 4-15,0-3-8 0,-1 0 4 16,6-4 4-16,-5-3-8 0,3-4 2 16,-3 1 2-16,0-1-2 0,-1 0 2 15,0 1 2-15,2 0-6 0,-3 6 2 16,-1 1 1-16,0 3 0 16,1 0-3-16,3 4 4 0,4 1-2 15,-2 0 1-15,4 1 0 0,2-2 0 16,0-1 1-16,3-3 2 0,3 1-6 15,0-1 5-15,-1 0 2 0,1-2-8 16,2-4 4-16,-1-1 0 16,-3 0 0-16,3-3 0 0,-3 2 2 15,-2 2-4-15,0 2 0 0,1 1 2 16,-2 2 0-16,-2 1-3 0,0 0 3 16,5 0 0-16,-3 1-4 0,1 3 9 15,3 5-10-15,1 2 3 16,2 2 2-16,2-2 0 0,-1-2 2 15,3-1 1-15,-2-3-5 0,1-1-2 16,4-4 8-16,-3 0-5 0,-1-3-4 16,-1-3 3-16,-1 0-8 0,-2-2 5 15,-1-4 6-15,-3 1-2 0,-2-1-7 16,-3 0 9-16,-1 5-2 16,0 3-1-16,0 1 6 0,1 3-8 15,0 0 4-15,4 5 6 0,2 3-9 16,2 1 3-16,5-3 0 0,1 1 0 15,5-3 0-15,1-2 4 0,2-2-8 16,1-5 1-16,2-1 4 16,0 1-1-16,0 3-1 0,4 2 2 15,2 3 0-15,2 7 2 0,3 2 6 16,-2 4-4-16,-2 3 1 0,-2 0 6 16,0-2-10-16,-3 2 3 0,0-2 2 15,-4-6-9-15,-1-3 2 16,-1-7 0-16,-4-1 7 0,-2-6-6 15,-6-7 4-15,-6-5-9 0,-8 2-62 16,-11-3-36-16,-17 0-183 0,-18-2-640 16</inkml:trace>
  <inkml:trace contextRef="#ctx0" brushRef="#br0" timeOffset="113140.12">22032 9538 717 0,'0'0'0'0,"0"0"79"15,0 0-58-15,0 0-27 0,0 0 2 16,0 0-2-16,0 0 12 0,0 0 3 16,60-1-2-16,-45 1-1 0,-2 0 1 15,1 0 18-15,-2-1 8 0,4 1-11 16,-1 2-8-16,3 2 10 16,3-1-4-16,3 2-10 0,2-2 4 15,1 1-11-15,5 1-1 0,1-3 14 16,4 1-3-16,0-3 3 0,4 0 10 15,1 0 0-15,3 0-3 16,0 0 9-16,4-3-14 0,0 1-12 16,2-2 5-16,-1 3-11 0,2 0 0 15,0-1 0-15,3 1 2 0,-3 1-3 16,0 0 2-16,-2 0 0 0,-1 0-2 16,0 2 2-16,0 0 1 0,3 2-2 15,-1-1 0-15,4 0 23 16,1-1-16-16,2 1 8 0,2-1-9 15,3-1-1-15,-1 0 11 0,1 1-7 16,1-1 0-16,-1 0 16 0,0 0-7 16,2 3-8-16,-3-2 6 0,1-1-14 15,-1 2-3-15,3-1 2 0,2-2 3 16,3 0-5-16,4 0 2 16,0 0 0-16,4-2-4 0,-3-1 6 15,2 2-2-15,-5-3-3 0,-3 2 4 16,-1 2-2-16,-3 0-2 15,2 0 4-15,-4 4 1 0,0 1-3 0,0-1 0 16,-2 6 9-16,2-5-9 16,-1 4 0-16,4-3 6 0,1-1-8 15,3 1 4-15,-1-1 1 0,6-3-1 16,2 0 9-16,4-2-6 0,1 1 3 16,0-2 7-16,1 1-9 0,1 1 1 15,-4-2 8-15,0 1-11 16,1 1-4-16,0-1 0 0,0-1 5 15,1 1-6-15,0 0 2 0,-2 0 1 16,5 0-4-16,-1-2 4 0,-3 2-2 16,4 0-1-16,-3 0 2 0,-1 0 2 15,3 0-6-15,-2 0 6 0,1 2 7 16,-1 1-10-16,1 1 14 16,2 2-16-16,-5-2 3 0,5 3 5 15,-5-1-8-15,4-1 0 0,4 3 4 16,-2-5-1-16,1 0-3 0,1-2 4 15,-1 2-1-15,3 1 2 16,1 5 12-16,0-6-7 0,2 5 3 16,-1 0 8-16,-3 0-12 0,2 2-1 15,-5 3 9-15,0 2-12 0,1 0-2 16,-3 1 9-16,2 3-14 0,-1-3 3 16,3-3 2-16,-4-1 14 15,1-6 2-15,-5-2 8 0,-3-1-12 16,-9-1-4-16,-6-1 3 0,-6-1-12 15,-12 0 0-15,-4 0 0 0,-12 0 2 16,-7 0-4-16,-8 0 4 0,-4 0-4 16,-5 0-32-16,-4 0-24 0,-4 0-97 15,-16-4-120-15,-11-5-431 16</inkml:trace>
  <inkml:trace contextRef="#ctx0" brushRef="#br0" timeOffset="113944">30401 9751 917 0,'0'0'0'0,"0"0"67"15,0 0-66-15,62 0 1 0,-33 3-4 16,2 0-70-16,0 2 43 0,0-3 21 15,0 4 7-15,-5 3 2 0,-4-2 15 16,-4 4 29-16,-4-2 20 0,-6 3 25 16,-2-2-19-16,-2-1-15 0,-4 3-11 15,-2-2-21-15,-6 0 2 16,-10-3-12-16,-4 4-13 0,-9-2 2 16,-4 4-6-16,-1 3-27 0,1 1 7 15,-2-1-56-15,-3-2-41 0,4-4-71 16,-2-4-186-16</inkml:trace>
  <inkml:trace contextRef="#ctx0" brushRef="#br0" timeOffset="115577.48">25893 3764 92 0,'0'0'0'0,"0"0"0"0,0 0 7 16,0 0-10-16,0 0-46 0,0 0 2 15</inkml:trace>
  <inkml:trace contextRef="#ctx0" brushRef="#br0" timeOffset="116753.9">26055 3375 116 0,'0'0'0'0,"0"0"389"0,0 0-336 15,0 0 14-15,0 0-26 16,0 0-4-16,0 0-4 0,0 0 1 16,0 0 3-16,-49-26-19 0,48 28-9 15,0 6 1-15,0 6 2 0,-2 7 10 16,0 4 4-16,1 4-19 0,0 5-6 15,1 1 5-15,1 7-6 16,0 1 0-16,0 0 0 0,2 4 2 16,1 0-4-16,-3 2 4 0,0 0 0 15,0 2-2-15,-3-1 0 0,1-1 13 16,1 2-7-16,1 0 11 0,0 2-3 16,1 1 3-16,2-2 11 15,1 4-14-15,4-1-4 0,2-1 3 16,-2 1-8-16,-1 2-2 0,1 0 6 15,0 2-10-15,-2 2 1 0,-1-2 0 16,-1 4 5-16,-2-2-7 0,-2 0 4 16,2 0 5-16,2 3 7 0,-3-3 20 15,1 3-11-15,1-6 2 16,-2-2 9-16,4 1-19 0,-3-2 0 16,1 2 6-16,1 0-9 0,-1 1-1 15,1 2 9-15,2-1-10 0,-2 2-1 16,-3-1 3-16,-1 2-14 0,0-2 1 15,1-2 2-15,1 3 3 16,1 0-4-16,-1 4 0 0,-1 0 23 16,1 3-10-16,3 0 7 0,-4 2-14 15,0 0 4-15,-1 4 1 0,0 0-8 16,0-1-1-16,0 5 10 0,-5-3-9 16,3 3-2-16,1 0 8 15,1-1-13-15,0-1 4 0,0 3 0 16,0 0 5-16,0 1-4 0,0 0 14 15,0-1-8-15,-3 2 1 0,-2 4 9 16,2-2-13-16,-2 1 2 0,-2 2 5 16,4-1-13-16,2 0 2 0,1-2 0 15,1 1 5-15,4-1-5 16,3 1 0-16,0 3 16 0,-2 2-14 16,2 2 8-16,-2-2-7 0,-1 3-2 15,-1 0 5-15,-2-1-6 0,4 4 0 16,0-1 0-16,1 4 4 0,-3 1-3 15,3 1 21-15,-4 5-14 16,3 2 5-16,-2 4 5 0,-1 1-13 16,2 0 8-16,-5 3 2 0,0-2-17 15,0 1 4-15,-2 6 9 0,-1 2-14 16,3-1 6-16,0 7 7 0,3-2-12 16,2-1 4-16,3 0 13 15,-1-3-16-15,4-4 2 0,-1 2 16 16,0-1-20-16,1 3 6 0,-5 0 5 15,-3 1-12-15,0 2 7 0,-3 2 1 16,-1 7-5-16,-7-1 1 0,1 5 0 16,-2 0 6-16,0 3-5 0,0 0 16 15,-2-1-15-15,5 0 2 16,-2-3 2-16,4-4-6 0,2-2 0 16,-2-2 10-16,4-2-13 0,6-2 5 15,0-5 0-15,5-4-4 0,6-6 2 16,0-5 3-16,4-10-6 0,4-5-2 15,3-10-15-15,-1-12-26 16,0-6-1-16,-1-13-16 0,-2-10-15 16,-4-5-27-16,-4-12-108 0,2-6-119 15,-7-4-220-15</inkml:trace>
  <inkml:trace contextRef="#ctx0" brushRef="#br0" timeOffset="117847.9">25986 3370 213 0,'0'0'0'0,"0"0"517"15,0 0-446-15,0 0 9 0,0 0-19 16,0 0-31-16,0 0-4 0,0 0 2 16,-36-46-18-16,36 45-2 0,0 1 2 15,0 0 1-15,0 0 13 16,0 9 11-16,-4 5 6 0,-1 9 23 16,-1 9-6-16,-10 2-38 0,0 2-13 15,-1 0-2-15,-1-5-7 0,2-3 1 16,4-7-23-16,6-7-33 0,5-8-14 15,-1-4-41-15,2-4 22 16,7-9-20-16,1-8 98 0,6-6 10 16,-1-1 4-16,0 1 89 0,2 5-17 15,-4 7 8-15,-2 7-10 0,0 4-35 16,-1 2-11-16,3 8 7 0,-3 5 5 16,0 4-10-16,5 4 0 15,3 2-7-15,0 2-5 0,4-1-7 16,-1-1-9-16,-1 0 0 0,8-4 0 15,2-2-66-15,2 1-64 0,7-4-152 16,-4-3-146-16</inkml:trace>
  <inkml:trace contextRef="#ctx0" brushRef="#br0" timeOffset="118755.24">31167 9844 1048 0,'0'0'0'16,"0"0"143"-16,0 0-45 0,0 0-54 15,0 0-39-15,0 0-5 0,6-80 0 16,35 53-1-16,8-4 8 0,3 4-13 16,-2 4 8-16,-4 5 2 15,-7 4-8-15,-8 6 5 0,-7 4 2 16,-6 4-6-16,-6 0 6 0,-4 6 9 15,-1 4-9-15,0 6 15 0,-2 7 21 16,0 3-14-16,3 5-2 0,3-2-1 16,1 5-14-16,1 1 4 0,2 2 7 15,0 3-11-15,2-2 6 16,3 0 9-16,-3 0-15 0,2 0 4 16,-4-1 6-16,2-4-11 0,-3-3-1 15,0-2 3-15,2-6-13 0,-4-2 4 16,0-7 0-16,-6-4 0 0,0-6-22 15,-2-3-16-15,-4-5-10 16,0-10-5-16,0-6-44 0,0-10-52 16,0-3-53-16,-4-7-70 0,0-7-34 15,2-7-11-15</inkml:trace>
  <inkml:trace contextRef="#ctx0" brushRef="#br0" timeOffset="118904.84">31791 9716 115 0,'0'0'0'0,"0"0"603"15,-46-67-417-15,23 60-29 0,-5 7-11 16,-2 12-59-16,-8 10-26 0,-3 9-8 15,-5 6-16-15,-2 1-4 0,1 4-3 16,-3-4-24-16,-1 1-4 0,-3-2 4 16,1-3-12-16,-2-3-32 15,4-2-30-15,3-5-20 0,6-2-73 16,10-6-108-16,4-9-54 0,5-7-180 16</inkml:trace>
  <inkml:trace contextRef="#ctx0" brushRef="#br0" timeOffset="120099.68">25867 2061 999 0,'0'-15'0'0,"0"11"125"0,0 0-25 16,0 3-44-16,0 1-61 0,0 0-17 15,3 11 2-15,2 7 16 0,2 10 4 16,4 5 0-16,-3 2 5 0,0-1-1 15,3 2 1-15,3-6-7 16,2-5 1-16,2-8 2 0,0-5-2 16,1-8-5-16,3-4 8 0,1-7 0 15,4-10 1-15,4-5 4 16,-3-6-4-16,3-5-6 0,1-2-3 0,-1 1-6 16,-1-3-1-16,0 4-4 0,-5-2 4 15,2 4-1-15,-9 5 14 16,-1 8 0-16,-9 6-3 0,-4 6 4 15,-3 5 11-15,-1 1-3 0,0 0-8 16,0 5-2-16,0 8-13 0,0 4 18 16,0 8 21-16,3 4-14 0,4 4 2 15,3 4-7-15,1 7 3 16,0 2 10-16,5 8-10 0,-2 5 1 16,4 5 8-16,-4 4-9 0,-1 0 0 15,-2-1 4-15,-5-6-11 0,-1-5 1 16,-5-8 2-16,0-6-8 0,-7-7 3 15,-9-5 0-15,-8-6 6 16,-6-5-6-16,-5-5 12 0,-1-8-4 16,-3-6 7-16,4-2 23 0,2-14-6 15,5-4-4-15,5-6-2 0,8-5-21 16,8 1-3-16,3-2 0 0,4 0-4 16,13 3-5-16,9 0 8 15,8 4-1-15,9 4 0 0,4 6-21 16,6 5-14-16,4 1-15 0,3 4-6 15,2 4-46-15,3-1-63 0,2 2-137 16,-4 0-226-16</inkml:trace>
  <inkml:trace contextRef="#ctx0" brushRef="#br0" timeOffset="126700.1">16519 13344 51 0,'0'0'0'16,"0"0"0"-16,0 0-51 0</inkml:trace>
  <inkml:trace contextRef="#ctx0" brushRef="#br0" timeOffset="127038.2">16519 13344 31 0,'34'-53'6'0,"-27"52"21"0,-5-3 249 15,-2 1-184-15,0 3-29 0,0 0-20 16,1 0-7-16,0 4-6 0,0 2 10 16,3 6-6-16,-4 2 14 15,1 6-3-15,0 5-6 0,0 4 16 16,2 12-2-16,3 8-15 0,-1 4 1 15,-4 8-12-15,2 3-18 0,-3 8-1 16,0 5 0-16,0 4-10 0,0 2 4 16,-4 3 7-16,-1 1-11 0,-2 3 4 15,2 3 20-15,-1 5-17 16,-1 4 4-16,-2 9 5 0,1 3-5 16,-1 8 10-16,-2 3-2 0,4 2-2 15,-2 2 10-15,-1-1-8 0,0-1-4 16,1 1 7-16,1-4-5 15,4-5-15-15,2-7 0 0,2-11 12 0,7-11-15 16,-1-10 4-16,5-11 3 16,1-4-8-16,-2-7-46 0,1-3 13 15,0-1-5-15,-2-1-24 0,1 0-9 16,-5-3-22-16,-1-1-68 0,-4-7-85 16,0-5-227-16</inkml:trace>
  <inkml:trace contextRef="#ctx0" brushRef="#br0" timeOffset="127899.18">13282 13589 882 0,'0'0'0'0,"0"0"38"0,0 0-26 15,103-6 17-15,-47 5-27 0,10-1 2 16,3-3-4-16,6 0 0 0,4-3 0 16,2-2 4-16,1-1-7 15,1 0 6-15,2 0 84 0,0 3-38 16,2-1 0-16,6 4-6 0,3 5-15 16,5 0-1-16,3-1-6 0,2-1-9 15,3 2-2-15,-4 0-3 0,5-1-7 16,0 4 0-16,1 3 9 0,3-3-7 15,2 1 6-15,5-1 0 16,7 1-4-16,-1-1 13 0,5 3 6 16,0 2-8-16,0 0 13 0,1 2-7 15,2 3-11-15,4 0 9 0,6 0 4 16,5 3-14-16,9 0 9 16,-1 1 0-16,5-2-12 0,3-3 8 15,4 0 1-15,1-1-8 0,5 1 10 16,-1 1 2-16,-5-2-8 0,-6 0 7 15,-12 0 2-15,-16 0-12 0,-10-3 3 16,-12 5 5-16,-13-2-17 0,-12-2 2 16,-17 3 8-16,-14-2-17 15,-13 2-46-15,-16-4-19 0,-16 3-43 16,-13-2-105-16,-15-6-189 0</inkml:trace>
  <inkml:trace contextRef="#ctx0" brushRef="#br0" timeOffset="129905.01">27118 9536 354 0,'0'0'0'0,"0"0"231"0,0 0-148 16,0 0-29-16,0 0-6 0,0 0-2 16,0 0-1-16,0 0 4 0,1-60 9 15,-1 60-3-15,0-1-19 16,0 1-9-16,0 0-18 0,2 5-18 16,-1 6 7-16,2 5 3 0,-2 5-2 15,2 6 2-15,0 5 14 0,0 0-15 16,-2-1 0-16,-1-1 11 0,1 0-9 15,-1-8 1-15,0-3 5 16,2-5-8-16,-1-3 0 0,0-5 10 16,1-5-11-16,-2-1 2 0,1 0 7 15,-1 0-6-15,0-7 1 0,5-1 2 16,-3-7-10-16,3-1-44 0,0-3 26 16,1 1-7-16,-1 0 8 15,-3-2 18-15,-2 0-8 0,0 0 10 16,0 4 4-16,-2 3 1 0,1 7 30 15,1 4 10-15,-2 0-3 0,2 2-4 16,-1 5-24-16,0 8-3 0,-2 5 20 16,2 5-8-16,-1-2-18 0,2 3-4 15,1 1 2-15,4-5-2 16,2-1-162-16,4 0-16 0,-2-4-164 16</inkml:trace>
  <inkml:trace contextRef="#ctx0" brushRef="#br0" timeOffset="130838.62">28060 9564 561 0,'0'0'0'0,"0"0"125"0,0 0-78 16,0 0-29-16,0 0-25 0,0 0 10 15,0 0 1-15,0 0 21 0,0 0 31 16,-14 70-2-16,11-57-8 0,-1 1 7 16,3-1-13-16,1-4-18 0,0 1-8 15,4-2-7-15,-2-1-9 16,2-2 4-16,-4 0 7 0,0-1-11 16,2 0 4-16,-1-1 2 0,-1-1-7 15,2-2-3-15,-2 0-10 0,0-2-8 16,0-3 15-16,0-7-6 0,0-1-11 15,1-6 13-15,1-1 15 16,1-3-4-16,1-2 4 0,3 4 4 16,-1 2-9-16,0 5 6 0,-2 6 41 15,-3 2-6-15,0 4 20 0,0 2-5 16,-1 7-35-16,0 6 0 16,0 10 31-16,0 5-15 0,0 6-7 15,0 2-8-15,0 0-21 0,0-4 3 16,5 0 2-16,0-2-6 0,2-5-160 15,3-3-49-15,-5-8-149 0</inkml:trace>
  <inkml:trace contextRef="#ctx0" brushRef="#br0" timeOffset="132009.59">29044 9634 799 0,'0'0'0'15,"0"0"119"-15,0 0-57 0,0 0-45 16,0 0-26-16,0 0 6 0,0 0 6 16,0 0 14-16,0 0 29 15,7 46 16-15,-5-29-9 0,0 1-4 16,-2-1-10-16,0 1-22 0,0-1-9 15,3-2-3-15,-2-2-8 0,-1-5 5 16,0-1 4-16,0-4-9 0,0-1 4 16,0-2 0-16,0 0-2 15,0 0-17-15,0-7 13 0,1-4-9 16,2-3-13-16,1 0 8 0,0-6 3 16,1-1 6-16,-3-6 9 0,1 2-12 15,-1 2 1-15,-1 1 9 0,0 3-1 16,-1 4 3-16,0 5 2 15,0 5 18-15,0 4 4 0,0 1 4 16,0 0-18-16,0 1-10 0,-2 7 2 16,-2 5 0-16,1 3 0 0,-2 3 23 15,1 4-13-15,2 1 6 0,-1 1 0 16,3-3-7-16,0-3 7 16,0-1 3-16,3-1-13 0,-1-3-1 15,2-3 5-15,-1-4-12 0,1-4 2 16,-4 1 7-16,0-4-10 0,0 1 4 15,0-1 8-15,0-2-6 0,0-4-2 16,0-4-1-16,0-1-2 0,-1-4-27 16,0 0 28-16,-1-5 0 15,1-3-15-15,0-5 20 0,1-4-10 16,0 0-4-16,0 0 9 0,4 4 0 16,-2 9-9-16,-1 8 13 0,1 5 10 15,-1 5 0-15,0 1-3 0,0 8-20 16,5 13 11-16,-2 11 18 0,1 9-5 15,-2 2 11-15,1 3-6 16,-3-2-21-16,2 0 2 0,-1-5 5 16,-2 0-11-16,0-3-47 0,0-5-50 15,-10-8-145-15,-2-6-426 0</inkml:trace>
  <inkml:trace contextRef="#ctx0" brushRef="#br0" timeOffset="134410.29">26089 8866 90 0,'0'0'0'0,"0"0"419"16,0 0-377-16,0 0 32 0,-26-31-19 15,25 28-28-15,-1 1-6 0,2 1-4 16,0 1-7-16,0-3 1 16,0 1 18-16,2 2-3 0,1-3 17 15,3 2 11-15,0 1-11 0,2 0 2 16,2 0 1-16,1 0-11 0,2-2 0 15,4 2-5-15,3 0-8 0,4 0 9 16,2 1 1-16,0 2-10 0,0-1 3 16,-2 3 0-16,2-1-17 0,-6-2-6 15,-4 1 5-15,-2-2-11 16,-4-1-21-16,1 2-44 0,-2-2-84 16,-8-10-234-16</inkml:trace>
  <inkml:trace contextRef="#ctx0" brushRef="#br0" timeOffset="135214.34">26005 7985 647 0,'0'0'0'0,"0"0"178"16,0 0-68-16,0 0-37 15,0 0-13-15,0 0-10 0,0 0-5 16,0 0 9-16,0 0-7 0,-8 0-23 16,14-4-6-16,2 0 2 0,7-1-17 15,7 1-4-15,5 2 2 0,4-3-1 16,5 1-40-16,1 2-42 15,4 0-84-15,-1-6-180 0,-6-3-235 16</inkml:trace>
  <inkml:trace contextRef="#ctx0" brushRef="#br0" timeOffset="136128.47">25989 7063 596 0,'0'0'0'0,"0"0"218"0,0 0-108 15,0 0-45-15,0 0-57 0,0 0-16 16,0 0 16-16,0 0 26 0,0 0-13 15,68 9 2-15,-43-9-14 0,0 0-8 16,2 0 3-16,2-2-8 0,-1 1-158 16,3-1-13-16,-2 0-84 15,-5-3-209-15</inkml:trace>
  <inkml:trace contextRef="#ctx0" brushRef="#br0" timeOffset="137016.07">26023 6231 103 0,'0'0'0'0,"0"0"511"0,0 0-439 16,0 0 32-16,0 0-43 0,0 0-19 15,0 0 18-15,0 0 6 0,0 0-21 16,-24-2-15-16,24 2 2 15,8 0 0-15,4 0 15 0,5 0-1 16,4 2-9-16,5-1-11 0,1 3-13 16,2-2-14-16,1-1-10 0,4-1-29 15,0 0-64-15,2-7-151 0,-6-8-139 16</inkml:trace>
  <inkml:trace contextRef="#ctx0" brushRef="#br0" timeOffset="137938.94">25966 5473 613 0,'0'0'0'0,"0"0"176"15,0 0-87-15,0 0-27 0,0 0-6 16,0 0 7-16,0 0-31 0,0 0-8 16,-47-16-9-16,52 15-4 15,1-2 22-15,6 3 7 0,4 0-24 16,0 0-14-16,5-2 6 0,5 1-11 16,3 0-6-16,9 1-31 0,2 0-63 15,6 0-103-15,6-3-68 16,-1-9-170-16</inkml:trace>
  <inkml:trace contextRef="#ctx0" brushRef="#br0" timeOffset="139167.25">26037 10454 833 0,'0'0'0'0,"0"0"158"16,0 0-57-16,0 0-51 0,0 0-27 15,0 0-6-15,0 0-8 0,0 0 10 16,0 6 30-16,15-4-2 0,6 1 3 16,5-2-12-16,4-1-19 15,5 0-13-15,2 0 3 0,0 0-15 16,4-3-42-16,1-1-45 0,-6 1-80 16,-3-2-107-16,-7 0-77 0</inkml:trace>
  <inkml:trace contextRef="#ctx0" brushRef="#br0" timeOffset="139993.94">26060 11376 597 0,'0'0'0'16,"0"0"156"-16,0 0-80 0,0 0-6 15,0 0-14-15,0 0 11 16,0 0 51-16,0 0-2 0,0 0-24 16,-19-51-21-16,19 51-29 0,3-1-33 15,8-1-13-15,7 2 8 0,5 0 0 16,10 0-7-16,5-3 6 15,5 2-5-15,3-5-43 0,2 1-6 16,3-2-35-16,-4 3-56 0,1 0-26 16,-5-2-63-16,-7 2-204 0</inkml:trace>
  <inkml:trace contextRef="#ctx0" brushRef="#br0" timeOffset="140806.66">26161 12114 506 0,'0'0'0'0,"0"0"139"15,0 0-60-15,0 0-8 0,0 0-16 16,-59 6 19-16,54-6 14 0,3 1 4 15,0-1-11-15,2 0-23 16,3 0-32-16,10 0 12 0,5 0 19 16,7 0-27-16,4 0-18 0,8-1 2 15,1-5-14-15,3 4 0 0,1-2-39 16,2 2-29-16,0 0-67 16,0 1-20-16,-4 0-45 0,-8-1-130 15,-1 2-123-15,-10-3 413 0</inkml:trace>
  <inkml:trace contextRef="#ctx0" brushRef="#br0" timeOffset="141544.15">26146 12865 332 0,'0'0'0'0,"0"0"215"16,0 0-109-16,0 0 21 0,0 0-14 15,0 0-1-15,0 0 4 0,-65 6-19 16,58-5-13-16,1 5-17 15,5 2-32-15,1 2-14 0,11 0 2 16,5 2-8-16,3 1-7 0,7-3 6 16,0 1-10-16,5-4-6 0,3-1 4 15,1-2-4-15,4-1-32 0,2-2-3 16,1 1-43-16,0 0-67 16,0 1-27-16,-6-2-46 0,-2-1-176 15</inkml:trace>
  <inkml:trace contextRef="#ctx0" brushRef="#br0" timeOffset="142349.47">26089 13816 420 0,'0'0'0'0,"0"0"223"16,0 0-140-16,0 0 28 0,0 0-25 16,0 0-7-16,0 0 25 0,-58 12-9 15,58-12-15-15,0 0-30 0,1 0-19 16,11 0-20-16,6 0 2 16,6 0 16-16,6 0-11 0,6-2-5 15,4-1 9-15,5 3-18 0,6 0-7 16,-2 0 6-16,3 0-6 0,-3-3-40 15,-3-1-14-15,-1 0-60 0,-4-5-136 16,-8-3-113-16</inkml:trace>
  <inkml:trace contextRef="#ctx0" brushRef="#br0" timeOffset="148756.1">20743 6842 49 0,'0'0'0'0,"0"0"0"16,0 0 3-16,0 0 136 0,0 0-81 15,0 0 10-15,0 0 0 0,0 0-4 16,42-60-18-16,-41 52-4 0,-1 2 17 15,0 1-9-15,-4-1-8 0,-2 3-9 16,0 1 8-16,-3 2-14 16,0 0-19-16,-5 2-1 0,1 5-4 15,-4 5 0-15,-4 5 13 0,-1 4 3 16,-2 6 14-16,-3 6 10 0,-2 1 2 16,4 1 13-16,-1 3 8 0,4-1-9 15,3 5 3-15,3 4-8 0,6 0-12 16,2-1-5-16,7-3-11 15,2-1-18-15,8-7-7 0,9-3 2 16,3-6 0-16,7-7-39 0,6-3-26 16,0-9-55-16,3-6-85 0,-2-12-73 15,-2-11-247-15</inkml:trace>
  <inkml:trace contextRef="#ctx0" brushRef="#br0" timeOffset="149323.88">21114 7025 656 0,'0'0'0'16,"0"0"120"-16,0 0-53 0,0 0-31 16,0 0-29-16,0 0-8 15,0 0-2-15,0 0 4 0,0 0-2 16,-45 44 2-16,41-21 62 0,-2 4 4 16,3 0 14-16,3-1-25 0,0-1-29 15,3 0-17-15,8-5-4 0,6-5-7 16,1-7-5-16,6-5 3 15,4-3-26-15,0-10-18 0,1-7 17 16,-2-7 10-16,-5-3 13 0,-1-6 14 16,-6 1 7-16,-5 1-5 0,-5 2 12 15,-5 2-6-15,-4 2-6 16,-8 1 2-16,-3 2-12 0,-6 2-24 0,0 5-23 16,-1 5-36-16,2 4-34 15,2 6-17-15,-2 5-83 0,0 3-153 16,6 5 272-16,0-2 90 0</inkml:trace>
  <inkml:trace contextRef="#ctx0" brushRef="#br0" timeOffset="149601.43">21492 7147 1025 0,'0'0'0'16,"0"0"66"-16,0 0-31 0,0 0-9 16,38 80-19-16,-27-57-13 0,-2 1-12 15,-6-4 0-15,-3 0-34 0,-9 1-17 16,-10-1 10-16,-5-1-21 0,-2-1-66 15,-4-3-48-15,2-5-98 0,1-5 69 16,2-5 221-16</inkml:trace>
  <inkml:trace contextRef="#ctx0" brushRef="#br0" timeOffset="150084.31">21829 7021 1003 0,'0'0'0'0,"0"0"104"0,0 0-76 15,0 0-32-15,0 0-3 16,0 0-28-16,60 7-37 0,-43-10-7 16,1 2 32-16,-2-1-4 0,-2-2 15 15,1 1 0-15,1-1-65 0,-2 2-63 16,3-2-17-16,-6-1-64 0,3 1 192 15,-3-1 29-15</inkml:trace>
  <inkml:trace contextRef="#ctx0" brushRef="#br0" timeOffset="150622.46">22212 6774 612 0,'0'0'0'0,"0"0"93"0,0 0-9 16,0 0-36-16,68-15-35 15,-50 10-3-15,0 0 2 0,1 1 9 16,-1 1 4-16,-1 3-7 0,-1 0 0 15,-2 2-4-15,-4 4-4 0,-3 7-7 16,-6 4 12-16,-1 1-12 0,-4 1-3 16,-9 2 0-16,-4 2 5 15,0 0-7-15,-4-1 4 0,1-5 0 16,1 0-3-16,0-4 2 0,2-2-1 16,4 3-2-16,-1-7 3 0,4 2-2 15,0-3-19-15,3 0 19 0,6-1-4 16,1-3-6-16,7 1-3 0,10-3-1 15,3 1 15-15,8-1 0 16,4 0 5-16,-1-2-5 0,2 2 0 16,0 0 9-16,-4 2-5 0,-5 6 14 15,-3 1-6-15,-6 4 7 0,-5 0 11 16,-2 1 1-16,-8 0 16 16,-2 2-16-16,-11 2-13 0,-1 0-7 15,-4 5-3-15,-7-4-9 0,2 0-9 16,-7-1-15-16,1-4-46 0,1 2-44 15,0-7 23-15,2-2-24 0,4-3-15 16,1-4 28-16,7 0-47 16,1-2-92-16,7-5 163 0,5-4 69 15</inkml:trace>
  <inkml:trace contextRef="#ctx0" brushRef="#br0" timeOffset="150889.9">22617 6669 1028 0,'0'0'0'0,"0"0"-4"15,58-8 6-15,-25 8-4 0,4 6-53 16,-3 11 25-16,-2 3 24 0,-6 11 6 15,-5 12 0-15,-4 2 48 0,-5 7-1 16,-5 5 5-16,-2-4-13 0,-4 0-24 16,-1-5-5-16,-4 0-10 15,-9-6 0-15,-12-1-212 0,-10-6-229 16</inkml:trace>
  <inkml:trace contextRef="#ctx0" brushRef="#br1" timeOffset="162963.29">26256 12294 498 0,'0'0'0'16,"0"0"5"-16,0 0-2 0,0 0 25 15,0 0-4-15,0 0 19 0,0 0 5 16,-26-30-20-16,19 21-7 16,-1 1-1-16,4 0-3 0,-1 0 11 15,1-4-3-15,3 3-14 0,-2-1 0 16,2 1 3-16,1 1-8 0,0 3-4 15,0-1 4-15,1 0-10 0,3 1 2 16,2-3 4-16,-1-1-4 0,5 2-3 16,2-2 4-16,-1 4-5 15,1-3 1-15,-1 5 6 0,-1-1-2 16,2 0-11-16,-2 3 15 0,-1 0-6 16,0 1 1-16,-1 0 4 0,0 0-2 15,1 0 1-15,1 2 2 16,-4 2-3-16,1 2 0 0,-3-1 6 15,0-2-6-15,0 2 0 0,-3-1 19 16,-1 2-3-16,0 0 21 0,-5 0 9 16,-4 3-13-16,-1-2 0 0,-4 3-11 15,-1-3-9-15,1-2 11 0,0-2-3 16,1-2-11-16,2-1 1 16,2 0 3-16,1-4-15 0,2-6-2 15,0-5 6-15,2-1-4 0,0-3 1 16,3 0 0-16,1 1 4 0,4 3-6 15,1 2 4-15,2 3-3 0,-1-1-2 16,2 4 2-16,0 3-12 0,-1 0-2 16,3 4 10-16,0 0-5 15,0 0 4-15,2 5 9 0,1 1-6 16,-1 0 3-16,-1 3 0 0,-1-3 0 16,1 4 0-16,-1 1 0 0,-2 0 2 15,-2 6-2-15,0-2 0 16,-5 2 5-16,-1-3-1 0,-7-1 11 15,-2-1 0-15,-2 0-2 0,-4 0-1 16,1-4-7-16,-4 1 4 0,0-7 3 16,-2-2-6-16,0 0 2 0,5 0 4 15,1-6-10-15,1-3 1 16,2-1 2-16,3-7-6 0,1 0-1 16,4 2 4-16,1-1 1 0,2 1-5 15,0 2 4-15,1 0-3 0,3 0-2 16,5 5 6-16,3-1-6 0,2 5-4 15,6-2 6-15,0-1-7 0,2 3 3 16,-3 2 9-16,2 2-8 16,-2 0 1-16,-4-1 5 0,-2 5-4 15,1 3-1-15,-7 3 5 0,0 1-4 16,-4 3-2-16,-3-3 6 0,0 4 2 16,-1 0 7-16,-7 1 1 15,1-2-3-15,-5-1 5 0,-3-1 5 0,-1-3-6 16,-2-3 3-16,1-2-2 15,-2-3-11-15,1-1-1 0,0-1 5 16,-2-6-10-16,3-2 1 0,1 0 4 16,4-4-2-16,6 1-3 0,0 1 6 15,5-3-6-15,1 0-2 16,0 2 8-16,2 1-6 0,6-1-5 16,3 5 10-16,2-2-4 0,1 5-10 15,2-2 12-15,-2 0 0 0,0 6-18 16,-1 0 15-16,3 2-7 0,-4 7 5 15,0-3 4-15,-2 4-5 0,-3 1 3 16,-1 1 4-16,-4 3-2 16,-2-2-2-16,0 1 3 0,-1 2 0 15,-6-1 1-15,0-1 5 0,-3-2-4 16,0-5 10-16,1 3 1 0,-2-7-5 16,4 1 4-16,-1-4 2 0,-1 0-6 15,-2-6-3-15,1-5 2 0,-1-1-9 16,2-2 3-16,1-2 4 15,1 0-7-15,2 0 1 0,2 1 2 16,2 2-2-16,1 5-4 0,1-3 8 16,5 3-6-16,2-1-3 0,1 3 9 15,3 0-6-15,3 0 1 0,1 4 3 16,2-1-1-16,-3-2 0 16,4 5 0-16,-4 0 0 0,1 0-5 15,0 9 6-15,-5-2-2 0,0 5-6 16,-5 1 9-16,-2 2-4 0,-3 0 0 15,-1-2 2-15,-2 2 1 0,-5-2 0 16,-5-3 5-16,1-1-5 16,-2 1 4-16,-6-3 0 0,2-1-6 15,-2 0 2-15,-3-4 5 0,1-1-7 16,1-1 2-16,1 0 9 0,1-3-10 16,3-7 0-16,2-2 10 0,1-2-10 15,4-2 0-15,3 0 0 0,2 1-2 16,3 4 0-16,0 1 3 15,7 0-2-15,1-1-5 0,5 4 7 16,2 3-2-16,3-1-4 0,2 4 7 16,0-1-4-16,0-1-1 0,0 3 5 15,-4 0-4-15,1 3-1 16,-1 3 5-16,-4 0-3 0,2 1 1 16,-4 3 0-16,-2-1 0 0,-1 3-2 15,-5 3 2-15,-2 0 2 0,0 1 0 16,-6 0 8-16,-1-1-4 0,-4-2 10 15,-4-3-2-15,2 0-4 0,-2-3 5 16,1-3 0-16,-2-4-6 16,6 0 0-16,-2-4 5 0,1-9-6 15,4 3-1-15,-2-7 2 0,3 1-8 16,4-2 1-16,-2 1 7 0,3 2-6 16,1 2 4-16,0 3 7 0,5 1-9 15,3 4 0-15,2-1 4 16,1 3-13-16,2 3 1 0,2 0-2 15,3 6-87-15,-8-1-295 0</inkml:trace>
  <inkml:trace contextRef="#ctx0" brushRef="#br1" timeOffset="175725.76">27223 10482 163 0,'0'2'0'0,"0"-2"2"16,0 3 0-16,0-2 17 0,0 1-8 15,0 2 29-15,0-3 2 0,-2 3-1 16,2-2 8-16,-1-2-5 0,-1 5 5 16,1-5 11-16,1 1-53 0,-3-1 8 15,3 2 30-15,-4-2 15 16,0 1-49-16,1-1 3 0,-2 0 2 15,0 0-1-15,-1 0 4 0,2-1-3 16,-2-2-4-16,1-2 16 0,-1-2-7 16,1 0-10-16,-3 1 7 0,6-1-4 15,0-1-12-15,-1-1 3 16,3 5-4-16,0-6-2 0,1 3 0 16,4-1 2-16,2-1-2 0,1 3 2 15,-1-1-2-15,0 2-3 0,-1 0 6 16,4 2-1-16,-3-2-2 0,2 4-1 15,-2 0 2-15,0 1 0 0,0 0-5 16,1 0 6-16,-1 2-2 16,-2 3 0-16,0-1 1 0,1 0 0 15,-2 6 0-15,-1-3 4 0,-2 1 0 16,-1 0 11-16,0 7 1 0,-5-2-4 16,0 4 11-16,-3-1-8 0,-1-2-9 15,-1 1 15-15,0-5-1 16,0-1-7-16,0-2 12 0,1-4-5 15,-1 1-3-15,6-3 13 0,-4-1-14 16,4 0-11-16,-1-5 2 0,2 2-3 16,1-2-8-16,2-1 4 0,0-1 0 15,1 1 0-15,1 0-2 16,2 0 4-16,1-1-4 0,-1 1 1 16,3 2 2-16,0 0-2 0,-1-1-2 15,3 4 4-15,-2-4-2 0,0 5-2 16,-1 0 3-16,-3-1 0 0,0-1-6 15,3 2 6-15,-1 0 0 0,1 2-5 16,-3-1 5-16,-1 1 0 16,-2 1-2-16,0-2 3 0,0 4-2 15,-5 2 2-15,0 0 17 0,-2-1-15 16,-2 1 11-16,1-1 0 0,-4 0-7 16,1-2 11-16,-2-3-7 0,0-1-10 15,1 0 8-15,0 0-3 16,4-5-9-16,2-1 6 0,2 0 1 15,2-3-6-15,1-1-3 0,1 0 6 16,0 0-2-16,2 1-6 0,2 0 7 16,1 3-9-16,1 2 9 15,1-2 0-15,-1 2-13 0,0 2 15 16,1 0-4-16,-1 2-7 0,2 0 8 16,-4 0-3-16,1 0-8 0,-2 5 11 15,-1 2 1-15,-2-1 0 0,0 5-1 16,0 0 3-16,0 0-4 0,0 0 4 15,-5-1 7-15,0-1-9 0,-1-1 0 16,-3 0 16-16,0-4-14 16,1-1 14-16,-3-1-7 0,3-2-9 15,-1 0 0-15,-4-3 13 0,6-3-15 16,-4-2 4-16,4-2 3 0,0-1-7 16,2-2-1-16,2 1 3 0,3 1 0 15,0-1-4-15,4 2 2 16,2 0-7-16,2 3 11 0,1-1-4 15,-1 2-6-15,2-1 9 0,0 2-2 16,0 4-8-16,-2 1 11 0,-2 0-4 16,4 4-6-16,-5 1 8 15,1 3 0-15,-2-1-7 0,0 0 11 16,-3 1-3-16,-1 1-2 0,0 1 2 16,-1 1 9-16,-6 0-10 0,2-2 0 15,-3-2 20-15,-2 1-18 0,2-3 7 16,-1 0-2-16,-1-3-5 0,-1-2 11 15,3 0-4-15,1 1-7 0,1-3 9 16,-3-3-4-16,6-1-11 16,1-2 6-16,0-2-3 0,2 0-7 15,0 0 10-15,7-2-4 0,2 6-3 16,-2-3 6-16,3 3-2 0,-1 1-8 16,1 0 10-16,1 1-2 0,1 4-8 15,-1-2 9-15,-2 2 0 16,-3 0-16-16,-1 2 17 0,-2 4-2 15,-2-2-7-15,-1 2 12 0,2 3-2 16,-2-3-4-16,0 2 4 0,-3 0 6 16,-1-3-9-16,-4 1 2 0,1-1 19 15,-1-2-18-15,0 0 13 16,-3-3-4-16,4 0-7 0,2 0 7 16,-1-3-5-16,2-2-9 0,0-1 6 15,0-1-1-15,3-3-2 0,1 2-7 16,0-2 6-16,5 2-10 0,0 1 11 15,3 2 0-15,-3-1-10 0,1 2 10 16,2 2 0-16,-2-1 0 16,2 3-10-16,-4 0 7 0,3 5-3 15,-3 1 7-15,-1 0-2 0,1 1-5 16,-4 1 11-16,0 0 0 0,0-1-7 16,-7 0 4-16,3 2 9 0,-4 0-11 15,-2-3 0-15,-2-2 16 16,3-1-16-16,-4-3 0 0,3 0 20 15,2 0-20-15,0-1 0 0,0-4 12 16,4 1-17-16,0-4 7 0,1 0-3 16,3-3-6-16,0 3 7 0,2-3 0 15,3 3-18-15,5-1 15 16,-2 2 1-16,0-2-9 0,4 4 12 16,-2-2-2-16,0 1-10 0,3 5 13 15,-2 0-4-15,1 1-9 0,-1 0 12 16,-7 4-2-16,1 2-10 0,-3 0 15 15,-1 2-3-15,1 3-2 0,-2 0 2 16,0 4 1-16,-7-2-2 16,-3 2 0-16,-3-2 17 0,3-3-16 15,-4 0 13-15,1-5-4 0,1 0-5 16,1-3 8-16,2-2-5 0,4 0-7 16,1 0 8-16,0-2-4 0,0-5-10 15,2 1 6-15,1-4 0 16,1 1-2-16,1-2-9 0,5 0 11 15,0 2-2-15,1-1-12 0,-1 2 6 16,2 2-3-16,2 0 7 0,-2 3 1 16,-1 1-5-16,3 1 7 15,-4 1 0-15,1 0-12 0,-3 1 12 16,0 4 0-16,-1 0-9 0,-2 2 11 16,1-2 0-16,-2 3-4 0,0-1 4 15,-4-1 8-15,0 0-7 0,-2 1 15 16,-1-1-3-16,-2-5-8 0,0 2 8 15,-2-3-4-15,-1 0-5 0,2-1 10 16,0-2-7-16,3-3-10 16,0 0 2-16,3 0 7 0,1 0-10 15,2 0-1-15,1 1 1 0,0-1-8 16,4 2 15-16,3-1-4 0,0 0-2 16,-2 1-4-16,0 1 4 0,-2 3-12 15,2 0 12-15,1 0-6 16,3 2-1-16,-3 3 10 0,1 1-3 15,-3 0-7-15,1-1 14 0,-1 2-7 16,-2-1-3-16,1 0 8 0,-3 1 0 16,-3 0-6-16,-2 2 4 0,-3-1 12 15,-2 0-16-15,0 1 4 16,-2-2 11-16,1 0-15 0,-3-5 4 16,2-2 13-16,4 0-14 0,0 0 9 15,4-2-7-15,2-5-6 0,2-1 0 16,0-5-1-16,2 1-3 0,6-3 9 15,3 1-2-15,0 3 0 0,0 4-6 16,-1 1 6-16,-4 1 0 16,-1 3-8-16,-1 2 6 0,4 0-11 15,-5 0 16-15,2 0-5 0,-1 2-2 16,-3 1 8-16,1 0-4 0,-2-1 0 16,0 2 0-16,0-1 13 0,0 0-5 15,-9 4 23-15,0-1-10 16,-5 5-15-16,2-1 5 0,1-1-10 15,7-2-2-15,4-2-12 0,2-4-124 16,8-8-309-16</inkml:trace>
  <inkml:trace contextRef="#ctx0" brushRef="#br1" timeOffset="183201.94">28093 8794 35 0,'0'0'0'0,"0"0"51"16,0 0-51-16,0 0 0 16,0 0 18-16,0 0-11 0,0 0 6 15,0 0 7-15,5-1-3 0,-4 1 9 16,-1 0 18-16,0 0-1 0,0 0-3 16,0 1 13-16,0 0-13 0,0 0-12 15,0 2 3-15,0-2-13 16,0 0-5-16,-1 2 18 0,-3-1-8 15,0 0-6-15,-1 2 8 0,2 2-9 16,-3-2-1-16,0 2 8 0,-1-2-5 16,0 1-3-16,1-1 9 0,0-1-7 15,1 0-5-15,3-1 5 16,1-2-5-16,-1 0-4 0,1 0 3 16,-1 0-4-16,2-2-2 0,-2-2 7 15,1-3-9-15,-1-1-6 0,2 1 6 16,0 0 2-16,3-1-7 0,0-1 4 15,1 1 0-15,3 3-2 0,-2-3-1 16,3 4 1-16,0 1 0 16,-2 0-1-16,1 3 0 0,-2 0-4 15,-1-1 9-15,3 1-5 0,-3 0-4 16,4 0 8-16,-3 3-4 0,-2-1-5 16,-1-1 6-16,-1 4 0 0,-1 1 12 15,0 3 14-15,0 4-8 16,-3 0-7-16,-1 0 15 0,0 0-8 15,-3 0-9-15,-1-1 15 0,0-2-3 16,2 0-8-16,-3-4 11 0,1-1-7 16,0-4-7-16,1 0 12 0,-1-1-13 15,1 0-8-15,1-4 10 16,-1 0-6-16,5-2-4 0,-4-3 5 16,3-1-8-16,3-4-6 0,0-2 10 15,2 0-4-15,7 1-24 0,0 2 13 16,-1 1 1-16,-1 2-4 0,1 4 11 15,-1 3 3-15,0 0-7 0,1 0 13 16,-2 3-5-16,0 0-7 16,0 0 11-16,-1 0-4 0,-2 0-8 15,0 5 10-15,-1-2-1 0,2 0 0 16,-4 1 0-16,0 2 4 0,0 3-4 16,0-1 0-16,-6 3 30 0,-4-1-23 15,3 0 8-15,-7 2-5 16,1 1-10-16,1-1 0 0,-4 0 24 15,5-5-19-15,1-5 20 0,2-1-4 16,1-1-8-16,1-1 3 0,1-7-10 16,0 0-8-16,3-3 4 0,2-3-2 15,0 0 0-15,4-3-2 16,1 1 1-16,0 7-4 0,0 1 10 16,1 5-5-16,0-2 0 0,-2-1-3 15,4 3 2-15,-1 1-7 0,1 2 11 16,0 0-5-16,1 3-7 0,-3 0 9 15,2 0 0-15,-3 2-9 0,2 0 17 16,-1 3-7-16,-1-2-2 16,0 1 1-16,0 0 2 0,-3-2-4 15,-1 0 4-15,-1 0 8 0,0 2-2 16,-2-1 18-16,-6 0-9 0,2-1-11 16,-5-2 11-16,1 2-10 0,0-2-5 15,1-1 9-15,0-2-2 16,3 0-7-16,1-3 10 0,-2-4-6 15,3 1-8-15,-1-5 4 0,4-1-2 16,1 0-8-16,0 0 10 0,6 1-4 16,-1 2-6-16,1 2 12 15,2 3-6-15,-2 2-7 0,2-1 13 16,0 2-7-16,2-1-4 0,2 1 10 16,0 1-3-16,0 0 0 0,-3 0-3 15,0 1 3-15,-2 5 0 0,-1-4-7 16,0 4 7-16,-5-1-8 0,-1 4 14 15,0 1 0-15,-2 1-7 16,-5 0 2-16,-2 0 12 0,0-2-12 16,-5-2 11-16,1 2-6 0,-2-3-8 15,-1 1 4-15,1-4 15 0,1-3-15 16,1 0 16-16,6-1-10 0,1-2-11 16,2-2 6-16,3 0 6 15,-1-1-10-15,2-4-5 0,0 1 5 16,4-2-11-16,2-1 17 0,3 2-7 15,1 2-7-15,1 1 10 0,-1-1-2 16,1 0-13-16,-2 2 15 0,0 3-1 16,1 2 0-16,-2 1-6 0,0 0 3 15,-3 0-5-15,1 0 9 16,-2 1-2-16,0 7-12 0,0-2 17 16,1 1-3-16,-4 0-2 0,2 1 2 15,-3-1 3-15,0-1-8 0,0 1 8 16,-8 1 9-16,0 2-13 0,-2-2 0 15,-2 2 16-15,-1-1-20 0,-1-2 8 16,1-1 7-16,1-2-10 16,1-3 10-16,2-1-4 0,1 0-5 15,2-4 10-15,3 0-9 0,0-4-6 16,0-3 1-16,2-2 1 0,1-2-9 16,0 2 13-16,3 0-3 0,4 2 0 15,0 3-5-15,2 0 2 16,-1 0-5-16,-2 2 11 0,-1 1-6 15,0 3-6-15,1 2 10 0,-1 0-2 16,1 0-11-16,1 2 13 0,-2 0-2 16,1 1-9-16,0 3 14 0,-2 0-2 15,2-1-4-15,-1 0 3 16,-5 0-2-16,3 1-4 0,-3-1 10 16,0 2 0-16,0 0-6 0,-4 1 2 15,-4 2 21-15,-1 2-21 0,-1-1 8 16,-5 0-6-16,2-1-5 0,-2-3 4 15,2-3 10-15,1 1-12 0,2-4 0 16,0-1 18-16,3 0-19 16,1-3 2-16,5-3 9 0,-2 1-13 15,1-3 0-15,2-5 1 0,0 2-3 16,3 1 6-16,5-1-2 0,0 3-4 16,1-1 10-16,2 3-7 0,-2 0-5 15,1 1 9-15,0 3-1 16,-3-1-2-16,3 3-6 0,-4 0 6 15,1 3-15-15,-1 2 13 0,2 1 3 16,-3 2 0-16,-1 1-5 0,0 0 6 16,-1 2-2-16,0 0 2 0,-3-1 3 15,0 1-7-15,0-2 6 16,0 1 7-16,-5-1-12 0,-2-3 4 16,-4 5 20-16,-1-4-21 0,1 0 10 15,-4 0-6-15,-1-4-5 0,1-3 0 16,4-1 15-16,0-5-17 0,1 1 4 15,4-4 6-15,2 2-11 16,2-3 2-16,1-7 0 0,1 3-8 16,0-7 12-16,4 2-6 0,3 7-4 15,0-2 9-15,0 5-4 0,-1 1-5 16,1 0 11-16,0 5-6 0,0-2-5 16,1 4 10-16,0-1-5 0,-3 2-5 15,1 0 9-15,2 0-3 16,-1 0-7-16,3 3 12 0,-1 2-5 15,-3-4-4-15,1 4 8 0,-4-3-4 16,1 3-4-16,-1-2 10 0,-2 1-4 16,1 0-2-16,-2-1 2 0,0 1 5 15,-1-2-4-15,-5 3 11 16,-1 1-7-16,-4 1-7 0,1-4 2 16,-1 3 10-16,0-4-12 0,3-2 2 15,3 0 13-15,-2 0-17 0,4 0 6 16,2-4 1-16,0 0-5 0,1 2-6 15,0-5 7-15,2 1-12 0,2 0 14 16,1 0 0-16,-3 2-4 16,2-2 2-16,1 3-2 0,-3 0-5 15,4 2 10-15,-1 1-6 0,1 0-4 16,0 0 8-16,-1 0-2 0,0 3-6 16,2 0 11-16,-1 1-4 0,0 3 0 15,0-2-2-15,-3-1 1 16,-2 3-4-16,2-1 9 0,-3-1-1 15,0 3-6-15,-4-1 6 0,-1 2 12 16,-3-1-15-16,-2 1 0 0,0 0 11 16,-1-3-14-16,2-2 6 15,-1-4 7-15,4 0-12 0,1 0 4 16,1 2 8-16,0-7-13 0,1 0 5 16,-2-3-3-16,5 2-8 0,0-1 10 15,0-3-2-15,5 4-5 0,-2-2 8 16,2 0-2-16,3 3 0 0,-1 0-4 15,2 0 3-15,0 3-4 16,0-1 8-16,0 2-5 0,-2-2-4 16,-1 2 9-16,1 0-5 0,-2 1-4 15,-2 0 10-15,5 4-6 0,-6 0-3 16,0-1 7-16,-2 2-1 0,0-2-2 16,-2 2 2-16,-4 1 12 0,-3 4-12 15,0 1 6-15,-3-1-5 16,0-1-4-16,1 0 4 0,2-5 4 15,2 0-8-15,1-1 4 0,1-3 7 16,-2 0-12-16,3-3 6 0,-2-1 3 16,2-2-9-16,4-1 1 0,0-3 0 15,0-2-10-15,2 2 14 16,4-1-1-16,-1 3-2 0,3 1-1 16,-1 3 2-16,0 2 0 0,4 2-6 15,-2 0 5-15,2 0-7 0,-3 6 9 16,0 0-2-16,2 2-4 0,-6 0 8 15,2 0-3-15,-2-1 0 0,-3-1 0 16,-1 1 5-16,0-1-7 16,0-1 4-16,-4-1 14 0,2-1-11 15,-6 0 16-15,1 1-9 0,-1 2-5 16,-4-3 11-16,2 0-6 0,-1-1-10 16,5-1 6-16,-1 1-4 15,4-1-8-15,2 0 6 0,1-1-4 16,8 0-71-16,8-1-142 0,3-17-241 15</inkml:trace>
  <inkml:trace contextRef="#ctx0" brushRef="#br1" timeOffset="190495.67">29186 7019 84 0,'0'0'0'0,"0"0"77"0,0 0-21 16,0 0-41-16,0 0-22 0,0 0 2 15,0 0 10-15,0 0-1 16,-3 0 26-16,3 0 36 0,0 2 5 16,-1-1-29-16,-2 1 5 0,-1-1-21 15,1 4-9-15,-2-4 28 0,1 2-20 16,0-1-4-16,1 0 6 0,-1 1 2 16,4-2-6-16,-3-1 11 15,2 0-11-15,1-2-7 0,-2 0-4 16,2-1-10-16,-3 0-4 0,1 0 4 15,-1-4 3-15,2 3-4 0,1 1 8 16,0 1 4-16,0-1-12 0,0-1 9 16,0 2-12-16,2-2-4 15,4 3 12-15,2-2-11 0,-2 1 0 16,3 2 8-16,-3 0-6 0,1 0-3 16,-1 0 12-16,-2 2-7 0,1 1-3 15,-3 0 8-15,0-1-2 0,-2 1 1 16,0 3 30-16,-6-1 5 0,-1 4-21 15,-3 0 2-15,-1-2-10 16,0 1 0-16,0 0 15 0,2-7-3 16,-1-1 1-16,1 0 11 0,3-1-13 15,0-2-18-15,3-2 11 0,-1 1-18 16,4-5-7-16,0 5 17 0,0-3-8 16,8-2-2-16,0 2 10 15,3 0-6-15,-1 2-8 0,0 2 14 16,-1 1-10-16,0 2-7 0,-2 0 17 15,-2 0-10-15,0 2-3 0,-1 2 13 16,0 1-7-16,0 1 0 0,-4-2 4 16,0 2 12-16,0 1-2 15,-10 0 14-15,-1 4-12 0,1-3-6 16,-1 3 10-16,2-6-6 0,1 0-5 16,-6-5 12-16,4 0-2 0,1 0-4 15,1-3 6-15,4-2-15 0,-1-2-8 16,3 0 8-16,0 0-8 0,2-4-5 15,0 5 18-15,0-2-9 16,0 3-8-16,3 2 16 0,0 1-12 16,2 0-5-16,0 2 13 0,2 0-8 15,0 0-7-15,3 1 17 0,-1 2-9 16,3 2-2-16,-5 1 10 0,-1-2-5 16,0 0-5-16,-5-1 10 15,2 0-2-15,-2 2-3 0,-1 1 0 16,0-4 8-16,0 4 8 0,-4 2 11 15,-4-1-19-15,-5 2-4 0,0-1 11 16,-1 2-13-16,0-5-3 0,-2 0 2 16,3-3 12-16,3 0-13 15,3-2 0-15,3 0 13 0,2-2-13 16,1-5-5-16,-3-3 4 0,4-2-14 16,0-4 22-16,4 0-8 0,3 2-8 15,1 2 17-15,1 3-11 0,1 1-5 16,-1 1 13-16,3 3-9 0,-3 0-5 15,7 4 15-15,-5 0-12 16,-3 0-3-16,0 4 14 0,-1-1-10 16,-5 3-3-16,2 0 14 0,0 0-5 15,-4-1-2-15,1 2 2 0,-1-2 12 16,-1-1-12-16,-4 7 20 0,0-7-13 16,-6 3-5-16,2 0 13 15,0 0-13-15,-2-3-2 0,5-1 17 16,-2-3-11-16,5 0-8 0,-1 0 2 15,2-2 9-15,2 1-10 0,0-5-12 16,0-3 10-16,4-1-15 0,1 0 25 16,3 1-9-16,0 2-7 15,-3-1 16-15,0 4-11 0,-1 0-5 16,-1 4 15-16,4 0-14 0,-5 0-4 16,4 0 16-16,0 0-10 0,-4 2-7 15,4 1 21-15,-3 2-11 0,-1 2-5 16,0-1 14-16,-2 0-2 0,0 3-6 15,0-2 2-15,-4 2 22 16,-1-2-22-16,1 2 18 0,-4-4-12 16,0 0-2-16,-1-4 15 0,-2 1-10 15,2-2-8-15,0 0 13 0,3-2-10 16,-2-1-10-16,0-2 10 0,2-4-7 16,1 1-11-16,1-3 21 15,3 1-11-15,0-1-7 0,1 5 16 16,1-4-10-16,4 4-6 0,2 2 16 15,-2-2-5-15,4 2-2 0,-2-1-5 16,0 3 1-16,2 2-5 0,0 0 15 16,0 0-9-16,0 4-10 15,3 2 18-15,-2 1-7 0,-2 0-5 16,1 1 16-16,-2 2-10 0,-3-3-4 16,0 2 12-16,-4 0 0 0,0-1-10 15,0 0 8-15,-4 1 14 0,-1-4-19 16,-6 1 2-16,3 0 14 0,-1-4-17 15,-3 0 4-15,2-2 11 16,-1 0-17-16,0-2 8 0,1-6 1 16,3-1-5-16,-2-2-6 0,5-1 3 15,-1-2-9-15,4-1 15 0,1 3-5 16,2 1-9-16,6 2 18 0,2 1-9 16,-1-1-10-16,3 2 18 0,-1 1-9 15,-1 3-8-15,0 1 17 16,0 2-9-16,-2 0-11 0,2 3 16 15,-2 5-4-15,-1-2-8 0,0 4 16 16,2 0-7-16,-5 1-5 0,0 3 12 16,-1-3 1-16,-3 0-12 15,0-1 10-15,-4-1 15 0,-1-1-14 16,-4 0 11-16,1-3-5 0,-2-1-11 16,-4 1 14-16,2-4-9 0,-1-1-10 15,1 0 8-15,3 0 2 0,-1-6-15 16,5-1 16-16,-2-2-9 0,3-3-11 15,0-5 21-15,3 1-11 16,1-1-10-16,0 4 19 0,5 1-11 16,2 1-1-16,3 2 10 0,0 0-8 15,1 5-5-15,3 1 13 0,-3 3-8 16,3 0-7-16,0 4 12 0,-3 3-2 16,0 4-10-16,-5-3 17 15,-1 3-6-15,-4-3 0 0,1 2 0 16,-2-4 11-16,0 1-10 0,0-3 16 15,0-2-11-15,0 0-11 0,0 0 10 16,0-2 1-16,0 0-9 0,0 0-125 16,0 0-144-16,0-4-437 15</inkml:trace>
  <inkml:trace contextRef="#ctx0" brushRef="#br1" timeOffset="191385.61">26790 7038 409 0,'0'0'0'0,"0"0"145"15,0 0-60-15,0 0-25 0,0 0-23 16,0 0 15-16,0 0-8 0,0 0-19 15,0 0-13-15,6-4-9 16,0 4-6-16,5 0 6 0,1 0 1 16,5 0-4-16,-1 0-16 0,7 0-60 15,0 0-109-15,1 0-107 0</inkml:trace>
  <inkml:trace contextRef="#ctx0" brushRef="#br1" timeOffset="191679.24">27316 6994 752 0,'0'0'0'0,"0"0"0"0,0 0-22 16,0 0 22-16,0 0 0 0,0 0-88 16,0 0-2-16,72-34-13 15,-58 34-50-15,0 0-80 0</inkml:trace>
  <inkml:trace contextRef="#ctx0" brushRef="#br1" timeOffset="191868.76">27676 6956 670 0,'0'0'0'0,"0"0"0"0,0 0 60 15,0 0-68-15,0 0 0 16,0 0-47-16,0 0-6 0,0 0-46 16,72-2-118-16,-57 2-20 0</inkml:trace>
  <inkml:trace contextRef="#ctx0" brushRef="#br1" timeOffset="192041.6">28083 6978 666 0,'0'0'0'0,"0"0"-32"16,0 0 22-16,0 0 4 0,0 0-67 16,0 0-48-16,77 0-65 0</inkml:trace>
  <inkml:trace contextRef="#ctx0" brushRef="#br1" timeOffset="192231.37">28561 6984 748 0,'0'0'0'0,"0"0"-13"0,0 0 19 15,0 0 5-15,0 0-15 0,67-6-88 16,-45 0-84-16,1 4-213 0</inkml:trace>
  <inkml:trace contextRef="#ctx0" brushRef="#br1" timeOffset="192384.1">28829 7024 534 0,'0'0'0'16,"0"0"89"-16,0 0-40 0,0 0-36 16,0 0-11-16,0 0 8 0,0 0-12 15,0 0-109-15,0 0-104 0</inkml:trace>
  <inkml:trace contextRef="#ctx0" brushRef="#br1" timeOffset="193060.29">29205 7344 665 0,'0'0'0'0,"0"0"187"0,0 0-81 16,0 0-70-16,0 0-39 0,0 0-36 16,0 0-48-16,0 0-64 0,0 0-2 15,4 30-58-15,-1-19-79 0</inkml:trace>
  <inkml:trace contextRef="#ctx0" brushRef="#br1" timeOffset="193234.81">29189 7578 546 0,'0'0'0'0,"0"0"161"16,0 0-75-16,0 0-59 0,0 0-18 15,0 0-10-15,0 0-11 0,0 0-27 16,0 0-54-16,2 62-67 0,-1-52-55 16</inkml:trace>
  <inkml:trace contextRef="#ctx0" brushRef="#br1" timeOffset="193359.39">29161 7838 430 0,'0'0'0'0,"0"0"-10"16,0 0-37-16,0 0-199 16</inkml:trace>
  <inkml:trace contextRef="#ctx0" brushRef="#br1" timeOffset="193479.63">29160 8035 352 0,'0'0'0'0,"0"0"-73"0,0 0-30 0</inkml:trace>
  <inkml:trace contextRef="#ctx0" brushRef="#br1" timeOffset="193661.34">29195 8394 369 0,'0'0'0'0,"0"0"11"0,0 0-3 16,0 0-16-16,0 0-60 0,-4 67-68 16</inkml:trace>
  <inkml:trace contextRef="#ctx0" brushRef="#br1" timeOffset="193836.64">29172 8779 444 0,'0'0'0'0,"0"0"80"0,0 0-71 16,0 0-8-16,0 0-2 0,0 0-193 15,0 0-3-15</inkml:trace>
  <inkml:trace contextRef="#ctx0" brushRef="#br1" timeOffset="194047.4">29227 9371 214 0,'0'0'0'0,"0"0"174"0,-19 84-118 16,14-51-18-16,2 0 22 15,-1 1 14-15,3-2-13 0,1-7 0 16,0-6 0-16,0-6-18 0,5-4-41 16,-2-5-4-16,6-4-141 0,-7 0-380 15</inkml:trace>
  <inkml:trace contextRef="#ctx0" brushRef="#br1" timeOffset="197264.09">27204 10422 175 0,'0'0'0'0,"0"0"209"0,0 0-108 16,0 0-69-16,0 0-8 15,0 0 131-15,0 0-45 0,0 0-66 16,0 4-17-16,-2 0-5 0,-3-2 2 15,1 2-9-15,1-1-10 0,-1-1 8 16,2 1 2-16,-1 0-2 0,-3-3 6 16,3 0-2-16,-1 0-12 0,-1-1 3 15,2-6-4-15,-2-1-8 16,2-1 5-16,3 0-3 0,0-1-6 16,0 2 8-16,5 0 0 0,-1 3 0 15,1 1-7-15,-1 2 7 0,0 2-18 16,0 0 14-16,0 0 0 0,0 0-6 15,0 5 11-15,1-2-1 16,-3 1 0-16,2 2 0 0,-1 1 1 16,-1-1-2-16,0 4 2 0,2 1 2 15,-3-3-5-15,-1 5 4 0,0-3 13 16,-3 2-7-16,-3-1 7 0,-1-3-2 16,-3 1-5-16,-2-4 7 15,0-2-3-15,-1 0-5 0,1-3 7 16,0 0 7-16,2 0-1 0,1-1 9 15,3-1 6-15,1 2-11 0,3 0-4 16,1 0-12-16,1 0-13 0,0 0 5 16,0 0 0-16,5 0-121 15,6 0 3-15,3 0-91 0,-4 0-331 16</inkml:trace>
  <inkml:trace contextRef="#ctx0" brushRef="#br1" timeOffset="198102.98">28136 8843 269 0,'0'0'0'0,"0"0"113"0,0 0-29 16,0 0-23-16,0 0-27 0,0 0-3 15,0 0-7-15,0 0-15 0,0 0-1 16,-18 7 4-16,16-2 11 0,-1-3 14 16,2-1 3-16,-1-1 5 15,1 0-7-15,0 0-12 0,0 0-16 16,1 0-5-16,0-4-6 0,0-3 1 15,6 1 0-15,-3-4 0 0,0 8-1 16,1-1 1-16,0 2 0 0,-2 1-2 16,-1 0 2-16,1 0 0 15,-2-1-4-15,0 1 4 0,0 0 2 16,-1 0-1-16,0 0 18 0,-1 1 1 16,0 2-8-16,-1-2-3 0,2 0-6 15,1 0 4-15,0-1 0 0,0 0-5 16,0 0 3-16,0 0 1 0,0-3-12 15,0-1-4-15,0-3-77 16,4-3-163-16,-3-2-274 0</inkml:trace>
  <inkml:trace contextRef="#ctx0" brushRef="#br1" timeOffset="198931.48">29219 7040 197 0,'0'0'0'0,"0"0"69"0,0 0-8 15,0 0-23-15,0 0-19 0,0 0 7 16,0 0 3-16,0 0 1 16,0 0 24-16,0-2 14 0,0 2-4 15,0 0-16-15,0 0-5 0,0 0-8 16,0 0-3-16,0 0-3 0,0 0-17 16,0 0-4-16,0-3-2 0,-2 3-10 15,2-1 6-15,0 1 4 0,0 0-11 16,0 0 6-16,0-2 7 0,0 2-6 15,-1-1 5-15,1 0 8 16,0 0-1-16,0 1 5 0,0 0 3 16,0 0-4-16,0 0 8 0,0 0 5 15,-1 0-9-15,1 0-4 0,0 0-6 16,0 0-17-16,0 0 3 16,0 0-3-16,0 2-55 0,5 1-40 15,4 1-12-15,-2-2-195 0</inkml:trace>
  <inkml:trace contextRef="#ctx0" brushRef="#br2" timeOffset="208936.48">25918 12897 136 0,'0'0'0'0,"0"0"168"15,0 0-73-15,0 0-65 0,0 0-28 16,0 0 0-16,0 0-4 0,0 0 2 15,8 2 1-15,-5-4 2 0,3-1-6 16,-3-1 6-16,0 1-1 16,4-3 4-16,-3-4 4 0,-1 1-6 15,2-2 7-15,-1-1 0 0,0 2-2 16,0-3-2-16,-1 5 1 0,2-3-8 16,-2 5 0-16,0-4 0 0,2 1 2 15,-2 1-5-15,0-3 6 0,3 2-3 16,0-2-2-16,0 4 4 15,-1-3-2-15,-2 3 1 0,3-1 10 16,-4-2 0-16,1 2-5 0,1-1 4 16,-1-1-10-16,5 2 0 0,-5-1 0 15,4 1 0-15,0-1-2 0,1 0 4 16,0-1-4-16,-1-3 1 0,3 0 1 16,0-1 2-16,-1 1-2 15,0 2 0-15,-1-3 1 0,-1-1-2 16,0 3 2-16,-1 0 1 0,3-3-4 15,-5 1 4-15,3 3 0 0,-4-2-1 16,3 1 7-16,-1-2-2 16,1 2-3-16,0-2 9 0,1 0-6 15,-1 1 3-15,1-3 12 0,3 1-4 16,-4-4-4-16,1 3 4 0,1 1-6 16,-2 0-3-16,1 1 10 0,-2 1-11 15,1 0 8-15,-2 2 7 0,0-2-2 16,3 1-8-16,-1 0 2 15,0-4-15-15,3-2 1 0,0 2 0 16,1-3 4-16,1 1-5 0,2-1 2 16,-1 0 0-16,1 0-2 0,-1-1 2 15,-2 2 0-15,1 0-1 0,-1 2 0 16,-2 0 14-16,-1 1-7 16,3 0 10-16,-1 2-9 0,1-1-7 15,2-3 7-15,-1 2-9 0,-2-1 0 16,0 1 2-16,1-2 0 0,0-1-1 15,2-1 0-15,0 2 15 0,0-4-4 16,0 1 0-16,2-1-6 16,0 0-4-16,-1 2 7 0,0-1-12 15,-2 2 5-15,0 3 4 0,0 2-9 16,-2-2 3-16,-1 1 2 0,2-1-1 16,-1 0-2-16,-1-1 4 0,1 2 0 15,-1 0-1-15,1-2 15 0,0-1-8 16,1-1 8-16,1-1-1 15,1-2-12-15,1-2 0 0,0 1 7 16,-1 0-14-16,-1 4 3 0,1 0 2 16,-1 3 4-16,-2-1-8 0,0 1 6 15,0 0-1-15,-3 1-3 0,3 2 2 16,-1-2 7-16,2-3-8 0,-2-2 10 16,2 2-11-16,0-2 0 15,0 0 2-15,0 2 4 0,1 0-6 16,-2-1 2-16,-1 2 7 0,1 0-3 15,0 1 13-15,-1 0-12 0,-1 2 0 16,-2-1 6-16,2 3-13 16,-4-3 2-16,3 4 8 0,-1-1-9 15,-1-1 0-15,1-3 10 0,4 1-8 16,-3-2-3-16,1 1 2 0,3 0 8 16,0-1-6-16,1 2 6 0,-1 1-13 15,0 0 4-15,-2-2 0 0,-3 0 3 16,2 3-5-16,0-2 4 0,1 1-3 15,1-3 2-15,-2 2 4 16,3 0-8-16,-2 1 0 0,0-1 6 16,-1-2-5-16,1 1 1 0,-3 0 2 15,4 1 1-15,-3 1-5 0,1-2 6 16,2 0 1-16,-3-3-4 16,1 4 0-16,2-3 0 0,-1-2-3 15,0 1 6-15,3 0-1 0,-1 0-4 16,1 2 4-16,-2 1 0 0,1 0-4 15,-3 2 4-15,0-3-4 0,0 1 2 16,-1 1 6-16,3-2-11 16,-2 2 5-16,1-2 0 0,0 0 1 15,1-3-3-15,0 0 4 0,1 1 0 16,0-2-5-16,1 1 6 0,-2-1-4 16,-1 1 1-16,0-1 0 0,0-1 1 15,2-2-1-15,-1-3 0 0,0 1 6 16,2-1-6-16,-2 2 6 0,3 1-8 15,1 0 1-15,-1 2 2 16,-2 0 4-16,2-5-7 0,-1 2 4 16,0-2 4-16,0-1-4 0,0 4 10 15,-1-4-14-15,1-1 4 0,2-3 13 16,0 0-14-16,2 0-2 0,2-1 2 16,-1 0 1-16,2-1-3 15,-3-1 2-15,0 1 6 0,0-3-5 16,0 3 8-16,0-4-9 0,1 2-1 15,-2-1 0-15,3 0 9 0,1 3-8 16,0-2 9-16,2 3-13 0,-3-3 2 16,0 2 2-16,-1 1 8 15,1-1-8-15,-2 0 14 0,-1 1-9 16,-1 3-1-16,-2-4 9 0,4 4-7 16,-3-2-2-16,1-2 9 0,3-1-10 15,1-4-1-15,4 1 5 0,1-3-9 16,4-1 0-16,0 1 2 15,2-1 1-15,-4-1-4 0,1 2 4 16,0 0 0-16,-1-3-3 0,0 1 2 16,1-4 5-16,-3 2-2 0,3-2 7 15,0 0-7-15,5-2-1 0,-2-4 11 16,3 0-19-16,5-1 6 16,-1 0 5-16,4-6-12 0,-2 1 6 15,1 0 0-15,1-3 1 0,-2 1 0 16,2 0 6-16,-1-2-14 0,0 4 7 15,1 0 0-15,-2-5 10 0,2 1-6 16,0-4 5-16,0-3-12 0,6 2 6 16,5-3 5-16,-2-4-13 15,8 0 4-15,1-4 2 0,0-4 0 16,5 3-3-16,-2-2 4 0,-2-1-1 16,0 2-2-16,-1 1 2 0,0-2 0 15,-1-1-1-15,1-2 0 0,1-4 1 16,4 2-3-16,-1-1 4 0,0-5-2 15,3 2 3-15,3-1 3 16,1-3-5-16,5 4-1 0,-2-1 0 16,-1 2 4-16,-2 0-6 0,-4 2 4 15,-4 4 1-15,-4 2-3 0,-7 6 0 16,0 4 2-16,-4 6-3 0,-4 5 2 16,-2 9-2-16,-5 0-27 15,2 10-42-15,-3 6-173 0,-10 4-145 16</inkml:trace>
  <inkml:trace contextRef="#ctx0" brushRef="#br3" timeOffset="-212137.81">31164 4365 138 0,'0'0'0'0,"0"0"236"16,0 0-88-16,0 0-79 0,0 0 5 15,0 0 10-15,0 0-33 16,0 0-14-16,-19-12-13 0,16 12 0 15,0 0-11-15,-1 8-16 0,-3 1 6 16,-5-1 2-16,3 5-3 0,1 1 12 16,-3 2-4-16,2-1-8 0,-1-2 7 15,1 2-7-15,-3 0-4 0,0 3 4 16,0-2 2-16,0 1-4 16,1-1 0-16,1-2 10 0,0 0-10 15,1 1 0-15,-3-1 2 0,1 0-5 16,0 4 6-16,-3-5-1 0,4 0-2 15,-1 0 0-15,1-1 2 0,1 4-3 16,0-3 2-16,-2 1 5 0,1 1-7 16,0 0 2-16,-3-1 7 15,2-1-8-15,-1 4 0 0,1 0 13 16,0-2-14-16,-3 1 2 0,2 0 11 16,-2 1-12-16,1-1 0 0,2-2 16 15,-1 0-13-15,-1-1 9 16,2 2-3-16,-1-1-5 0,-1-2 7 0,2 0-4 15,0 0-6-15,-2-1 12 16,3 2-10-16,-2-1 1 0,-1 1 7 16,1-1-3-16,-3 0-2 0,4 0 9 15,0 0-5-15,-2-1-11 0,3 3 2 16,0-4 9-16,1 0-13 0,1 3 6 16,0-2-2-16,-3 1-1 15,4 2 0-15,-2-1 1 0,-2-1-1 16,0 1 0-16,2 2 3 0,-1-5-5 15,3 5 4-15,-3-3 9 0,4-1-11 16,0 0 0-16,-2 1 15 16,1-2-19-16,2 1 8 0,-2-1-2 15,3-2-3-15,-3 4 2 0,0-5-1 16,1 4-2-16,-2-3 4 0,-1 4 3 16,0-2-7-16,-1 4 4 0,0 0 8 15,0-2-8-15,2 3 12 16,2-3-5-16,-3 0-10 0,3 1 2 15,-1-2 10-15,-3 1-11 0,0 0 0 16,0-1 9-16,0-2-11 0,-2 2 4 16,0 2 13-16,2 1-11 0,-2 0 9 15,5-2-9-15,-1 0-5 0,-2 1 2 16,5-3 4-16,-2 3-5 16,2-1 0-16,-2-1 2 0,-2-1-5 15,3 3 6-15,-4-3 2 0,1 5-5 16,-3-2 0-16,-1 1 9 0,1-1-11 15,3 0 4-15,-1 0 5 0,2 2-9 16,0 0 4-16,0-2 0 0,-2 0-4 16,-1 0 2-16,3 4 1 15,-4 0-2-15,-1 1 2 0,1-3 2 16,-2 4-3-16,0-2 0 0,-1 1 2 16,1 0-2-16,2-1 0 0,-2 0 3 15,3-1-3-15,0 0-2 0,1-1 3 16,0-1-2-16,0 2 1 0,2-2 1 15,1 1-2-15,-5-1 2 16,-3-1-2-16,2 4-1 0,-3-1 4 16,3 1 2-16,-2 0-5 0,2-3 2 15,1 1 0-15,2-3-1 16,0 1 0-16,1 2 0 0,1-4-5 0,-2 1 10 16,6 3-6-16,-5-3-5 15,3 1 12-15,1-2-6 0,-4 2-5 16,-1-1 10-16,3 1-3 0,-3 0-4 15,-1 0 4-15,1 1-2 0,-1-2 0 16,1 5 0-16,0-4 3 16,1 0-3-16,4 2 0 0,-2-1 1 15,0 0-1-15,-1 0-1 0,1 0 2 16,0 2-2-16,-2-2 2 0,4 2 1 16,-3-3-2-16,-1-2 0 0,-1 1 1 15,0 3-2-15,0-2 2 0,2-3 9 16,1-1-12-16,0-2 4 15,2 1 8-15,-1 1-14 0,0-1 8 16,1-1 0-16,-1 3-7 0,4-2 6 16,-5 3 1-16,-1-1-6 0,2 2 4 15,-4-1 0-15,3 3-2 0,-2-3 0 16,-3 1 3-16,1 1-4 16,1-3 2-16,1 3 4 0,0-3-7 15,2 0 4-15,0 3 0 0,2-2-2 16,-3-1 0-16,0 5 1 0,0-5-2 15,-1 1 1-15,2 3 1 16,-2 4-2-16,-2-3 2 0,1 0-2 16,1 3-3-16,0-2 8 0,0-1-3 15,0 0-6-15,0 2 10 0,0 0-5 16,1-2-6-16,0 2 12 0,-1-1-6 16,-1 1-4-16,0 1 8 0,-3 1-2 15,1-1-4-15,-1 3 4 0,0 1-1 16,-1-2-1-16,-1-1 0 15,2 2-1-15,0-1-3 0,2-4 8 16,-1 1-2-16,0 1-2 0,1-2 0 16,-1 4 0-16,1-1-4 15,0 1 8-15,-2 1-3 0,2-3-6 0,-3 0 10 16,0 1-3-16,-1 1-2 0,2-1 0 16,1 1 3-16,-1-4-5 15,3 0 4-15,-5 0-3 0,3 0-5 16,2 0 12-16,0 0-5 0,1 0-2 15,2-1 0-15,2-2 1 0,-4 1 0 16,2 4-1-16,0-3 1 16,-3 1 0-16,0 2 0 0,0-3 2 15,-2 2-2-15,0 1 0 0,1-2-1 16,-2 1-3-16,3-1 8 0,2 1-1 16,0-2-8-16,-1-2 10 0,1 2-5 15,0-1 0-15,0 1 0 16,-1 1 0-16,-1 0-4 0,0 1 8 0,-3 0-4 15,2-1-4-15,-3 2 8 16,0-1-1-16,1 1-4 0,-1 0 2 16,1 0 2-16,0-4-6 0,2 3 6 15,0-1-4-15,1-2-6 0,2 1 14 16,3-3-6-16,-3 1-1 0,0 3 0 16,1-2-1-16,-2 2-4 15,-2 1 10-15,0-2-3 0,1 1-6 16,-3 0 8-16,0-1 1 0,1 3-8 15,0-2 6-15,1-1 5 0,-1-2-10 16,3 1 4-16,3-2-1 16,-2 2-1-16,1 0 0 0,0-2 3 15,0 1-4-15,-4 1 1 0,3 0 1 16,-2 2-2-16,0 1 2 0,3 0 2 16,-4-1-5-16,2 1 4 0,-1-3 5 15,0 0-10-15,5 0 6 0,-2-2 7 16,2 0-14-16,-1 0 7 15,2-1-2-15,-1 0-2 0,1 3-2 16,1-3 5-16,-2 0-4 0,-1 3 4 16,1-1-2-16,-2 0 0 0,-2 3 0 15,2-1 3-15,0-1-4 0,1 0 2 16,1-2 0-16,-3-1-4 0,5 3 6 16,-3-3 0-16,1 4-4 15,1-2 0-15,-2-1 3 0,0 1-4 16,0-2 4-16,0 1-2 0,0-1 0 15,1-1 0-15,1 2 2 16,0-1-3-16,-2-3 2 0,2 3 3 16,-2-3-4-16,1 1 0 0,1-2-1 15,2 2-3-15,-2-2 8 0,3 5-3 16,-5-2-4-16,1 0 6 0,-2 1-1 16,-1 0-7-16,1 1 10 0,-4-2-2 15,2 3-3-15,0 1 0 0,-2 1 0 16,4-1-4-16,-2 1 8 15,1-1-3-15,0 1-1 0,1 0 0 16,1-4 0-16,-3 1-4 0,4 2 7 16,-1 0-1-16,1-1-4 0,-1 2 4 15,-1-3-2-15,0 2-4 0,0-2 8 16,1 3-3-16,-1 0-1 16,-2-1 0-16,1 1 1 0,1-2-2 15,0 0 1-15,0 2-1 0,-1 0-2 16,0 1 6-16,1 0-1 0,-3 0-2 15,1 0 0-15,0 1 2 0,-3-3-4 16,2 3 4-16,-1 2-2 0,1-3 0 16,0 1 0-16,2-1 4 15,0-2-5-15,0-2 2 0,2 0 1 16,0 1-3-16,1 0 2 0,-1 0 1 16,-1 0-3-16,1 1 2 0,-1 2 2 15,1-4-3-15,-2 2 0 16,2 3 2-16,-3-6-5 0,4 3 6 0,-1-1 0 15,0-1-4-15,2 1 2 16,-1-1-1-16,-1-2 0 0,0 2 0 16,-2 0 2-16,1 1-2 0,0 0 0 15,-1 2 4-15,0-1-4 0,2 1 0 16,0-3 1-16,0 2-4 0,-1 0 6 16,1-2 0-16,0-1-4 15,1 1 2-15,-1-3-1 0,0 3 0 16,1-4 0-16,0 3 2 0,0-1-8 15,1-1 12-15,1 4-7 0,-1-5-4 16,0 4 10-16,1-1-4 16,-4-1-6-16,2 3 10 0,-1 1-4 15,-2 0-5-15,0 3 8 0,-5-4 1 16,2 4-5-16,1-1 0 0,1 1 10 16,0 0-12-16,-3 0 4 0,4-1 7 15,-1-2-12-15,1 5 6 0,-3-1 1 16,2 1-6-16,-2 0 4 15,0 1-1-15,0 0-3 0,0 0 4 16,-2 1 1-16,0 2-6 0,1-2 6 16,0 2 1-16,-1-3-5 0,0-1 1 15,-1 0 3-15,1 0-6 0,2-1 6 16,-2 0-3-16,2 1 0 0,-2-4 0 16,0 0 4-16,2 2-5 15,-2-1 2-15,3 2 0 0,-1-2-7 16,-1 2 12-16,1-2-4 0,2-2-4 15,-1 3 3-15,0-2-1 16,2 3 0-16,0-1 0 0,-3 2 1 16,2-2-2-16,-1 2 0 0,-2 2 1 15,0 2 0-15,0 1 0 0,-1 0 1 16,-5 0-5-16,6 1 8 0,-5-6-4 16,4 5-2-16,0-3 4 0,1-1-1 15,3 2-5-15,-4-5 8 0,3 2-4 16,1-1 0-16,-1 1 0 15,-1 3 0-15,1-2-3 0,0 0 6 16,-1 1-4-16,0-1 0 0,1-2 2 16,-1 1 2-16,1-1-3 0,1 2 0 15,0-1 1-15,-1 0-2 0,2 0 1 16,0-3 1-16,-1 2-2 16,3-2 2-16,-4 1-2 0,1 2-4 15,2-3 10-15,-3 1-5 0,0 2 0 16,3-3 0-16,-1-1 1 0,1 0-2 15,1-1 2-15,-2 1 0 16,2 0-2-16,0-3 2 0,0 2-3 0,2-3-2 16,-4-3 8-16,5 5-4 15,-2-4 0-15,-1 2 0 0,1 2 2 16,-3-2-3-16,0 2 2 0,2 2 0 16,-3-4-4-16,-2 4 6 0,3-2-1 15,-1 1-3-15,4-2 2 0,-3-1-2 16,4 0-2-16,-2-1 6 0,2 0-3 15,-1-3-2-15,0 5 4 16,-2-2-3-16,0 2 1 0,-1 2 0 16,-2 2 1-16,-1 1-4 0,3 2 6 15,-3-3-2-15,0 2-5 16,1 1 8-16,-1-3-2 0,0 4-2 0,2-1-2 16,0 0 3-16,-2-2-2 15,1 1 2-15,2 1 0 0,-7 0-1 16,3 4-2-16,-1 0 5 0,-2-1-6 15,-2 3 5-15,1-2-2 0,-2 1 0 16,3 0 0-16,-3-1 0 0,4 0 0 16,-1 0 0-16,-1-2-1 15,1 1 0-15,3-1 2 0,-2 0 0 16,1 1-1-16,-2 0-1 0,2-1 2 16,1-1-2-16,-1 2 2 0,1 0-2 15,-1 0-2-15,0 0 6 0,0 1-2 16,0-3-3-16,2 1 4 15,-2-1-3-15,1 1-1 0,-1-1 4 16,-1 1-2-16,0 0-1 0,0 2 2 16,2-1 1-16,-3 3-5 0,2-1 6 15,-2 2-4-15,1 1-4 0,-2-4 10 16,1 1-5-16,0-3 0 0,4 1 0 16,0 1 0-16,-1-1-2 15,0 0 4-15,1 1-2 0,-2 4-3 16,2 0 5-16,-3 0-3 0,0 0-1 15,-1-1 4-15,3-5 0 0,0 1-2 16,-2 0 0-16,3-3-1 16,-2 4-2-16,-1-2 6 0,2 0-2 15,-2 2-1-15,1 1 0 0,1-3 1 16,-2 4-1-16,0-3-1 0,2-3 0 16,-2 1-2-16,2 1 6 0,-2 1-3 15,-1-1-3-15,1 1 6 16,0 1-4-16,2-1 0 0,-3 1 2 15,1-1 1-15,1 0-6 0,-1 1 8 16,1-1-4-16,-1 3 0 0,-2 0 0 16,2 0 1-16,-2 3-1 0,-1-2 0 15,2 2-1-15,-2 1-2 0,1-2 6 16,-2 3-3-16,5-4 0 0,-3-1 0 16,0 0 0-16,1-4-3 15,2 2 6-15,-4-2-2 0,3-2-1 16,1 4 0-16,-4-2 1 0,2 4-2 15,-2-1 2-15,0-1-1 0,-1 1 0 16,2 1-1-16,-2 0-1 16,2-3 1-16,2 2 2 0,0 1 1 15,-1 0-2-15,2-2 0 0,0 0 0 16,-4 4 0-16,1-5-1 0,2 3 0 16,-3-1-3-16,1-1 8 0,2-3-2 15,-3 4-2-15,4-4 0 16,-1 1 0-16,0 0 0 0,0 2-2 0,1-1 5 15,0-1-6-15,1 2 5 16,-4 2-3-16,2-1-1 0,0 2 4 16,-2-1-2-16,1 2-3 0,0 0 6 15,-1 0-3-15,2-2 0 0,0 1 0 16,-3-1 0-16,5-2 0 16,-3-1 0-16,4 0-1 0,-1-1-1 15,1 2 4-15,2-1-2 0,0 1-2 16,-2 0 4-16,-1 5 0 0,0 0-3 15,-1 1 1-15,1 2-1 0,-1-3-1 16,0-1 4-16,0-2-3 0,-1 2 1 16,0 2 0-16,-1 0 3 15,-2 0-3-15,4 2 0 0,-3-2 11 16,5 1-9-16,-5-2 9 0,1 0-1 16,0 1-7-16,-3 1 4 0,1 1-2 15,-3 0-4-15,0-1 4 0,1-1-4 16,0-2-2-16,1-5 2 15,5-4 0-15,3-6-1 0,4-5-23 16,6-2-54-16,0-3-116 0,-2-2-427 16</inkml:trace>
  <inkml:trace contextRef="#ctx0" brushRef="#br3" timeOffset="-176158.35">30387 2945 67 0,'0'0'0'15,"0"0"399"-15,0 0-282 0,0 0-13 16,0 0-3-16,0 0-19 15,0 0-18-15,0 0 1 0,-8-53-4 16,8 53-24-16,0 0-4 0,-3 0-16 16,3 0-13-16,-1 0 1 0,1 6-9 15,0 2 8-15,1 3 12 0,3 1-12 16,4 1-3-16,-2-1 5 0,4 0-7 16,1-1-2-16,1-1 6 15,0-2-4-15,4-3-3 0,-1 1 8 16,4-4-5-16,0 3-9 0,1-5-11 15,2-3-30-15,3-4-9 0,2-6 2 16,-3-1-27-16,0-4-11 0,-4-1-16 16,-4-1 10-16,1-1 23 15,-5-1 4-15,-1 1 32 0,-6 2 24 16,-2 2 26-16,-3 0-3 0,0 3 25 16,0 5 28-16,-4 3 24 0,0 2 1 15,-3 4-8-15,6 0-15 0,-3-2-25 16,-1 2-4-16,4 0-14 15,-4 3-6-15,-1 4 5 0,3 0-7 16,-4-2-7-16,5 5 6 0,1-4-4 16,0 2-2-16,0 0 7 0,0 1-5 15,-2 2-2-15,1 3 7 0,1 0-1 16,1 4-2-16,0-1 9 0,0 7-6 16,0 0-1-16,0 6 13 15,0 3 0-15,0 3-8 0,0 3 10 16,2 2-4-16,1 1-7 0,-1 0 8 15,0 2-1-15,-2-1-5 0,0 1 4 16,-1 1-7-16,-2 2-5 0,-2 2 4 16,-1-2-5-16,-2-5-4 15,1-5 0-15,5-8 15 0,-1-4-9 16,-2-8 15-16,2-6 4 0,0-5-1 16,-1-5 21-16,0-1 7 0,-1 0-19 15,-2-9-5-15,-2-2-17 0,-1-8-2 16,-3-5 8-16,2-6-9 15,-3-8 2-15,2-1 8 0,2-1-8 16,0 0-3-16,8 5 13 0,1 6-7 16,1 1-11-16,3 8 10 0,5 1-8 15,2 3-7-15,-1 3 6 0,0 2-3 16,3 1-3-16,2 6 6 0,2 2-6 16,-3-1-21-16,5 3-11 0,-4 0-30 15,-2 0 7-15,-1 2-5 16,0 0-72-16,2 1-24 0,2-3-9 15,-2-2-120-15,-2-5-119 0</inkml:trace>
  <inkml:trace contextRef="#ctx0" brushRef="#br3" timeOffset="-175652.1">30957 3138 644 0,'0'0'0'16,"0"0"178"-16,0 0-95 0,0 0-79 15,0 0-8-15,0 0 8 0,0 0 16 16,0 0 12-16,0 0 1 15,48-15-5-15,-34 13 14 0,0 2 2 16,-1-2-12-16,1-3 2 0,-1 1-2 16,3 1-13-16,-2-2 4 0,-1 2-8 15,4-2-10-15,-4-1 8 0,1 3-9 16,-1-3-3-16,-1 1 7 0,-3 2-10 16,-5 3-2-16,2-1 8 15,-4 1-4-15,-2 0-6 0,1 0 1 16,-1 1-48-16,1 5-32 0,2 2-30 15,-3 2-79-15,-2 2-69 0,-7-7-157 16</inkml:trace>
  <inkml:trace contextRef="#ctx0" brushRef="#br3" timeOffset="-175384.97">31037 3259 682 0,'0'0'0'0,"0"0"242"0,0 0-101 16,0 0-109-16,0 0-25 0,0 0-14 15,0 0-5-15,0 0 19 0,0 0-5 16,42-14 10-16,-22 10 17 0,0 0 0 16,0-2-9-16,2 2 12 15,-3-3-3-15,-1 0-9 0,0 3 6 16,-5-3-12-16,-2 4-13 0,-2 2 6 15,-6-1-8-15,0 2-4 0,-1 0-22 16,-2 0-95-16,0 6-71 0,-5-6-118 16</inkml:trace>
  <inkml:trace contextRef="#ctx0" brushRef="#br3" timeOffset="-174831.39">31402 2999 719 0,'0'0'0'0,"0"0"145"16,0 0-33-16,0 0-79 15,0 0-34-15,0 0 2 0,76-57 19 16,-53 50-14-16,0 2 5 0,-3 5-8 16,2 2-3-16,-2 4 0 0,-6 2 6 15,-2 6-7-15,-4-1 2 0,-7 5-3 16,-1 1-2-16,-10 3 8 0,-2 1 5 16,-6 2-10-16,0-1-3 15,1-4 6-15,-3 0-4 0,4-4 4 16,1 0 6-16,-1-3 9 0,4 0 27 15,3-6 9-15,3-2-17 0,4 0-2 16,-1-3-14-16,3 1-16 0,0 0 2 16,5 1-6-16,6 0 0 15,1 1-3-15,6-1 0 0,6-4-4 16,2 0 12-16,8 0-10 0,-2-5-224 16,0-5 3-16,-2-2-260 0</inkml:trace>
  <inkml:trace contextRef="#ctx0" brushRef="#br3" timeOffset="-174525.87">31750 2988 801 0,'0'0'0'0,"0"0"122"16,0 0-37-16,0 0-52 0,51-74-30 16,-30 58-4-16,1 2 2 15,-1 1 5-15,0 1-6 0,-3 4 0 16,-2 2 26-16,-1 2-11 0,-4 4 4 15,-2 0-21-15,-2 1-5 0,-4 6 14 16,2 1 8-16,2 5 7 0,4 2 12 16,-2 7-6-16,1 3-4 15,2 4 5-15,-3 0-10 0,1 4-14 16,3-2 7-16,-4 0-7 0,4-2-6 16,0-3 2-16,-2-3 5 0,1-2-6 15,-2-1 0-15,-2-5 2 0,-1-3-3 16,0-1-27-16,-7-5-42 0,1-2-61 15,4-4-52-15,0 0-122 16,-3-6-151-16</inkml:trace>
  <inkml:trace contextRef="#ctx0" brushRef="#br3" timeOffset="-174334.32">32235 2789 886 0,'0'0'0'15,"0"0"247"-15,-54 73-134 0,18-31-47 16,-8 6-19-16,-4 4-14 0,-6 2 2 16,5-5-15-16,1-2-24 15,7-6 8-15,7-9-8 0,11-2-65 16,7-9-24-16,11-4-108 0,5-5-91 16,7-9-132-16</inkml:trace>
  <inkml:trace contextRef="#ctx0" brushRef="#br3" timeOffset="-174101.83">32329 3127 1096 0,'0'0'0'0,"0"0"208"0,0 0-147 15,0 0-57-15,0 0-8 0,0 0 5 16,62-38-3-16,-40 34-6 0,5 1 9 16,1 3-2-16,1 3-76 15,1 1-44-15,-3 1-94 0,1-3-36 16,-5-2-23-16</inkml:trace>
  <inkml:trace contextRef="#ctx0" brushRef="#br3" timeOffset="-173550.8">32815 2779 874 0,'0'0'0'0,"0"0"173"0,0 0-53 15,0 0-67-15,0 0-37 0,0 0-1 16,0 0 10-16,0 0-5 0,64-53-7 16,-55 53-3-16,3 0-1 15,-1 6 0-15,4-3-7 0,0 7-3 16,-2-2 2-16,4 3 3 0,-4 0-5 16,1 2 2-16,1-1 0 0,-2 2-1 15,-3 1-13-15,-2-2-11 0,-6 3-2 16,-2-1 5-16,-4-1-1 15,-10 1 11-15,2-1 11 0,-1-2 0 16,-4-1 5-16,6-4 0 0,0-1-6 16,4-4 2-16,3-2 3 0,3 0-8 15,1 0-10-15,0 0 6 0,0 0-12 16,4 0 4-16,4 0 20 0,4 0-5 16,1 0 0-16,2 0 2 15,-2 7-1-15,1 2-2 0,-2 1 3 16,-2 0-2-16,-3 1-5 0,1 3 9 15,-4 3 1-15,1-1 12 0,0 5 14 16,-2-2-4-16,0 0 6 0,-1 0 4 16,-2-3-5-16,0 0-8 15,-6 2 2-15,-2 0 2 0,-6-3-7 16,-3 3-1-16,-4-6-5 0,-5 1-10 16,0 1 2-16,-1-4-7 0,0 0-8 15,0 0-41-15,2 1-76 0,-1-2-147 16,5-4-275-16</inkml:trace>
  <inkml:trace contextRef="#ctx0" brushRef="#br3" timeOffset="-152125.3">12896 4373 721 0,'0'0'0'0,"0"0"119"0,0 0-63 16,0 0-19-16,-39 68-26 0,39-53-11 16,4 2 0-16,3 0 6 0,3 2-11 15,0 0 5-15,0 0 5 0,-1 2-9 16,-3 6 4-16,2 6 0 16,-4 0 2-16,-3 10-2 0,-1 6 0 15,-1 3 3-15,-6 7-4 0,-3 1 2 16,1 5 1-16,-4-1-1 0,1 3 2 15,1 3-2-15,-1-1 6 0,1 3 10 16,1 0-4-16,2 0-3 16,1 0 4-16,1-3-12 0,1 1 3 15,-1 3 2-15,0-3-8 0,1 4 1 16,0-2 0-16,-1-1 0 0,0 2-1 16,-3 1 2-16,2 1-2 0,0 5 0 15,-4 0 1-15,0 1 0 16,1 2-13-16,0 3 16 0,1 1-6 15,0 1 1-15,0-5 7 0,1 0-10 16,1 2 7-16,1-4 3 0,0 0-7 16,1 3 4-16,-2-3 8 0,0 1-8 15,-1 2 3-15,1-3 4 0,-1 0-7 16,1 4 4-16,1-1 4 16,-1 1-5-16,-3-1-2 0,4 4 2 15,0-1-7-15,1 3 1 0,1 3 2 16,-2-1-1-16,-2 5 2 0,2 2 1 15,-2-3-2-15,0 3-2 0,-2 1 2 16,0 0 5-16,1 3 6 16,-1 2 4-16,3-2-3 0,-2 3 5 15,2 2-1-15,1 3-10 0,0 3 0 16,-2-1 4-16,3 4-5 0,-5-4 2 16,1 3 13-16,-1-1-11 0,3 3 2 15,-3 1 9-15,2 3-12 16,-2 0-1-16,-2 1 8 0,2 1-9 15,-1-2 1-15,2-1 5 0,2-1-6 16,-1-1 1-16,2 3 3 0,3 2-11 16,-2-1 0-16,2 2 12 0,3-4-14 15,0 0 3-15,1-7 5 0,6 1-6 16,4-5 0-16,-1 2 0 16,-1-2 1-16,0-1-3 0,-1 0 4 15,0 2 0-15,2 3-7 0,-6 2 10 16,-1 3-8-16,-3 3 2 0,0 3 2 15,-1 2-1-15,-4-4 4 0,0-1 1 16,-1-1-9-16,0-1 3 0,2-5 2 16,-1-3-1-16,2-5 0 15,0-2 0-15,0-6 2 0,2-3-3 16,1-4 2-16,-2-4 3 0,2-1-6 16,2-7 4-16,-2-4-1 0,1 0-3 15,-1-4 4-15,3-1-2 16,-3-4-1-16,0-5 2 0,0-8 1 15,0-5-4-15,3-5 4 0,2-5-1 16,1-8 0-16,3-5 11 0,4-4-6 16,1-5 1-16,3-2 9 0,3-3-13 15,5-4-1-15,5-3 10 0,3-3-10 16,4-1-3-16,3-1 2 16,4 0 1-16,6-2-4 0,1-2 4 15,1-2-2-15,5 0-1 0,1 0 2 16,4 2-2-16,3 1 2 0,2-3 6 15,4 4-12-15,2-3 5 0,4 4 0 16,5-4 7-16,2-1-5 0,6 2 6 16,3 0-8-16,5-1 0 15,3-1 13-15,2 0-13 0,2-1 0 16,4 1 0-16,0 0 6 0,5 2-6 16,3-2 0-16,0-2 6 0,4 1-5 15,1-1 6-15,-2-2-9 0,2-1 2 16,2 1 0-16,-3-1 4 15,4 3-5-15,0-1 2 0,-1 1 0 16,2 1-2-16,-2 1 2 0,-2 2 0 16,-4 1-3-16,2 0 4 0,-4 1-1 15,-1 0-3-15,-3 1 4 0,1 1-1 16,-1-1-2-16,1 1 2 0,0 0-1 16,-2-2-1-16,0 0 2 15,-1-4 0-15,3-2-3 0,0 3 4 16,3-1-4-16,0-2 2 0,-2 0 0 15,1 0 4-15,-1 3-7 0,-5 1 6 16,1 0-3-16,-5-1-2 0,0 2 4 16,-3 0-4-16,0 2 2 15,-2-2 0-15,0 3 1 0,-2-2-2 16,-6-3 2-16,-1 3-1 0,-6 1-1 16,-2 1 2-16,-2 0 1 0,-5 0-4 15,-3 1 4-15,-5 2-3 16,-2 3-1-16,-6 1 4 0,-2 1-2 15,-6-4 0-15,-4-1 0 0,-2 0 1 16,-4 0-2-16,-5-2 2 0,-5-1 0 16,-1 0-4-16,-6-4 6 0,-4 2-5 15,-3 0 0-15,-5-2 4 0,-6 0-3 16,1 0-2-16,-5-3 6 16,2-4-4-16,-1-5-1 0,-3-5 4 15,1-4 1-15,1-4-3 0,-3-7 0 16,0-3 0-16,0-5-12 0,-3-2 12 15,0 0 0-15,-1-5-13 0,-3 1 17 16,1-4-8-16,-2-2 4 16,-2-2 0-16,0-6 3 0,0-3-3 15,3-2 0-15,-4-3 4 0,4-4-6 16,-2-2 4-16,2-2-2 0,0-2-2 16,0-3 4-16,3 2-1 0,-2-3-3 15,-1-1 4-15,1 2-2 16,-1-1 0-16,0 3 0 0,-4-4 1 15,1-1-2-15,-1 1 2 0,-3-3 0 16,3 2-2-16,-5-2 2 0,1-3 0 16,0-1 0-16,3-2 6 0,0-2-12 15,3-3 5-15,7 2 0 0,-1-4 0 16,1-3 0-16,2-1 0 16,0-2 0-16,0 3-1 0,0-2 1 15,0 2 3-15,0-2-5 0,0 1 4 16,0 1-4-16,2-1-1 0,1 1 6 15,1 0 0-15,4-3-2 0,1 1 5 16,0-2-11-16,0-2 5 16,2 0 0-16,0-4 3 0,-2 1-4 15,-1-1 2-15,-1-1 0 0,-1 0-3 16,2 1-3-16,-4 0 10 0,1 2-6 16,0 0 2-16,1 0-2 0,2 1 3 15,1-4 1-15,1 4-6 16,-1-5 2-16,1 2 1 0,-1 0 0 15,0-2-3-15,-3 8 3 0,-3-1 4 16,-1 5-7-16,-2-1 6 0,0 0-1 16,0-2-3-16,0 2 2 0,1 1-1 15,1 0-1-15,2 0 2 0,-3 2 0 16,0-2-2-16,0-1 2 0,-1 1-2 16,0-4 0-16,-6 1 1 15,0 1 0-15,-2-4-13 0,2 2 23 16,-1-2-15-16,5-1 4 0,2 2 2 15,0-3 2-15,1-1-5 0,4-3 4 16,1-1-2-16,2 1-4 16,0 3 8-16,0 5-4 0,1 1-5 15,-4 3-3-15,3 3 14 0,-4 1-10 16,1 4 8-16,-2 1-7 0,-2 6 1 16,-1 4 4-16,0 6-4 0,-3 6 2 15,-5 4 0-15,2 5 3 16,-5 6-3-16,1 6 0 0,-3 5 1 15,-3 5-2-15,1 4 2 0,-5 2 0 16,-1 2-2-16,-3 1 2 0,-1 7-2 16,-4 2-4-16,1 2 8 0,-3 2-6 15,-4 1-3-15,-3 3 7 0,-4-1-2 16,-2 5-7-16,-6-1 11 16,-3 3-6-16,-4 4 0 0,-2 0 4 15,-6 2-1-15,-5 1-2 0,-5 2 4 16,-5 1-2-16,-1 2 2 0,-4 0 3 15,-5 2-7-15,-4 2 2 0,0 2 0 16,-5 0 0-16,1 0 0 16,-5 0 2-16,-4 4-6 0,-7-1 3 15,-2 4 0-15,-3-2-8 0,-4 1 0 16,-3-2 18-16,0 1-17 0,-2 4 15 16,1-1-5-16,-5 1-4 0,0 0 0 15,0-5 4-15,-3 1-2 16,2-5 0-16,2 0 0 0,-3-4 0 15,3 2-1-15,3-2 2 0,-3 1-2 16,2 2 1-16,-2-2 3 0,0 1-6 16,-1 0 5-16,-2 2 2 0,-3 5-5 15,1-3 2-15,-4 3 11 0,-2 2-13 16,4 3 2-16,-3-1 12 16,1 0-9-16,3 1 0 0,0-2 9 15,3 2-6-15,2 1 0 0,7 0 6 16,5-2-10-16,8 0 3 0,4-2 3 15,7 2-10-15,6 0 2 0,4-4 5 16,8 0-12-16,7 0-26 16,5-6-21-16,8-1-82 0,2-4-227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6:54:26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11343 172 0,'6'-12'0'0,"2"-3"154"0,1-4-78 15,5 0-68-15,-1-2-6 16,3 1 11-16,0-1-5 0,0 4 3 16,3 1 11-16,-5 4 2 0,3-1 21 15,-3 3 9-15,-3 4-8 0,1 0 5 16,-3 6-9-16,-1-2-9 0,2 1 2 15,-1 1 1-15,-2 0-13 0,-2 0 2 16,3 1 2-16,-3 4-12 16,3 0 6-16,1 4 7 0,-1-3-11 15,0 7 3-15,2-1 10 0,1 1-10 16,2 8 0-16,1 1 4 0,3 5-14 16,-3 3-2-16,3 2 9 0,-3 1-9 15,0-2-7-15,0 1 13 16,2 1-10-16,-4-2 3 0,2-1 5 15,0 0-5-15,-4-3 2 0,4 1 6 16,-4 1-14-16,-1-6 0 0,1 1 6 16,-2-7-9-16,-2 0 1 0,2-5 2 15,-6-1 4-15,1-2-4 16,-2-4 8-16,-1 0-11 0,0-3 0 16,0-2 4-16,0 0-4 0,0-2-57 15,-3-6-47-15,-3-4-70 0,1-3-97 16,1-5 18-16,-1-1-104 0</inkml:trace>
  <inkml:trace contextRef="#ctx0" brushRef="#br0" timeOffset="233.1">4167 10992 870 0,'0'0'0'0,"0"0"132"16,0 0-108-16,0 0-12 0,-45 72-6 16,20-33-10-16,-4 9 5 0,-13 5 5 15,-6 7-6-15,-6-2 0 16,-1 3 0-16,1-3 4 0,3-1-5 16,2-4 2-16,5-3-2 0,5-4-61 15,6-6-113-15,7-7-177 0</inkml:trace>
  <inkml:trace contextRef="#ctx0" brushRef="#br0" timeOffset="1717.88">2965 12218 507 0,'0'0'0'15,"0"0"149"-15,0 0-94 0,0 0-4 16,0 0-30-16,0 0-4 16,0 0 9-16,0 0 2 0,0 0 3 15,70-24 13-15,-59 24-11 0,2 0-9 16,4 0 5-16,-1 0 7 0,6 0-4 16,-1 2 1-16,5-1 2 0,0-1-14 15,0 0 2-15,5 0 2 16,-5-1-6-16,2-1 7 0,0-1-5 15,1 2-10-15,-1 0 3 0,3-1 2 16,-3-1-12-16,1 2 3 0,0 1-1 16,-1-1-5-16,0 1 5 0,1-3 2 15,3 2-9-15,-2 0 2 16,4-4 10-16,0 4-10 0,0-4 7 16,4-2 3-16,-1 3-4 0,2-4-1 15,1 0 4-15,2-1-6 0,-1 0 2 16,3 0-2-16,0 1-3 0,0 4 4 15,1-1-1-15,-2 3-4 0,2 0 0 16,-1 2 0-16,-1 0 7 16,4 0-1-16,-2 0 5 0,2 0-5 15,1 0 1-15,2 0 1 0,-1-2-4 16,0-3 9-16,2-1-4 0,-2 0-8 16,4 0 4-16,-4 0 2 0,3 3-4 15,-3 1-1-15,-2 0 4 16,6 2-7-16,-4 0 2 0,6 0 3 15,2 0-6-15,-1 0 4 0,2 0 3 16,3 0-5-16,2-6 0 0,1-1 11 16,0 0-9-16,1-1 3 0,-1-1 1 15,-1 1-5-15,0 3 4 16,-3-2 0-16,2 1-7 0,-3 5 4 16,1-4 7-16,3 4-10 0,-1 1 2 15,3-2 8-15,0 0-11 0,-2-1 3 16,4 0 2-16,-5 2-4 0,0 1 2 15,1 0 3-15,-1 4-7 0,1 1 4 16,-1-2 4-16,5 3-7 16,0-1 4-16,2 0 3 0,7-2-8 15,0-3 5-15,5 0 4 0,5 2-11 16,0-2 7-16,8-2 2 0,2 2-5 16,1-2 2-16,1 1 6 0,2-2-4 15,5 1 5-15,3-4 0 16,-1 3 2-16,1 0 1 0,1-2 4 15,-3 2-9-15,-1-1 14 0,-6 2 3 16,-6 2-24-16,-13 0 2 0,-5-1 12 16,-10 1-14-16,-8 1 2 0,-11 0 3 15,-11-1-7-15,-11 0-39 16,-14 0-19-16,-10 0-31 0,-11 0-30 16,-24 0-64-16,-22-4-387 0</inkml:trace>
  <inkml:trace contextRef="#ctx0" brushRef="#br0" timeOffset="2868.66">3767 12718 732 0,'0'0'0'0,"0"0"46"16,-1 62-13-16,12-34-12 0,0-2-15 15,3 2-6-15,1-6 0 0,-1-1 20 16,-1-4-16-16,-2-2 14 0,1-4 2 16,-4-3-7-16,2-4-1 0,4-4-6 15,-3-3-2-15,3-8 14 16,1-7-10-16,1-5-9 0,-1-4-5 16,-1-7-10-16,3 2-16 0,-5-2 10 15,1 0-10-15,-3 4-1 0,0 3 26 16,-3 5 4-16,-2 4 2 0,-2 4 2 15,-3 3 29-15,0 9 1 0,0 1 32 16,0 1-25-16,-3 0-21 16,-1 0-4-16,1 6-12 0,0 5-2 15,3 3-1-15,0 2 2 0,0 2 0 16,0 1 0-16,0 5 7 0,4 2 7 16,4 4 19-16,3 3 1 15,1 4-3-15,4 4 18 0,2 4-16 16,-2 3-10-16,4 1 5 0,-2 4-14 15,-2 2-7-15,2 1 2 0,-9-1-6 16,1 2-6-16,-5-5 6 0,-2-2 1 16,-3-6-4-16,-2-2 0 0,-5-5 7 15,-6-9-9-15,-1-4 4 16,0-10 18-16,-5-3-8 0,1-9 3 16,-4-2-5-16,-3-7-14 0,0-5 8 15,-1-8 1-15,3-3-7 0,1-3 4 16,1-5 5-16,8 2-5 0,4 0 7 15,5-1-5-15,4 4-7 0,4-2 6 16,7-1 3-16,3 1-8 16,7 1 4-16,2-1 1 0,3 3-4 15,2-2 0-15,-1 2 1 0,3 0 0 16,-2 4-2-16,1 3 4 0,-4 5-4 16,-4 2-19-16,-3 1-10 0,-6 2-42 15,-8 1-81-15,-4-3-49 16,-8 0-194-16</inkml:trace>
  <inkml:trace contextRef="#ctx0" brushRef="#br0" timeOffset="3727.43">4721 10794 239 0,'0'0'0'0,"0"0"357"0,0 0-314 16,0 0 61-16,0 0-20 0,-8 90 7 15,4-46-24-15,2 3 8 0,1 2 6 16,1 6-28-16,0 3-8 0,0-1 5 15,1 5-20-15,-1-3-20 0,0 2 3 16,0 6-8-16,0 2-4 16,-3 6 7-16,-7 3-5 0,2 5-5 15,-2 6 4-15,-2 2 3 0,2 9-7 16,-1 0 4-16,4 9 3 0,-2-1-6 16,2 0 2-16,2 0 7 0,3-1-5 15,0-1 13-15,2 0-2 16,0-5-2-16,0-4 3 0,0-2-5 15,0-3-6-15,0-5 13 0,0-4-4 16,0-6-5-16,3-6 14 0,-2-7-1 16,1-10-9-16,-1-12 8 15,1-10-10-15,-2-10-9 0,0-9 7 16,0-8-7-16,0-2-2 0,0-3-33 16,-1-10-37-16,0-13-75 0,0-15-277 15,0-14-361-15</inkml:trace>
  <inkml:trace contextRef="#ctx0" brushRef="#br0" timeOffset="4810.3">5437 11237 106 0,'0'0'0'0,"0"0"46"16,0 0 101-16,0 0-13 0,0 0-55 15,0 0 20-15,0 0 5 0,-60-25 2 16,49 22-43-16,4 3-12 0,-2 0 2 15,0 0-20-15,2 0-10 0,-1 3 1 16,-1 4-8-16,-2 0-9 16,2 6 4-16,3 5-7 0,-4 3-5 15,3 6 2-15,2 2 18 0,-3 4-3 16,4 3 13-16,-3 5-3 0,4 2-6 16,3-2 0-16,0 0-10 0,3-1-7 15,5-3 4-15,2-5-6 16,1-7-2-16,4-5-1 0,5-4 0 15,-3-5-6-15,6-5 9 0,3-6-2 16,1-3-2-16,-1-7 6 0,5-5 2 16,3-5-7-16,-5-5 4 15,0-5 1-15,2-3-3 0,-1-2 13 16,-3-3-12-16,-4 2-2 0,-4-2 2 16,-8 2 4-16,-6 2-4 0,-5 1 13 15,-3 6-5-15,-13 0-4 0,-5 8 5 16,-7 4-10-16,-3 8 0 0,0 6 0 15,-6 1 2-15,0 9-7 0,-2 5 4 16,0 7-7-16,6 0-34 16,4 2-45-16,1-3-20 0,7-2-39 15,7-3-185-15,9-8-219 0</inkml:trace>
  <inkml:trace contextRef="#ctx0" brushRef="#br0" timeOffset="7723.67">4979 13084 674 0,'0'0'0'0,"0"0"205"16,0 0-130-16,0 0-26 0,0 0-47 15,0 0-4-15,0 0-18 0,0 0 23 16,6 0 1-16,1 0-2 16,8 2 9-16,-2-1 8 0,1 2-6 0,5 0-4 15,-1-1-6-15,1 0 0 16,2-1-2-16,1 1-2 0,-5-2-89 16,3-4-45-16,-6-3-112 0,-1-7-327 15</inkml:trace>
  <inkml:trace contextRef="#ctx0" brushRef="#br0" timeOffset="8448.86">5371 12700 766 0,'0'0'0'0,"0"0"121"15,0 0-101-15,0 0-39 0,0 0 22 16,0 0-3-16,0 0 0 0,0 0 0 16,74 3 1-16,-55 2-2 0,1 1 2 15,4 2 0-15,-2 3-1 16,-2 1 0-16,-2 1 16 0,-3 1-13 15,-2 3 4-15,-6-2-6 0,0 1-1 16,-6 1 0-16,-1 4 10 0,-3-2-9 16,-8 1 8-16,-6 2-8 0,1-1-2 15,-5-2 2-15,0-3 0 16,4-1-1-16,-2-3 0 0,4-2 2 16,3-1-2-16,3-6 0 0,3 0 4 15,4-3-4-15,2 0 0 0,0 0 0 16,2-5-35-16,7-1 36 0,3-1-2 15,5 0-1-15,2-1 8 16,0 0-1-16,4 2 3 0,2 3 2 16,4 1-7-16,-1 2-2 0,5 0 2 15,0 1 0-15,0 4-5 0,-1 3 4 16,-2 2 2-16,-1 3 2 0,-5 3 17 16,-4 3 12-16,-5-1-3 15,-6 4 1-15,-6-1 4 0,-4 5 5 16,-10 5 6-16,-8-1-11 0,-11 3-17 15,-4 1-5-15,-8-2-8 0,-4 0-1 16,-1-3 2-16,0-7-6 0,2 0-3 16,7-5 2-16,5-3 1 15,6-3-17-15,12-4-29 0,5-7-92 16,8-3-108-16,2-17-266 0</inkml:trace>
  <inkml:trace contextRef="#ctx0" brushRef="#br0" timeOffset="9496.52">6884 10857 746 0,'0'0'0'16,"0"0"122"-16,0 0-64 0,0 0-53 15,0 0-7-15,0 0-11 16,0 0 8-16,0 0 6 0,4 64 1 16,2-35-4-16,-1 6 4 0,1 5 0 15,-3 7 3-15,-2 3 19 0,-1 6 5 16,1 10-3-16,-1 2 7 0,0 4-6 15,-1 3-6-15,-2-1 3 0,0 1-6 16,2-5-7-16,1 0 9 16,0-2-2-16,0 2-6 0,1 1 8 15,-1 0-3-15,0 5-11 0,0-1 10 16,-2 4-6-16,-2 0-6 0,-2 3 7 16,4-1 1-16,2 4 2 15,0-4 19-15,2 5-9 0,8-2-16 16,0 1 6-16,3-1-8 0,-2-3 0 15,1 1 11-15,-1-1-2 0,-3-2-3 16,0 2 12-16,-2-3-7 0,-6 3-3 16,0 3 15-16,-1-3-11 15,-5 2-5-15,3 1 9 0,1-7-12 16,2-3-8-16,1-6 6 0,4-7-9 16,5-8-2-16,-1-8-3 0,6-7-47 15,0-7-32-15,1-6-39 0,1-10-223 16,-6-8-189-16</inkml:trace>
  <inkml:trace contextRef="#ctx0" brushRef="#br0" timeOffset="10977.77">7934 12893 632 0,'0'0'0'0,"0"0"160"16,0 0-79-16,0 0-39 0,0 0-32 16,-63-24-8-16,47 23-4 0,-2 1 4 15,1 0 1-15,-6 0-4 16,1 3 2-16,2 3 24 0,-2 0 2 15,3 1 15-15,2 0-1 0,-1 4-12 16,1-3 1-16,2 4-13 0,1 1-14 16,1 2 2-16,4-1-4 0,-1 5-2 15,0 0 2-15,5 0-3 16,-1 3 1-16,5 0 2 0,1 2 0 16,0-1-1-16,0 0 0 0,5 2 7 15,4-2-8-15,1-1 2 0,5 3 12 16,2-3-12-16,4 0 12 0,1 0-7 15,-1-4-6-15,4-1 0 16,0-2 10-16,-1-3-10 0,5-2 0 16,1-3 8-16,1-2-5 0,1-4 14 15,4-1-9-15,1 0-4 0,-1 0 7 16,4-3-6-16,-1-4-3 0,1-2 7 16,-3 0-7-16,-3-2-4 0,-5 2 4 15,-1-5 2-15,-5-2-4 16,-5 1 0-16,-2-2 9 0,-4-1 3 15,-2 0 11-15,0 0-5 0,-5 0-5 16,-2-1 4-16,-3-2-8 0,0 0 2 16,-7-1 10-16,-6 2-6 0,-6-2-7 15,-3 1 3-15,-4 1-8 16,-1 0-3-16,4 3 0 0,0 2 4 16,0 1-10-16,1 2-26 0,5 1-87 15,-3-5-210-15</inkml:trace>
  <inkml:trace contextRef="#ctx0" brushRef="#br0" timeOffset="21789.3">4998 15480 145 0,'0'0'0'0,"0"0"226"0,0 0-177 16,0 0-36-16,0 0 20 0,0 0 2 15,0 0-7-15,0 0 4 0,-34-5 5 16,29 4 16-16,1 1-6 0,-1 0-14 16,-1 0-7-16,-3 0-15 15,1 3-5-15,-1 3-1 0,-2 2-9 16,1 2 4-16,1 0 0 0,-2 2 0 16,1-2-3-16,1 2 5 0,-1 0 0 15,2 1-3-15,1-1 2 0,1 0 5 16,1-1-3-16,0 0 8 0,0 0-10 15,1-1 3-15,2-2 6 16,0 1-5-16,-2-1 3 0,4 1 5 16,0 1-10-16,0 2 2 0,0-3 5 15,0 7-4-15,3-4 2 16,-1-2 9-16,0 1-9 0,1-4 1 0,2 6 7 16,-2-1-9-16,3-2 1 15,0 2 2-15,-1-2-9 0,2 0 5 16,4-1 2-16,-2 0-9 0,2-4 2 15,0-1 20-15,1-1-9 0,1 0 3 16,1-3 2-16,2 2-6 0,0-2-1 16,-3 0 2-16,4 0-12 15,-3 0 0-15,0-4 10 0,-1 3-14 16,-1-2 1-16,-1 0 6 0,-3 1 0 16,3-2-2-16,-3-1 12 0,1 0-1 15,2-1-2-15,2 0 4 0,-1-3-13 16,2-1 1-16,-2 1 5 0,3-1-13 15,1-2 6-15,-1 4 0 16,-2-1 4-16,-3-2-4 0,1 3 0 16,-2-5 9-16,-1 2-1 0,1-1 13 15,-2-1-10-15,0 0-3 0,-1-2 3 16,1 0-13-16,-2 3 2 0,1 3 0 16,-3 0 2-16,0 1-1 15,1 0 8-15,-2-2-6 0,-1 2 10 16,-1-1 7-16,0 1-10 0,0-2-1 15,0-3 5-15,-2 3-15 0,-3-3 2 16,2 2 14-16,0 3-12 0,-1 2 6 16,2 1 7-16,-3 1-15 15,0-1 6-15,-1 2 6 0,-4-3-7 16,-5 0 6-16,-2 2 4 0,-3 0-11 16,3-1 2-16,-3-1 12 0,-1 2-11 15,4-2 6-15,-2 2 5 0,2-2-14 16,0 6-4-16,1 0 8 0,-2 0-15 15,-1 1 4-15,1 6 4 16,-3 7-4-16,-1 7-88 0,-3 4-66 16,-8 4-331-16</inkml:trace>
  <inkml:trace contextRef="#ctx0" brushRef="#br0" timeOffset="22894.96">5750 15629 681 0,'0'0'0'0,"0"0"114"16,0 0-53-16,0 0-41 0,0 0-23 15,0 0 6-15,0 0 6 0,0 0 2 16,-8-8 9-16,8 8 12 0,0 0-5 15,0 0-6-15,1 2-5 16,5-1-13-16,3 4 25 0,3-1 16 16,7 0-17-16,-1 0-11 0,1-2 4 15,3-2-13-15,-1 2-1 0,-1 1 5 16,-1 1-6-16,-1-2 4 16,-5 0 7-16,-4 0-11 0,0-2 1 15,-3 0 2-15,1 0-9 0,-2 0 2 16,1 0 6-16,-2-3-14 0,6-1-76 15,-1-1-16-15,2-1-119 0,0-4-131 16</inkml:trace>
  <inkml:trace contextRef="#ctx0" brushRef="#br0" timeOffset="23500.89">5829 15830 135 0,'0'0'0'15,"0"0"475"-15,0 0-418 16,0 0 13-16,0 0-40 0,0 0-16 16,0 0-2-16,0 0 12 0,0 0 14 15,-26 1-3-15,24-1-3 0,0 0-1 16,0 0-4-16,0 0-8 0,1 0 3 16,1 0-13-16,0 0 1 15,0 0 4-15,0 0-6 0,0 0 0 16,0 0-1-16,0 0-14 0,1 0-5 15,5 0 15-15,3 0 36 0,2 0-18 16,0 0 2-16,3 2-11 0,0 1 5 16,3-2 3-16,0 3-6 15,2-1 0-15,-5-1 5 0,3 0-5 16,-1 0-2-16,-2 0 5 0,-1 0-12 16,-1-2 0-16,-2 0 5 0,-2 0-11 15,1 0 0-15,-5 0-29 0,1-2-92 16,0 0-117-16,-5-2-214 0</inkml:trace>
  <inkml:trace contextRef="#ctx0" brushRef="#br0" timeOffset="24685.29">6590 15577 734 0,'0'0'0'0,"0"0"47"0,0 0-23 15,0 0-19-15,0 0-4 0,0 0-2 16,0 0 2-16,0 0-2 0,38-40-2 16,-24 40 6-16,-3 0 4 15,10 0 8-15,-2 0 3 0,4 0-9 16,1 4-5-16,-6 0 3 0,0 0-8 16,-6 2-1-16,-2 1 1 0,-5-1 1 15,-5 6 0-15,-5 1 10 0,-7 5-7 16,-6 1-1-16,0 5 4 15,-5 3-8-15,-1 3-1 0,-3-3 5 16,2 1-4-16,-1-3-1 0,4-4 4 16,3-2 0-16,2-3-2 0,5-7 2 15,5-2 3-15,0-3 4 0,7-3 12 16,0-1 0-16,2 0-5 0,4 0-4 16,0 0-10-16,2-2 45 15,10-2 13-15,-1 2-23 0,7-2-17 16,-1 0 4-16,-1 0-13 0,-2-1-6 15,1 0 4-15,-4 1-9 0,-1 0 0 16,-2 1 2-16,1 0-2 0,-4 0-36 16,1 0-10-16,-1 0-68 15,0-3-50-15,0-1-131 0</inkml:trace>
  <inkml:trace contextRef="#ctx0" brushRef="#br0" timeOffset="25123.08">7128 15534 201 0,'0'0'0'0,"0"0"317"0,0 0-208 15,0 0-18-15,0 0-12 0,0 0-39 16,10-60-15-16,-6 54-21 0,0 1-2 16,1 3 6-16,1-1-1 15,0-3 12-15,2 2 12 0,-2-3-2 16,2 5-5-16,-1-1-3 0,0 3-18 16,0 0-4-16,1 3 2 0,2 7-2 15,0 0-1-15,3 6 4 0,2 3 20 16,-1 5-7-16,6 6 12 15,-3 3-2-15,1 4-8 0,1 4 7 16,-4 0-8-16,0 0-4 0,-2-2 5 16,-2-3-6-16,0-3-9 0,-1-2 4 15,-2-5-8-15,2-5 0 0,-1-2 4 16,-3-9-3-16,-3-3-9 0,1-2-6 16,-3-5-15-16,3 0-3 15,-4 0-12-15,0 0-22 0,0-3-18 16,0-6-79-16,1-4-189 0</inkml:trace>
  <inkml:trace contextRef="#ctx0" brushRef="#br0" timeOffset="25378.72">7557 15465 1103 0,'0'0'0'15,"0"0"-14"-15,0 0 18 16,0 0-8-16,0 0-198 0,0 0 153 16,0 0 28-16,0 0 42 0,0 0 37 15,-50 34 18-15,25-4-2 0,-1-1-19 16,-3 7-31-16,-3 6-18 0,-3 3 1 16,-4 3-8-16,1-1-3 15,-1 0-13-15,3-5-29 0,6-2-22 16,2-6-50-16,9-6-121 0,3-11-104 15</inkml:trace>
  <inkml:trace contextRef="#ctx0" brushRef="#br0" timeOffset="25784.5">7832 15700 828 0,'0'0'0'16,"0"0"150"-16,0 0-79 15,0 0-74-15,0 0-5 0,0 0 13 16,0 0-3-16,0 0 9 0,0 0 1 16,39 6 10-16,-26-4 13 0,4 3-7 15,0-2-12-15,4 0-4 0,0 0-11 16,1-2-1-16,1-1 0 0,-2 1 0 15,-1-1-108-15,-1 0-35 16,-1-2-67-16,-1-4-49 0,-3-2-162 16</inkml:trace>
  <inkml:trace contextRef="#ctx0" brushRef="#br0" timeOffset="26379.73">8388 15402 854 0,'0'0'0'0,"0"0"56"15,0 0-49-15,0 0-1 16,0 0-6-16,0 0 0 0,0 0 0 16,63-34 37-16,-51 34 4 0,2-2 9 15,4 2-11-15,0 2-19 0,2 3-1 16,-1 1-17-16,-2 3-2 0,-2 1 0 16,-3 2 6-16,-4 1-7 15,-3-2 2-15,-5 1 0 0,0 1 0 16,-6 5 5-16,-2-4-10 0,-4 3 0 15,-2-2 8-15,0 1-8 0,-2 0 0 16,1-1 8-16,2-4-5 0,0-1-4 16,3-2 10-16,-1 1-10 15,5-4-2-15,2-2 9 0,4-1-4 16,0-1-16-16,2-1 5 0,6 0-30 16,4 0 33-16,4 0 19 0,4-1-7 15,3-4 0-15,0 0 6 0,1-1-6 16,2 3-2-16,1 2 0 0,0 1 15 15,0-1-8-15,-3 2 3 16,-2 3-3-16,-3 4 3 0,-1 0 9 16,-2 5 3-16,-3-1-8 0,-7 4 6 15,-2-2 9-15,-4 0-5 0,-7 5 13 16,-5 2-5-16,-7 0-18 0,-3-3 1 16,-3 3-16-16,-5-2 0 15,1 2 1-15,-2 1 0 0,0 1-121 16,3 1-11-16,1 3-123 0,1-1-91 15</inkml:trace>
  <inkml:trace contextRef="#ctx0" brushRef="#br0" timeOffset="33110.99">5082 16688 524 0,'0'0'0'0,"0"0"15"16,0 0-12-16,0 0-2 15,0 0 0-15,0 0 3 0,0 0-4 16,0 0 0-16,51-24 3 0,-47 24 4 16,2 0 33-16,0 0-4 0,3 0-2 15,2 0 4-15,1 0-14 0,1 0-9 16,0 3 1-16,3 0-7 16,-2 0-11-16,-2 0 4 0,0 2 3 15,-1 1-6-15,-2 0-1 0,0 3 4 16,-6-1-3-16,-2 1 2 0,-1 1 8 15,0 3-7-15,-7 0 8 0,-6 3 8 16,-2 0-8-16,-6 2-2 0,-2 4-1 16,1 2-8-16,0-5 2 15,-1 3 7-15,6-9-8 0,2-3 0 16,4-1 48-16,6-4-28 0,1-4 14 16,1 0-18-16,2-1-3 0,1 0 8 15,0 0-4-15,0 0-9 0,2 0 3 16,3 0-8-16,-1 0 9 15,4 2 24-15,2-1-9 0,3-1-13 16,2 0 12-16,3 0-5 0,-3-3-8 16,3-2 10-16,-5 1-9 0,1 1-11 15,-3 1 4-15,0 0-4 0,0-1-6 16,-1 3 3-16,-1 0-1 16,-1-1-73-16,2 1-20 0,1 0-32 15,2 0-44-15,-2-3-92 0,-3-6-100 16</inkml:trace>
  <inkml:trace contextRef="#ctx0" brushRef="#br0" timeOffset="33495.39">5464 16805 945 0,'0'0'0'15,"0"0"0"-15,0 0-10 0,0 0-11 16,0 0-36-16,0 0 21 15,38-64 34-15,-31 57 4 0,1 0 6 16,-3-1 17-16,5-2 3 0,0-1-8 16,4-3-4-16,4 2-10 0,2 2-6 15,-3 2 0-15,-2-1 6 0,1 3-7 16,-1 3 1-16,-3 1 3 16,2 2 4-16,-1 1 17 0,1 7 3 15,-1 3 2-15,-1 6 16 0,0 2-12 16,-2 3-9-16,-2 4 7 0,-3 3-10 15,4-1-6-15,-5 3 10 0,2-1-8 16,-3-3-14-16,0-6 4 16,3-6-3-16,-1-3-6 0,-2-5 4 15,0 3 0-15,-1-4-4 0,-1-5 3 16,0 2-2-16,-1-3-38 0,0 0-3 16,1 0-4-16,-1 0-18 0,1-2-25 15,3 1-24-15,1 1-56 0,2-4-46 16,-2 1-53-16</inkml:trace>
  <inkml:trace contextRef="#ctx0" brushRef="#br0" timeOffset="33719.06">5927 16675 991 0,'0'0'0'0,"0"0"104"16,0 0-101-16,0 0-6 0,0 0 2 15,0 0 0-15,-47 71-4 0,24-44 8 16,-7 4-1-16,1-1 9 16,-2 3 9-16,0-2-11 0,4-6-7 15,-1 0 0-15,4-5-4 0,2-3-101 16,5-4 9-16,5-5-43 0,6-5-61 16,6-3 12-16,0-5-92 0</inkml:trace>
  <inkml:trace contextRef="#ctx0" brushRef="#br0" timeOffset="34036.21">6104 16779 817 0,'0'0'0'0,"0"0"110"0,0 0-56 16,0 0-41-16,0 0-26 0,0 0-2 16,0 0 14-16,0 0 2 0,0 0 22 15,28 17 0-15,-12-16 1 0,0-1-2 16,4 0-13-16,0-1-10 15,-1 1 2-15,0 0-2 0,-4 0-88 16,0-1-66-16,-2-2-61 0,-4-8-120 16</inkml:trace>
  <inkml:trace contextRef="#ctx0" brushRef="#br0" timeOffset="34587.01">6498 16571 670 0,'0'0'0'0,"0"0"121"0,0 0-78 16,0 0-39-16,0 0-8 0,0 0 0 15,0 0 4-15,0 0 0 0,0 0 2 16,28 10 24-16,-20-5-5 15,3-3 7-15,2 6-8 0,-2-3-14 16,1 2-1-16,-4 1-5 0,-5-1 0 16,-3 4-3-16,0-2 11 0,-5 4-6 15,-3 3 5-15,-7-1 0 0,2 2-8 16,-1-3-4-16,2 1 7 0,2-6-4 16,1-2 1-16,5-2 1 15,3-5 0-15,1 0-4 0,0 0-7 16,3 0-21-16,0 0 23 0,7-2 14 15,-1-2-4-15,0 2 6 0,4 1-3 16,-3 1-7-16,1 0 0 16,1 3 6-16,0 3-6 0,-1 1 0 15,2 3 5-15,1-2 1 0,-2 2-3 16,2 0 10-16,-1 2-7 0,-3 0 2 16,3 0 5-16,-1 4-7 0,-3-1 1 15,-1-2 3-15,-3 0-8 0,-1-3 2 16,-4 6 27-16,-4-1-10 15,-6 1 12-15,-2 1 3 0,-7-2-17 16,2-3-1-16,-1 3-1 0,1-8-15 16,5-2 2-16,3-2 4 0,1-3-9 15,1-3-53-15,5-5-13 0,2 0-23 16,0-6-56-16,9-2-29 16,2 0-44-16</inkml:trace>
  <inkml:trace contextRef="#ctx0" brushRef="#br0" timeOffset="34907.86">7065 16686 1037 0,'0'0'0'0,"0"0"-48"16,0 0 54-16,0 0-12 0,0 0-17 15,0 0 20-15,0 0 6 0,0 0 14 16,68 2 9-16,-53 0 17 16,2-2-13-16,2-2-8 0,1-2-7 15,0-3-15-15,-2 3 0 0,2-4 0 16,-4 4 2-16,-2 1-35 0,-3 0-14 15,-2 2-20-15,-1 1-59 0,-4 0-37 16,-4 1-69-16,-3 3-194 0</inkml:trace>
  <inkml:trace contextRef="#ctx0" brushRef="#br0" timeOffset="35108.43">7091 16844 1195 0,'0'0'0'0,"0"0"10"0,0 0-2 16,0 0-4-16,59-38-4 0,-41 30 0 16,-3 2-4-16,1 1 7 0,-1 1-5 15,0 2-5-15,-2 2 14 0,5 0-13 16,-4 0 3-16,1 5 4 16,-2-2-2-16,-3 1-205 0,3 0 52 15,-3-2-100-15,-3-2-175 0</inkml:trace>
  <inkml:trace contextRef="#ctx0" brushRef="#br0" timeOffset="35652.15">7889 16554 979 0,'0'0'0'16,"0"0"99"-16,0 0-94 16,0 0-8-16,0 0-80 0,0 0 44 15,0 0 37-15,0 0-2 0,-63 50 8 16,53-34 52-16,4 0-14 0,0 3-3 15,2-1-16-15,4 1-9 0,1 0 10 16,7 1-14-16,-2 0 0 16,2-1 9-16,1-3-9 0,4 2 1 15,2-2 8-15,2 0-11 0,-1 0-5 16,3-3 7-16,-3-5-12 0,3-1-2 16,-1-1 8-16,-3-3 2 0,0 1-13 15,0-4 13-15,-4 0-8 0,3 0-8 16,0-7 13-16,2 0-5 15,1-5-3-15,1-3 10 0,2-2-6 16,-2 1-5-16,0-2 12 0,0-2-3 16,-3 4-3-16,-3-1 0 0,-4-1 7 15,-5 0-7-15,-3 2 39 0,-3-1-10 16,-10-3-11-16,-4 3 1 0,-2-2-9 16,-2 0-2-16,4 5 17 15,-1 3-10-15,2-1-9 0,-1 1 4 16,1 3-11-16,0 3-6 0,-3 1 1 15,1 4-46-15,-3 3-73 0,-3 2-97 16,-9-1-257-16</inkml:trace>
  <inkml:trace contextRef="#ctx0" brushRef="#br0" timeOffset="40108.67">5689 17508 627 0,'0'0'0'0,"0"0"70"15,0 0-20-15,0 0-32 0,0 0-23 16,0 0-4-16,0 0 18 16,0 0 40-16,1-12-20 0,6 8-3 15,1-1-3-15,6 3-16 0,-2 1-2 16,3 1-2-16,2 0-6 0,0 3 3 15,0 2 0-15,-3 4 0 0,-4 2-11 16,-4 0 14-16,2 3-6 16,-4 0-5-16,-3 1 10 0,-1 6-4 15,-5 1-6-15,-5 2 10 0,-1-2-4 16,-3-4 2-16,-3-2 6 0,-1-6-6 16,0 3 0-16,-1 2 7 0,5-5 0 15,0 2 13-15,3-2 9 0,3 2-6 16,4-8-9-16,0 2 4 15,1-3-4-15,2-3 6 0,1 0-1 16,0 3-12-16,5-3 9 0,1 4 14 16,3-1-3-16,3 0 4 0,2 0-2 15,-1-2-14-15,5 0-5 0,-3 1-2 16,3-2-11-16,-3 0-10 16,4 0-54-16,-1 0-94 0,-1 0-20 15,1 0-80-15,-3-3-224 0</inkml:trace>
  <inkml:trace contextRef="#ctx0" brushRef="#br0" timeOffset="40502.37">6122 17564 812 0,'0'0'0'16,"0"0"20"-16,0 0-28 0,0 0-6 16,0 0-55-16,0 0 44 0,0 0 30 15,12-58-5-15,-3 53 0 0,1 2 37 16,1-3-6-16,2 1-9 0,-2-2-3 16,0 1-8-16,0 1-8 15,-2 5 5-15,-1 1-8 0,0 3 0 16,3 7 0-16,-1 2 4 0,3 6 8 15,-3 1 13-15,1 4 3 0,1 2-2 16,-1 4 6-16,-1 1-8 16,-2 1-13-16,-3-6 0 0,4-5-8 15,-3-2-3-15,0-3 0 0,2 1 2 16,-5-3-17-16,1-1-9 0,4-2-20 16,-1-2 4-16,1 2 11 0,1 1-21 15,-3-1-21-15,0 2-3 0,1-6-37 16,-4-1-20-16,-2-3-102 0</inkml:trace>
  <inkml:trace contextRef="#ctx0" brushRef="#br0" timeOffset="40736.37">6412 17461 1010 0,'0'0'0'15,"0"0"-7"-15,0 0 4 0,0 0-20 16,0 0 7-16,0 0-9 0,0 0 37 16,-69 43-1-16,39-10 10 15,-2 13 16-15,2 0 1 0,-1 4-16 16,1-3-14-16,5-8-3 0,2-3-9 16,6-4-37-16,6-5-41 0,3-6-100 15,4 0-13-15,4-15-43 0</inkml:trace>
  <inkml:trace contextRef="#ctx0" brushRef="#br0" timeOffset="41059.86">6593 17637 983 0,'0'0'0'0,"0"0"0"16,0 0-27-16,0 0 34 0,0 0-3 15,0 0-3-15,0 0 27 0,0 0 4 16,60-8-10-16,-42 2 1 15,-1-3-11-15,8-3-6 0,-4 3 1 16,-1-1-10-16,0 1-26 0,-6 7-40 16,-1-1-69-16,-2 3-52 0,-3 0-38 15,-5 1-204-15</inkml:trace>
  <inkml:trace contextRef="#ctx0" brushRef="#br0" timeOffset="41264.55">6617 17771 1003 0,'0'0'0'0,"0"0"82"16,0 0-75-16,0 0-12 0,0 0 8 15,0 0-2-15,0 0 5 0,0 0-8 16,74-20 1-16,-55 17 2 0,1-2-1 16,0 2-2-16,1 0 4 0,1 0-3 15,-3 2-20-15,1-3-30 0,-1 4-38 16,-2 0-15-16,1 0-33 15,-3-3-77-15,-3-2-104 0</inkml:trace>
  <inkml:trace contextRef="#ctx0" brushRef="#br0" timeOffset="41796.05">7190 17370 122 0,'0'0'0'15,"0"0"672"-15,0 0-573 0,0 0 4 16,0 0-40-16,0 0-16 0,0 0-26 16,0 0-11-16,0 0-1 0,17-26-5 15,-5 26-1-15,5 0 8 0,3 0-6 16,0 0-3-16,2 0 5 15,-1 7-7-15,-4-3 0 0,-2 3 0 16,-2-1-2-16,-5 2-3 0,-2 0 7 16,-6 1-4-16,0 4-14 0,-9 0 25 15,-3 1-1-15,-3 2-16 0,-1-4 4 16,1 3-14-16,0-2 16 16,4-4 4-16,1-3 1 0,6 2-4 15,1-3 0-15,3 1 1 0,0 0-40 16,0-5 18-16,5 6 13 0,2-3 2 15,3 2 9-15,0 1-3 0,2-5-2 16,4 1 6-16,-1 1-2 16,5 3-5-16,-1-8 8 0,-1 1 3 15,0 1-9-15,-3-1 4 0,-2 7 9 16,0 4-2-16,-2 6 18 0,-5 2 1 16,-1 2 0-16,-3 4 10 0,-2-2 1 15,-4 2 0-15,-8 3-4 0,0-7-16 16,-2 1-12-16,-1-3 7 15,0-3-13-15,-3-2-2 0,-2-3 2 16,-2-2-4-16,0-6-101 0,0-2-39 16,-3-1-214-16,-3-6-405 0</inkml:trace>
  <inkml:trace contextRef="#ctx0" brushRef="#br0" timeOffset="45028.85">8978 17729 627 0,'0'0'0'0,"0"0"-57"16,0 0 60-16,0 0-2 0,0 0-1 15,15-67 0-15,-13 63 53 16,-2 1 32-16,1-1 33 0,-1 1-47 16,2-6-28-16,1 1-19 0,5 1-24 15,2-7 0-15,3 0 0 0,1-3 0 16,1 6-3-16,0 3 6 0,-1 6-4 15,2 0-2-15,0 2 5 0,1 0-4 16,-2 3-2-16,-1 7 4 16,2 5 0-16,-1 9 12 0,-1 1 7 15,3 6-4-15,-2 0 11 0,0 3 4 16,-2 2-14-16,-2-2-6 0,1 1 7 16,1-7-14-16,-2-3-2 0,-3-3 4 15,1-2-8-15,-3-6 2 0,0-3-13 16,-1-7-20-16,-2-2-14 15,-2-2-22-15,1 0-27 0,2-4-28 16,1-3-68-16,-2-3-66 0</inkml:trace>
  <inkml:trace contextRef="#ctx0" brushRef="#br0" timeOffset="45248.51">9449 17518 1057 0,'0'0'0'0,"0"0"67"0,0 0-46 16,0 0-17-16,0 0 1 15,0 0-10-15,-68 26-2 0,36 10 9 16,-5 7 1-16,-4 6 3 0,3 0 6 16,-1-3-15-16,2 3 2 0,6-3-4 15,4-7-71-15,7-6-69 16,5-7-127-16,5-12-99 0</inkml:trace>
  <inkml:trace contextRef="#ctx0" brushRef="#br0" timeOffset="45581.15">9519 17666 828 0,'0'0'0'15,"0"0"8"-15,0 0-31 16,0 0 38-16,0 0-12 0,0 0 4 15,0 0 47-15,65-8 12 0,-53 5-4 16,0 0 3-16,5 0-33 0,1 0-20 16,1 0-5-16,-1-1-7 0,-1-5 0 15,-3 3-69-15,-1-1-21 0,-3 2-37 16,-1 5-108-16,-6-7-31 16</inkml:trace>
  <inkml:trace contextRef="#ctx0" brushRef="#br0" timeOffset="45737.89">9586 17794 922 0,'0'0'0'15,"0"0"44"-15,0 0-49 0,0 0 10 16,0 0 13-16,0 0-17 0,72-46 4 16,-56 38-7-16,0 4-23 0,4-2-126 15,-2-3-62-15,4 0-93 0</inkml:trace>
  <inkml:trace contextRef="#ctx0" brushRef="#br0" timeOffset="46136.12">10221 17599 551 0,'0'0'0'0,"0"0"110"15,0 0-44-15,0 0-5 16,0 0 8-16,0 0-4 0,0 0 5 15,0 0 11-15,0 0-33 0,57-18-13 16,-35 18 9-16,4 2-24 0,6-2-2 16,2 0 15-16,5-2-12 0,-1-5-2 15,3-1 1-15,0-2-7 16,0-2-5-16,-2 7 4 0,3-3-11 16,-4 3-2-16,-1 0 2 0,-7 1-4 15,-3-2-30-15,-8 3-18 0,0 3-27 16,-7 0-28-16,-1 3-73 0,-9 3-83 15,-4 0-120-15</inkml:trace>
  <inkml:trace contextRef="#ctx0" brushRef="#br0" timeOffset="46502.11">10413 17806 891 0,'0'0'0'16,"0"0"0"-16,0 0 11 0,0 0-10 16,0 0 7-16,71-17-6 0,-53 14-1 15,-4 3 24-15,3 1-7 0,-4 5-13 16,1-1 1-16,-4-1-3 16,-5 4-6-16,0 2 4 0,-5 5-2 15,-5-1 2-15,-2 1 9 0,-6 1-7 16,-4 3-4-16,2-1 2 0,-4 2 3 15,6-2-4-15,0 3 0 0,2-2 3 16,4-2 6-16,2 0 11 16,4-7-9-16,1 1 0 0,4-6 5 15,5-2-2-15,5-3 11 0,9 0 25 16,2-4-12-16,8-7-13 0,0-1-2 16,3-2-17-16,-1 1-6 0,0-1 0 15,-4 5 1-15,-2 1-47 0,-5 2-75 16,-4 1-58-16,-8 1-162 15</inkml:trace>
  <inkml:trace contextRef="#ctx0" brushRef="#br0" timeOffset="47161.95">10433 16743 676 0,'0'0'0'0,"0"0"124"15,0 0-61-15,0 0-38 0,0 0-14 16,0 0 21-16,0 0 5 16,0 0 1-16,0 0 10 0,-28-38-17 15,28 38-16-15,8 0-3 0,2 0-4 16,3 1-2-16,6 3 10 0,2 4-8 15,0 0-5-15,3 1 2 16,-4 1-7-16,3 3 1 0,0-3 2 0,-1 2-2 16,-2 1-1-16,-5 0 4 15,-4 3-3-15,-5-1-12 0,-6 0-9 16,-4 1-2-16,-14 3 0 0,-4 0-3 16,-4 0 10-16,-3-1 11 0,4-3 9 15,-1-3-2-15,3-3-2 16,5-3 2-16,5-4 3 0,3-1-1 15,8-1 17-15,0 0-7 0,2-2-8 16,3 0-7-16,5-2 4 0,6 3-1 16,1 1 10-16,6 0 0 0,2 0 0 15,0 4 4-15,0 1-8 0,-1 3 6 16,-2 0 2-16,-4 0 3 16,-4 1 0-16,-1 1 13 0,-4 2-6 15,-3 1-3-15,-4-1 7 0,-2 4-5 16,-8-1-5-16,-7 3 6 0,-3 2-14 15,-6 2-11-15,-3 0 0 0,-4 2 0 16,1 2-80-16,-2-3-180 16,-12-3-260-16</inkml:trace>
  <inkml:trace contextRef="#ctx0" brushRef="#br0" timeOffset="86808.67">11305 17381 590 0,'0'0'0'0,"0"0"40"15,0 0-37-15,0 0 2 0,0 0 3 16,0 0 8-16,0 0 55 15,-7 6 10-15,7-6-10 0,0-1-3 16,0 1-22-16,0 0-21 0,4 0-12 16,0-5-2-16,5 4-10 0,2 1 2 15,3 0 12-15,1 0-4 0,1 0-1 16,0 0 6-16,3 0-6 0,0-1 1 16,1-4 8-16,3-1-12 15,-2 0-4-15,2 2 6 0,-3-3-9 16,-3 4 0-16,0-1 0 0,-3 1 3 15,4-1-6-15,-4 0 6 0,-2 0-6 16,0 4-32-16,-2-2-25 0,-2 2-27 16,-1 0-44-16,-2 6-27 15,-5 2-26-15,0 0-64 0</inkml:trace>
  <inkml:trace contextRef="#ctx0" brushRef="#br0" timeOffset="87065.27">11470 17498 548 0,'0'0'0'16,"0"0"49"-16,0 0-51 0,0 0-39 15,0 0-59-15,0 0 32 0,0 0 66 16,0 0 4-16,0 0 38 0,-24 51 13 16,27-52-5-16,2-2-10 15,5 1 10-15,3 1-8 0,1-2-11 16,4 0 0-16,-3-2 2 0,2 1-9 15,-5-2-7-15,2 3 4 0,-3 0-16 16,1 3-3-16,0-1 0 0,0-2 2 16,3-2-32-16,-2 3-34 15,0-4-38-15,2-5-85 0,-4 3-107 16</inkml:trace>
  <inkml:trace contextRef="#ctx0" brushRef="#br0" timeOffset="87420.61">12040 17118 631 0,'0'0'0'0,"0"0"134"16,0 0-84-16,0 0-40 0,0 0-9 16,0 0-1-16,0 0 0 15,0 0 33-15,-36 69 23 0,31-43 7 16,3 1-11-16,-1 3-1 0,1 2-2 16,1 3-14-16,-3 2-1 0,1 3 4 15,-4-4-25-15,2 0-4 0,-3 9 9 16,1-3-15-16,1-1-1 15,-2-3 6-15,4-10-10 0,3-9-1 16,-1-4-14-16,2-5-76 0,0-5-70 16,0-3-37-16,2-6-107 0</inkml:trace>
  <inkml:trace contextRef="#ctx0" brushRef="#br0" timeOffset="87610.1">12124 17518 1023 0,'0'0'0'0,"0"0"57"0,0 0-67 15,0 0 2-15,0 0-44 0,63 41 42 16,-55-24 6-16,-1 6-2 0,-3-4 12 16,0 0-12-16,2-6-46 0,0-8-48 15,1-5-71-15,0-4-121 0</inkml:trace>
  <inkml:trace contextRef="#ctx0" brushRef="#br0" timeOffset="88081">12495 17199 1166 0,'0'0'0'0,"0"0"17"16,0 0-24-16,0 0-9 0,0 0-16 15,0 0 18-15,0 0 11 0,0 0 2 16,0 0 2-16,25 55 33 0,-22-42-28 16,-1 7-5-16,0 2 5 15,3-4-7-15,-4 1-2 0,1 0 6 16,2-5-6-16,0 0-11 0,-3 2 13 16,2-5-9-16,-1 5-6 0,4-5 7 15,-5-3-13-15,5-2 2 0,1-1 20 16,1 2 0-16,0-1-6 15,2 1 8-15,0-1-1 0,3-3-4 16,-2-3 6-16,-3 3-1 0,-1-2-5 16,0-1 6-16,-5 7-2 0,-1-5-4 15,-1 2 6-15,0 2-3 0,0-1 0 16,0 3 22-16,0-2-19 0,-1 0-1 16,-1 1 6-16,1-5-8 15,-2 7 0-15,0 2 19 0,-1 1-12 16,0 3 4-16,-2-2 6 0,0 1-7 15,-1-3-1-15,-3 0 7 0,1-4-11 16,0 2 3-16,-3-5 3 0,1 1-11 16,0-3 0-16,-1-2 7 15,-1 0-11-15,-1 0-33 0,1-8-23 16,2-3-65-16,-5-3-109 0,3-13-112 16</inkml:trace>
  <inkml:trace contextRef="#ctx0" brushRef="#br0" timeOffset="88249.28">12605 17277 1347 0,'0'0'0'0,"0"0"0"0,0 0-1 16,72-29 2-16,-50 19 0 0,-3 2-4 16,-4-1 6-16,1 5-1 15,-2 2-9-15,5 2 7 0,1 0 0 16,-3 1-242-16,-3-1-100 0</inkml:trace>
  <inkml:trace contextRef="#ctx0" brushRef="#br0" timeOffset="115926.9">26258 12123 54 0,'0'0'0'16,"0"0"0"-16,0 0 12 0,0 0 230 16,0 0-185-16,-59-17 21 0,45 11 3 15,-1 1 19-15,2 0-10 0,3 4 17 16,2-1-21-16,2-1-19 16,1 2-11-16,1-1-13 0,4 2-24 15,0 0-22-15,5 0 0 0,7 0 0 16,2 2 2-16,9 2 2 0,0-4 24 15,6 0-16-15,0 0 8 16,3 0-10-16,0 0-4 0,-1 0 10 16,-1 3-10-16,0 2 2 0,-3 3 12 15,-1 0-10-15,-4 7-2 0,-3-5 10 16,-3 1-12-16,-3 1 0 0,-5-5 11 16,-3 4-9-16,-3-4-1 0,-1-1 14 15,-1-3-10-15,0 1-4 16,0-3 14-16,-6-1-12 0,-2 2-2 15,-5-2 9-15,-6 0-15 0,0 0-1 16,-7-3 6-16,0-3-2 0,0-2-5 16,-2-1 8-16,0-3-1 0,0 5-8 15,3-2 10-15,2 2-5 0,2-1-4 16,1 4 8-16,4-2 1 16,2 0-5-16,3 0 28 0,2 4-21 15,2-2-1-15,5 3 8 0,2 1-13 16,-1 0-2-16,1 0 2 0,0 0 2 15,0-1-11-15,1 1 6 0,6 0-6 16,4 5 2-16,2 0 12 16,4 3-9-16,3-4 1 0,3 1 4 15,0 3-1-15,0-4-4 0,4 0 6 16,-4-1-2-16,-3-1-5 0,-1-2 8 16,-5 1-3-16,-1 2-6 0,-4-3 10 15,-2 2-3-15,-4-1-7 16,-3-1 10-16,0 0 1 0,0 0-6 15,-7 0 17-15,-7 0-15 0,0 0-4 16,-9-3 4-16,-1 0 0 0,0 0-7 16,0-1 10-16,-4-2-3 0,5 2-5 15,-2-1 6-15,0-2-2 0,2 2-4 16,-3-2 6-16,1 4 0 16,2-2-5-16,1-2 4 0,5 3 7 15,-1-5-9-15,4 4 25 0,5 1-17 16,1 1-1-16,7 2 6 0,1-1-14 15,0 2-4-15,0 0 10 0,0 0-10 16,7 0-12-16,1 0 21 16,6 6-8-16,8 0-2 0,3 5 10 15,6-2-3-15,-1 1-5 0,2 1 8 16,4-3-4-16,-1-4-4 0,2 4 8 16,-2-6-3-16,-3-2-5 15,-3 0 8-15,0 0-3 0,-5 0-5 16,-5 0 8-16,-5 0 0 0,-6 0-7 15,-2 0 6-15,-4 3 0 0,-1-1-5 16,-1 2 4-16,0 4 5 0,-3-2-8 16,-8 2 2-16,-3-6 8 0,-6 6-11 15,-1-1 4-15,-3-5 2 0,0 8-8 16,-6-10 8-16,2-1-1 0,-3-6-6 16,1-2 6-16,-1-1-1 15,2 2-7-15,5 3 10 0,2-1-7 16,5 1-1-16,3 2 6 0,8 3-3 15,3 0-3-15,3 0 6 0,0 0-6 16,0 0-11-16,6 0 14 16,4 0 0-16,3 6-12 0,9-1 17 15,3 1-7-15,4 1 1 0,2 0 2 16,0 2 6-16,1-2-7 0,-2 0 0 16,-4-1 15-16,-4-1-10 0,-1-2 14 15,-6 0-12-15,-4 0-1 16,-1 1 9-16,-6-1-16 0,-1 0-1 15,-2-2 4-15,-1-1 3 0,0 0-20 16,0 0-2-16,-1 0-24 0,-2-1-52 16,-1-5-96-16,-5-5-160 0,-2-3-461 15</inkml:trace>
  <inkml:trace contextRef="#ctx0" brushRef="#br0" timeOffset="116609.92">26974 12094 185 0,'0'0'0'0,"0"0"424"16,0 0-312-16,0 0-11 0,0 0-26 15,0 0-13-15,0 0-15 0,0 0-3 16,0 0 6-16,-46-32-8 0,34 42-17 15,0 8 7-15,-1 3 3 0,0 8-10 16,-1 5 8-16,3 6 1 0,-1-1-13 16,2 5 5-16,2-4-2 15,3-5-18-15,3 1-3 0,2-8 3 16,1-2-10-16,6 1 1 0,7-10 1 16,6-1-48-16,8-2-51 0,6-4-50 15,0-6-113-15,-3-4-270 0</inkml:trace>
  <inkml:trace contextRef="#ctx0" brushRef="#br0" timeOffset="117111.08">27280 12297 573 0,'0'0'0'0,"0"0"194"15,0 0-101-15,0 0-15 0,0 0-29 16,0 0-34-16,0 0 0 0,0 0 34 16,-41 68 6-16,33-39-14 0,3 1 26 15,2 0-18-15,3-3-20 0,2-5-7 16,4-1-12-16,7-6-11 16,3-4 2-16,1-2 2 0,2-8-6 15,2-2-1-15,4-9 3 0,1-9-24 16,-2-5-5-16,2-3 19 0,-6-2-26 15,-3 0 26-15,-3-2 21 0,-5 0-12 16,-7 1 4-16,-6-2 8 16,-11 1-8-16,-5 4 4 0,-6 3 4 15,0 11-5-15,2 9 1 0,-2 4-1 16,3 6-8-16,1 5-16 0,1 6-46 16,5 1-60-16,2 0-56 0,2 0-24 15,7-1-31-15,-1-8-108 16</inkml:trace>
  <inkml:trace contextRef="#ctx0" brushRef="#br0" timeOffset="117391.62">27760 12433 1088 0,'0'0'0'16,"0"0"40"-16,0 0-23 0,0 0-8 15,0 0-11-15,-5 75-27 0,-6-61-50 16,-6 5-42-16,-3 2-89 15,-8 0-14-15,-5-3-36 16</inkml:trace>
  <inkml:trace contextRef="#ctx0" brushRef="#br0" timeOffset="118027.15">27924 12197 809 0,'0'0'0'0,"0"0"147"16,0 0-51-16,0 0-26 0,0 0-38 16,0 0-13-16,0 0-1 0,0 0 5 15,0 0-9-15,57-39-10 16,-41 39 2-16,1 0 6 0,-1 4-3 16,2 0-3-16,-3 2-1 0,4 3-7 15,-8-1 2-15,2 3 0 0,-3 1 0 16,-8-4-3-16,-1 4 6 0,-1-1-4 15,-6 4 4-15,-6 2 11 0,-4 1-14 16,-5 1 0-16,0-4 0 16,0-1 0-16,2 2-1 0,7-5 1 15,1-4 2-15,4 1-2 0,5-5 0 16,2-2 0-16,2-1-15 0,9 0 14 16,1 0-4-16,6-3 6 0,0 2 3 15,6-4-8-15,0 2 4 0,1 2 0 16,-2 1-5-16,-4 0 3 15,-3 1 4-15,-1 5-4 0,-4 2 0 16,0 0 2-16,-4 4 1 0,-3 3 1 16,-2 2 3-16,-2 1-4 0,-1 2 6 15,-9 1 0-15,-6 1 0 16,2 3 1-16,-8-4-1 0,2-2-6 16,1-2 1-16,-2-2 2 0,4-3-8 15,3-3-10-15,0-2-22 0,2-2-22 16,4-4-7-16,-1-1 1 0,1 0-20 15,2-6-21-15,4 0-17 0,1-2-53 16,1-4-111-16</inkml:trace>
  <inkml:trace contextRef="#ctx0" brushRef="#br0" timeOffset="118326.56">28486 12126 1104 0,'0'0'0'0,"0"0"55"0,0 0-58 16,62-22 6-16,-36 22 11 0,-2-1-16 15,-4 6 4-15,2 9 20 0,-3 5-1 16,-2 6 22-16,0 5 8 0,-5 1-10 15,-2 0 3-15,-3 4-14 0,-5-1-16 16,-2 4-1-16,-5 0-4 0,-9-1-8 16,-7 0 2-16,-3 0 2 15,-7 2-9-15,-7 1-35 0,-8 0-48 16,-10-1-158-16,-16-3-498 0</inkml:trace>
  <inkml:trace contextRef="#ctx0" brushRef="#br0" timeOffset="121282.16">27682 9575 384 0,'0'0'0'0,"0"0"202"0,0 0-125 15,0 0 28-15,0 0-32 0,0 0-17 16,0 0 22-16,0 0-22 0,-39-33-19 15,39 33-3-15,-1 0-21 0,1 0-12 16,2 0 1-16,6 9-1 0,3 3 6 16,3 3 13-16,4 7-7 15,1-1-6-15,1 0 8 0,-2 0-9 16,2-4-6-16,-3 2 0 0,1-5 21 16,-4-2-19-16,-2-3 11 0,-4 0-4 15,-2-5-6-15,-3-2 8 16,-3-1 1-16,0 0-6 0,0-1 17 15,-2 0 8-15,-5-4-16 0,-4-3-8 16,-5-4-2-16,-1-3-9 0,-2-1 7 16,-4-2 0-16,3-2-6 0,-4-1 3 15,0-2 3-15,3 1-6 16,4 3 3-16,2 4 4 0,4 1-8 16,3 7 7-16,2-1 1 0,4 2-6 15,1 4 4-15,1 1 7 0,0 0-12 16,0 0 1-16,0 0 0 0,6 5-11 15,2 3 16-15,4 2-2 0,2 4-2 16,1 2 0-16,3 1 4 16,0 2-6-16,3 2 4 0,1 0 1 15,-2 0-4-15,3-3 3 0,-1-3 0 16,-1 0-2-16,-5-5 0 0,-3 0 4 16,-4-3-6-16,-3-2 6 15,-1 1 3-15,-2-3-9 0,-3 0 6 16,0-3 10-16,-7 0-3 0,0-5 6 15,-5-2-10-15,-1 0-10 0,-2-5 8 16,-3-4-2-16,-1-2-3 0,-5-5 1 16,1-5 2-16,-1 0-4 0,2-5-2 15,4 3 4-15,2 7 0 0,3 3-2 16,2 7 5-16,4 2-6 0,1 5 5 16,5 4-1-16,1-1-2 15,0 3 1-15,0-2 0 0,0 2 0 16,1 0-15-16,5 5 12 0,2 0-3 15,4 7 10-15,3 1-1 16,2 2-6-16,0 3 5 0,2 1 1 16,0-1-6-16,-1 1 4 0,1-2 0 15,-3-2-2-15,2-1 2 0,-3 1 2 16,-1-1-6-16,-4-4 6 0,-1 0 4 16,-6-5-11-16,0 1 8 0,-3-5 4 15,0-1-7-15,0 1 15 16,-6-1 4-16,-3-2-13 0,-3-7 2 15,-4-3-5-15,2-3-8 0,-3-5 6 16,2-3 1-16,-5-3-6 0,2-6 4 16,-3-4 3-16,-1 0-8 0,0 1 7 15,3 5 1-15,5 10-8 0,4 5 7 16,4 9-3-16,4 1 0 16,-2 2-4-16,4 3 6 0,0 0-4 15,0 2-18-15,2 6 18 0,4 1-6 16,3 6 13-16,2 1-5 0,2 4 0 15,2 0-2-15,1 1 5 0,1 0-6 16,0 0 3-16,0-1 1 16,-3-3-2-16,-2-2 0 0,1-3 3 15,-7-2-4-15,-1-1 2 0,-5-4 3 16,0-3-6-16,0-1 6 0,0 1 3 16,-2-2-8-16,-5 0 4 0,-1-3 14 15,-8-4-22-15,1-8 9 16,-4 0 0-16,-1-5-6 0,1 0 5 15,-5-5 1-15,1 0-6 0,2 4 3 16,2 3 3-16,8 6-6 0,5 8 2 16,2 2 2-16,2 0-2 0,2 2-4 15,0 0 4-15,0 5-13 0,2 6 12 16,3 6 4-16,5 4-4 16,-1 2 2-16,1-2 0 0,1 2 0 15,0-2-6-15,-2-2 8 0,3-1-4 16,-3-5 1-16,-2-3 3 0,-3-2-4 15,-1-2 2-15,-3-4 4 16,0-2-8-16,0 0 8 0,0 0 3 16,0 0-9-16,0-1 4 0,-1-4 10 15,-3-2-16-15,0 0 1 0,0-6 2 16,0-1-11-16,-2 0 9 0,3-1 0 16,-1 1-11-16,1 2 14 0,1 2 0 15,1 4 0-15,1 3-1 16,0 2 2-16,0 1-2 0,1 0-11 15,6 4 3-15,1 7-1 0,3 5 14 16,2 3-1-16,0 1-6 0,0-1 5 16,-1 2 2-16,-1-4-8 0,0 1 5 15,-3-2 2-15,-2-3-6 0,-3-7 5 16,-1 0 2-16,-1-3-8 16,0-2 8-16,-1-1 1 0,0 0-7 15,-3-6 4-15,-5-1 18 0,-2-6-25 16,-4-4 9-16,-2-1 0 0,-1-3-8 15,0-1 6-15,2 0 1 0,4 3-6 16,4 2 2-16,3 9 4 16,3 3-6-16,1 4 1 0,0 1 2 15,0 0 0-15,5 3-15 0,3 4 16 16,1 2-2-16,2 3 1 0,0-4 4 16,-1 4-8-16,0-3 6 0,-2-2-1 15,-1-2-2-15,-3-2 2 16,-4-3 6-16,0 1-4 0,0-1 20 15,0 0 0-15,0 1-9 0,0-1 2 16,0 2-4-16,0 2-15 0,0 2 6 16,0-1 9-16,0 2-15 0,0 0 6 15,-1 0 1-15,0 2-6 16,0-4 3-16,0-2 3 0,-1-2-8 16,0 3 5-16,-1-3 2 0,0 0-6 15,-2 0-2-15,-1-1 1 0,-1 0-18 16,0-4 6-16,0-1 1 0,-1 2-13 15,3 1-1-15,1 1-6 0,3 1-65 16,1 1-209-16,0 5-173 16</inkml:trace>
  <inkml:trace contextRef="#ctx0" brushRef="#br0" timeOffset="121976.75">27816 10132 471 0,'0'0'0'0,"0"0"112"0,0 0-6 16,0 0-34-16,0 0-18 0,-68 3-3 16,55 0 7-16,-1 4-1 0,2-1-28 15,-2 4-6-15,3 1 21 16,2 5-1-16,0 2-16 0,2 2 9 15,2 1-7-15,1 2-13 0,1 1 10 16,1-3-6-16,2 1-9 0,0-2 7 16,0-1-6-16,3-1-10 0,5-1 4 15,2-4-3-15,3 2-6 0,3-1-2 16,3-5-20-16,5 3-45 16,5-5-62-16,3-1-66 0,2-3-85 15,-6 0-321-15</inkml:trace>
  <inkml:trace contextRef="#ctx0" brushRef="#br0" timeOffset="122458.21">28036 10184 611 0,'0'0'0'0,"0"0"144"0,0 0-20 16,0 0-56-16,0 0-7 0,0 0 33 15,-16 60-23-15,7-34-31 0,0 1 0 16,-2 4-23-16,1-2-15 0,1-1 7 16,1 0-8-16,4-2-2 0,1 1-29 15,0-2-26-15,3-2-45 16,0-1-67-16,3-5-41 0,-2-7-143 16</inkml:trace>
  <inkml:trace contextRef="#ctx0" brushRef="#br0" timeOffset="122612.83">28116 10506 1171 0,'0'0'0'15,"0"0"9"-15,0 0 32 0,0 0-25 16,0 0-18-16,0 0-12 0,0 0-30 16,0 0-50-16,4 59-92 0,3-50-12 15,0-3-27-15,-1-4-115 0</inkml:trace>
  <inkml:trace contextRef="#ctx0" brushRef="#br0" timeOffset="123044.01">28445 10244 1026 0,'0'0'0'0,"0"0"49"0,0 0-12 16,0 0-26-16,0 0-10 0,-28 63-2 15,28-48 2-15,0-2 1 16,5 1-2-16,1-1-5 0,2-5 3 16,2 0-6-16,0 0 12 0,2-1-4 15,1 0 0-15,-1-2-24 0,1 1 14 16,-4-2-1-16,1 0-4 0,0 1 3 16,-4-1-2-16,1 0 4 15,-2 0-4-15,0-2-3 0,-1 1 15 16,-3 0 0-16,2 0-2 0,-3 0 6 15,0 0 0-15,0-1-4 0,0 0 4 16,0 1 8-16,0 2-1 0,0-1 16 16,0 1-5-16,0 0-6 0,0 1 11 15,0 2-7-15,0 2-8 16,-1 2 9-16,-5 1-5 0,-2-1 4 16,2 3 20-16,-4-2-3 0,1-3-8 15,1 0 10-15,-1-1-12 0,0-2-9 16,1-1 2-16,1-1-10 0,-1-4-10 15,-3 0 4-15,0 0-4 0,-7-1-45 16,3 0-34-16,-2-1-52 16,2-4-92-16,1-6-145 0</inkml:trace>
  <inkml:trace contextRef="#ctx0" brushRef="#br0" timeOffset="123179.78">28361 10328 1074 0,'0'0'0'0,"0"0"6"16,0 0-2-16,0 0-7 0,81-66-29 16,-48 55-108-16,1 6-29 0,0 0-123 15</inkml:trace>
  <inkml:trace contextRef="#ctx0" brushRef="#br0" timeOffset="123350.33">28833 10488 1109 0,'0'0'0'0,"0"0"0"0,0 0 56 16,0 0-52-16,0 0-6 0,0 68-40 16,-8-50-46-16,-3 1-132 0,-6 1-100 15</inkml:trace>
  <inkml:trace contextRef="#ctx0" brushRef="#br0" timeOffset="123710.68">29232 10487 1127 0,'0'0'0'0,"0"0"42"0,0 0 17 16,0 0-45-16,0 0-9 0,0 0-3 15,-41 76 5-15,28-46 25 0,3 1-7 16,2-6-8-16,6-3 5 0,2-3-16 16,8-6-9-16,5-1 6 0,5-5-4 15,1-7-8-15,2 0-1 16,1-12-9-16,-3-4-5 0,0 0 2 15,-3-6 5-15,-3 0 15 0,-2 4 4 16,-7 1 2-16,-4-2-4 0,-2 2 0 16,-16 3 11-16,-2-3-13 0,-4 5-3 15,-2 2-29-15,1 7-40 16,4 3-85-16,7 2-6 0,2 4-57 16,2 0-263-16</inkml:trace>
  <inkml:trace contextRef="#ctx0" brushRef="#br0" timeOffset="123915.88">29574 10368 1236 0,'0'0'0'16,"0"0"0"-16,80 50 55 0,-53-22-45 15,-1 1-11-15,-7 6 2 16,-2 2 20-16,-8 1-14 0,-4 3 6 15,-5 3-10-15,-2-1-3 0,-10 1 0 16,-6 4 0-16,-4-2-143 0,-10 3-228 16,-12-3-315-16</inkml:trace>
  <inkml:trace contextRef="#ctx0" brushRef="#br0" timeOffset="126182.9">7617 11137 966 0,'0'0'0'0,"0"0"106"15,0 0-38-15,0 0-29 0,0 0-44 16,0 0 2-16,0 0 6 0,0 0 10 16,-17 38 24-16,7-6 26 0,-1 7-20 15,-1 8-11-15,0 3-4 16,0 4-21-16,2 0-7 0,0 3 0 15,-3-3 3-15,1-4-8 0,3-4-11 16,-1-5-14-16,3-5-17 16,5-4-32-16,-2-8-48 0,4-3-56 0,7-7-90 15,4-6-16-15</inkml:trace>
  <inkml:trace contextRef="#ctx0" brushRef="#br0" timeOffset="126424.27">7769 11609 904 0,'0'0'0'0,"0"0"174"16,0 0-117-16,0 0-26 0,0 0-18 16,0 0 6-16,0 0 13 15,0 0-12-15,0 0 15 0,3 21 2 16,5-8-27-16,0 0-7 0,3 2 2 15,0 1-10-15,-1-3-33 0,1-4-43 16,-1 0-17-16,3-5-34 0,-1-3-45 16,4-1-28-16,-3-5-119 0</inkml:trace>
  <inkml:trace contextRef="#ctx0" brushRef="#br0" timeOffset="126872.4">8166 11151 1395 0,'0'0'0'0,"0"0"-14"16,0 0 18-16,0 0-8 0,0 0-102 16,0 0 86-16,-12 68 15 15,3-36 4-15,4 4-1 0,1-1 4 16,2 3 12-16,2-2-3 0,0 2 1 15,4-1-17-15,7-2 3 0,-3-2-1 16,2-4-32-16,1-4-9 0,0-4 3 16,1-2 18-16,4-5 9 0,-2-5 6 15,6-1-6-15,3-4 2 16,-2-4 14-16,2 0-4 0,-5 0 4 16,-2 0 9-16,-4 0-2 0,-5 0 0 15,-2 0 15-15,-3 3-10 0,1 4 6 16,-3 2 19-16,1 1-22 0,0 1-4 15,-1 0 2-15,0-2-8 0,0-1 3 16,0-4 13-16,0 1-5 16,-1 0 7-16,-3-2 11 0,-3 2-7 15,-5-2-1-15,-3 4-8 0,-6-1-16 16,-5 3-3-16,0-1 3 0,-2-2-5 16,-1 2-1-16,3-1-15 15,3-3-42-15,2 1-26 0,4-5-112 16,2-5-39-16,4-8-59 0</inkml:trace>
  <inkml:trace contextRef="#ctx0" brushRef="#br0" timeOffset="127024.01">8182 11464 1297 0,'0'0'0'0,"0"0"87"16,0 0 0-16,64-33-60 0,-35 20-17 15,0 0 2-15,0 2-11 0,-5 3-2 16,0 2-6-16,-2 4-39 0,-1 2-18 15,-2 0-22-15,-1 2-118 0,-3 2-227 16</inkml:trace>
  <inkml:trace contextRef="#ctx0" brushRef="#br0" timeOffset="132128.19">27754 12578 98 0,'0'0'0'0,"0"0"396"16,0 0-355-16,0 0 26 0,0 0-17 15,0 0-3-15,0 0-2 16,0 0-18-16,4-44-2 0,-2 43-6 15,-1-4-10-15,1 2 0 0,2 0-5 16,0-1-5-16,-1 2 2 0,1 2 1 16,3-1-2-16,1 0 0 0,3-4 4 15,1 2-5-15,2-1 2 0,2-1 3 16,3 1-6-16,-1-3 4 16,0 2 0-16,-5 1-4 0,0 0 4 15,-3 3 0-15,-2-1-2 0,-4 2 0 16,-1 0-1-16,-3 0-8 0,0 1-3 15,0 3-18-15,-2-2 27 0,-2 4 2 16,-1 0-4-16,0-1-10 16,-2-1 15-16,2 0 0 0,-3 0-7 15,1-2 12-15,1-1 0 0,-3 1-1 16,-1 1 17-16,0-1-8 0,-2 1-4 16,-2 0 9-16,1 2-3 15,-1-4-7-15,3 4 8 0,0-3-8 16,-3 0-5-16,5 2 11 0,-1-2-3 15,3-1-4-15,2 1 15 0,2-2 2 16,2 0-9-16,1 0-1 0,0 0-20 16,4 0-11-16,1 0 4 0,4-3 15 15,1 1-1-15,4 0 5 16,1-3-7-16,1 2 2 0,0-3 3 16,0 3-3-16,-2-1-2 0,-5 1 2 15,-3 2 3-15,-4-1-5 0,-2 2 2 16,0 0 2-16,0 0-8 0,-3 0 3 15,-2 2 4-15,-6 2 5 0,-1 6 2 16,-4-1-8-16,-2 1-1 16,0-1 0-16,-1-1 5 0,1-4-6 15,0 3 2-15,1-3 3 0,1-1-5 16,2 0 2-16,3-2 18 0,2 2-12 16,3-3 5-16,3 0-8 15,3 0-3-15,0 0 0 0,1 0-2 16,3 0-34-16,3 0 36 0,1 0-2 15,4-4 2-15,-1 2 8 0,3 0-9 16,2-3 0-16,0-1 6 0,4 2-10 16,-1-3 4-16,-4 0 0 0,0 2 6 15,-6-1-6-15,-4 5 0 16,-2 0 3-16,-2-1-3 0,-1 2 0 16,0 0 8-16,-1 0-8 0,-5 0 0 15,-2 2 27-15,-4 0-27 0,-1 4 0 16,-2-3 5-16,-1 0-5 0,2 2 7 15,2-3-5-15,2 0 4 16,3-2 8-16,1 0-7 0,3 0 2 16,1 0 10-16,2 0-4 0,0 0-4 15,0 0 1-15,1-1-14 0,2 1 4 16,1 0 5-16,1-1-6 0,0-1 2 16,3-3 5-16,-1 2-7 0,4 0 0 15,-1 3 4-15,2 0-10 16,5 0-125-16,-2-3-84 0,-6-5-402 15</inkml:trace>
  <inkml:trace contextRef="#ctx0" brushRef="#br0" timeOffset="132567.12">27469 12612 670 0,'0'0'0'0,"0"0"131"0,0 0-30 15,0 0-12-15,0 0-35 0,0 0-7 16,0 0-15-16,0 0-11 16,0 0-4-16,0 7-15 0,-16 20-4 15,-2 3-122-15,-9 2-181 0,-5-7-304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6:57:21.3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5489 2657 14 0,'0'0'0'0,"0"0"318"15,0 0-286-15,0 0 29 0,0 0 12 16,0 0-22-16,0 0-2 0,-24-30 11 15,24 30-12-15,0 0-8 0,-1 0 8 16,1 0-6-16,0 0-3 16,0 0 0-16,0 4-22 0,0 4-5 15,0 9 20-15,-2 9 7 0,-4 6-5 16,3 6-4-16,0-1-13 0,3 1-17 16,0-2 0-16,1-7 7 0,3-4-9 15,2-6-4-15,4-4-2 16,-3-6-15-16,3-6 0 0,1-2 16 15,1-1-6-15,3-6-2 0,2-8 0 16,2-4-1-16,2-8-11 0,4 0 16 16,-2 0-6-16,-1 1 8 0,-4 3 11 15,1 2-4-15,-6 2 3 16,0 4 1-16,-4 2-4 0,-6 7 4 16,3 0 2-16,-5 2 3 0,-1 3 28 15,0 0 5-15,-1 0-15 0,-1 0-4 16,1 0 10-16,1 0-18 0,0 0-5 15,-5 5-1-15,3 1-11 0,-2 4 0 16,-2 1 6-16,3 2-4 16,0 2 3-16,-1 1 6 0,3 1-8 15,0 4 1-15,1 0 0 0,0 7 6 16,0 2-2-16,0 5 5 0,0 5-10 16,1 4 2-16,4 9 7 0,1 6-4 15,0 0 0-15,-1 1 3 16,-2 0-2-16,2 0 0 0,-3-1 1 15,-2 2-6-15,0-5 0 0,-2-4 5 16,-5-3-4-16,0-8-1 0,-4-5 0 16,-1-6 5-16,-1-5-4 0,-2-4 5 15,2-4-4-15,-2-5 0 16,-2-5 11-16,0-6 7 0,-3-2 8 16,1-10-6-16,1-5-2 0,1-6-3 15,0-5-7-15,0-2-4 0,3-6-5 16,2-2 5-16,4 0-12 0,5 2 3 15,3 7 4-15,1 0-2 0,2 0-1 16,6 3 3-16,0-2-1 16,7 5-2-16,2-3 4 0,5 5-2 15,2 1-1-15,-2 0 2 0,1 2 4 16,-1 3-4-16,-2 1 9 0,-6 3-11 16,1 5 0-16,-6-1 2 0,-5 6-1 15,-3 0 0-15,-2 0 0 16,0 0 0-16,0 0-12 0,-5 0-4 15,-1 6-47-15,-4 0-64 0,5 3-62 16,1-7-104-16,0 1-231 0</inkml:trace>
  <inkml:trace contextRef="#ctx0" brushRef="#br0" timeOffset="520.41">6064 3192 893 0,'0'0'0'0,"0"0"84"0,0 0-49 16,0 0-34-16,0 0-1 16,0 0 0-16,0 0 0 0,76-8 7 15,-53 3-7-15,0 1 0 0,0 2 40 16,0 2 20-16,1 0-15 0,1-3-15 16,-2 0-1-16,3 0-1 0,-4 0-10 15,-3-2-5-15,3-3-2 0,-4 2-10 16,-2 2 1-16,-1-1 1 15,-3 1-6-15,-5 3-65 0,-2-1 8 16,-3-1-38-16,-2 3-49 0,0 0-15 16,-3 0-43-16,-1-2-175 0,-7 1 203 15</inkml:trace>
  <inkml:trace contextRef="#ctx0" brushRef="#br0" timeOffset="777.33">6132 3369 866 0,'0'0'0'15,"0"0"103"-15,0 0-34 0,0 0-56 16,0 0-1-16,0 0-1 0,0 0-2 16,72 31 1-16,-49-33 0 0,-2-2-8 15,1 1-4-15,0 2 4 16,-2-1 6-16,-4-1 2 0,-1 2 9 15,-4-1-14-15,0-1-6 0,-2 1 2 16,-2-2-2-16,1 0-117 0,1-2-11 16,-2 2-64-16,1-3-84 0,1-3-75 15,-3 4 275-15</inkml:trace>
  <inkml:trace contextRef="#ctx0" brushRef="#br0" timeOffset="1977.11">7216 3160 801 0,'0'0'0'0,"0"0"124"16,0 0-63-16,0 0-61 0,0 0 0 16,0 0-42-16,7-78 17 0,7 50-16 15,3-1 20-15,2-2 28 16,2 1-5-16,2 1 8 0,-1 4 17 15,3 4-4-15,-1 2-3 0,0 3 1 16,5 1-11-16,-4 3-9 0,1 4 2 16,-3 2-5-16,-2 6-4 0,-1 0 12 15,-2 4-5-15,1 6-2 0,-2 7 2 16,-3 2 19-16,-2 5-8 16,-1 6 9-16,1 5 3 0,-1 3 8 15,-1 7-2-15,0 3-4 0,1 2 0 16,-3 1 9-16,4-4-11 0,-1-5-9 15,-2-2 0-15,3-9-12 0,-4-4-3 16,4 0 0-16,-3-6 5 0,1 2-5 16,-1-5 0-16,-1-1 3 15,3-1-5-15,-2 0 4 0,-1-2-2 16,1-2-2-16,-1-2 4 0,-5-3-4 16,2-2-49-16,-4-2-15 0,1-2-15 15,-1-1-37-15,-1-1 3 16,-4-8-28-16,-7-4-173 0,-3-8-59 15,0 2 371-15</inkml:trace>
  <inkml:trace contextRef="#ctx0" brushRef="#br0" timeOffset="2181.05">7865 2944 1142 0,'0'0'0'0,"0"0"110"0,-66 45-50 15,26-8-39-15,-8 10-13 0,-12 5 2 16,-8 5 0-16,-5 5-9 16,-5-4-2-16,5 0 2 0,6-5-1 15,8-5-29-15,9-11-14 0,10-10-50 16,10-10-48-16,11-7-20 0,13-10-46 16,6-4-94-16</inkml:trace>
  <inkml:trace contextRef="#ctx0" brushRef="#br0" timeOffset="2861.14">8005 2214 657 0,'0'0'0'0,"0"0"149"16,0 0-74-16,0 0-57 0,0 0-14 15,0 0-4-15,59-36 0 0,-43 34 11 16,3 1-13-16,1 1 4 0,0 0 18 16,2 0 0-16,1 2-2 0,-1 3-10 15,0-1-4-15,-5 2 4 16,-3 0-5-16,-2-2-6 0,-6 1 2 15,-2-1 0-15,-4 1-11 0,0 2 5 16,-8 2 7-16,-8 4 0 0,0 1 0 16,-3 1 3-16,1-1-3 0,-1-1 0 15,5-1 12-15,-1-2 10 16,3-1 8-16,5-3-6 0,-1 1-11 16,3-1-1-16,4-2-10 0,1 2-4 15,1-3-5-15,9 2 2 0,9-3 1 16,10-2 8-16,9 0 8 0,12-8-17 15,9-9-155-15,7-4-127 0</inkml:trace>
  <inkml:trace contextRef="#ctx0" brushRef="#br0" timeOffset="18129.09">11634 3616 748 0,'0'0'0'16,"0"0"139"-16,0 0-96 0,0 0-47 15,0 0-13-15,0 0 34 0,0 0-14 16,68-1-5-16,-45 1 4 0,0-2-4 15,2-2 4-15,2 4-2 0,0-2 0 16,1 1 7-16,-1-1-10 16,2 2 3-16,2 0 0 0,2-2 23 15,3 2-15-15,3 0 5 0,-2 0-6 16,6 0 9-16,-2 0 9 16,2 0-13-16,4 0-1 0,0 0 4 15,3 0-5-15,2 2 1 0,0-2 8 16,2 0-8-16,0 0 1 0,2 0 1 15,1-2-11-15,1 1-2 0,1-1 0 16,-2 1 7-16,0-1-7 0,2 2 0 16,-4 0 6-16,1 0-2 15,0 0 16-15,-2 0-14 0,3 2 2 16,1 1 17-16,2 0-9 0,-2 2 9 16,1 0-12-16,2 1-12 0,0 0 8 15,0 2 9-15,0-3-11 0,-1 2-1 16,1-2 15-16,2 0-14 0,2-4-8 15,-1 1 2-15,2-2 6 16,4 0-7-16,3-3 0 0,1-5 7 16,3 1-6-16,4-2 7 0,1 0-12 15,1-1 4-15,5 1 0 0,-2 0 10 16,4 1-10-16,-3 3 0 0,0 0 14 16,-4 5-15-16,-3 0 2 0,2 0 9 15,-3 0-13-15,4 0 6 16,-4 5-2-16,-1 0-3 0,4-2 4 15,1 2 0-15,1-4-7 0,1 2 10 16,0-1-7-16,1-1 3 0,-1 1 15 16,-1-2-6-16,3 3-2 15,-3-1 5-15,-2 1-15 0,3-2 4 16,1-1 6-16,-1 2-10 0,-1 0-3 16,1 1 10-16,-3-2-6 0,0 3-1 15,0-3 4-15,-2 1 1 0,-1 1-6 16,1 0 6-16,-3 1-2 0,1-1-5 15,2 2 8-15,2-3-5 16,0 1-1-16,2 0 4 0,1 0 0 16,0 0-6-16,2 0 8 0,-3 0-4 15,-4 1-3-15,0 1 6 0,-4 2 0 16,1-1-6-16,-3 1 6 0,0 0 6 16,0 1-8-16,1 2 12 0,6-3-13 15,4 0 0-15,1-2 17 16,3 1-22-16,1-1 2 0,0 1 6 15,0 0 14-15,0-1-11 0,-1 1 18 16,-2 3-13-16,-3-2-2 0,-2 2 10 16,2 0-14-16,-2-3-4 0,-8-2 12 15,-1-3-12-15,-2-1-2 16,-5 0 2-16,-1 0 3 0,-6-2-9 16,0-5 10-16,-3-4-4 0,0 1-10 15,-2-3 18-15,-6-2-18 0,-2 1-2 16,-5-1 15-16,-7 4-8 0,-10 0-28 15,-5 4-2-15,-12-3-45 16,-7 0-61-16,-12-3-152 0,-23-2-316 16</inkml:trace>
  <inkml:trace contextRef="#ctx0" brushRef="#br0" timeOffset="19061.32">12195 2977 680 0,'0'0'0'0,"0"0"167"16,0 0-55-16,0 0-48 0,0 0-58 15,-5-63-10-15,25 43 2 0,6-9-3 16,8 2 9-16,5 0-8 0,0 1-19 15,0 5 27-15,-2 1-4 16,-5 3 0-16,-4 3 0 0,-4 5-2 16,-2 6 0-16,-5 3 3 0,2 0 0 15,-2 6-1-15,0 4 0 0,1 5 29 16,1-1-12-16,2 7 0 0,-1 0-3 16,1 4 5-16,0 3 2 0,0 1-13 15,-2 1 0-15,2 0 11 16,-2 3-5-16,0-4 8 0,0-1-4 15,-1-3-12-15,0-3-3 0,0-1 5 16,-2-7-9-16,0 3-1 0,-6-9 4 16,-4-2 1-16,-2-1-10 0,-4-4-7 15,1 0-25-15,-1 0-14 16,0-1 7-16,0-3-21 0,-1-7-116 16,-1-5-76-16,0-7-63 0</inkml:trace>
  <inkml:trace contextRef="#ctx0" brushRef="#br0" timeOffset="19252.05">13037 2719 801 0,'0'0'0'16,"0"0"178"-16,0 0-64 0,0 0-85 16,0 0-32-16,0 0 6 0,-59 10 3 15,29 12-6-15,-7 8-1 16,-6 5-2-16,-5 3-25 0,0 0 11 15,2-1-40-15,7 1-35 0,3-2-16 16,2-1-94-16,3-10-136 0</inkml:trace>
  <inkml:trace contextRef="#ctx0" brushRef="#br0" timeOffset="19594.96">12209 3966 838 0,'0'0'0'0,"0"0"10"0,0 0-12 15,65 51-10-15,-40-49-90 0,3-2-64 16,-1-10-32-16,-3-6-107 0</inkml:trace>
  <inkml:trace contextRef="#ctx0" brushRef="#br0" timeOffset="20020.05">12487 3885 78 0,'0'0'0'0,"0"0"366"15,0 0-308-15,0 0 6 0,0 0 17 16,0 0-4-16,0 0-48 0,0 0-23 16,0 0-5-16,0-17 9 0,-4 25-5 15,2 0 10-15,-2 0 10 16,1 6-1-16,2 0 3 0,0 1 6 15,1 7-6-15,0 0 12 0,4 5-2 16,4 3-11-16,0 0-3 0,2 5 10 16,0 5-21-16,2-1 5 0,0 6 6 15,-1 0-12-15,-1 1-2 16,-1-1 9-16,-4-3-13 0,-2-3 0 16,-3-2 7-16,0 0-8 0,-4-1 2 15,-6-4 11-15,-5-3-12 0,-3-1 1 16,-5-6 8-16,-3-1-11 0,-1-7-1 15,-1-6 8-15,2-5-9 0,-1-3 2 16,0-10 11-16,3-5-14 16,6-5 0-16,6-5 11 0,5 1-15 15,5-2 1-15,2-3 6 0,4 3 3 16,8-1-6-16,5-2 0 0,9 5 6 16,-1-3-6-16,5 0 0 0,1 0 0 15,2 5-6-15,-2-1 12 16,0 2-7-16,-4 6-2 0,-2 1 6 15,-4 5-2-15,-2 3-3 0,-6 2 4 16,-3-1-3-16,-5 1-44 0,-2 2-45 16,-2 0-74-16,-1-5-107 15,-9-4-173-15</inkml:trace>
  <inkml:trace contextRef="#ctx0" brushRef="#br0" timeOffset="20843.18">13360 2504 564 0,'0'0'0'0,"0"0"123"16,0 0-54-16,0 0-61 0,0 0-5 15,0 0 3-15,0 0-5 16,0 0 6-16,0 0-7 0,9-31 0 16,-8 43 0-16,-1 5 63 0,0 7-25 15,0 8-4-15,0 8-14 0,0 6-1 16,0 4 0-16,0 10-12 0,-3 9-2 15,-4 4 4-15,-1 5-9 0,-1-2 0 16,1-2 0-16,-2-3 9 16,1-3-1-16,0-5 10 0,1-1 3 15,0-4 9-15,-3 5 5 0,2-5 36 16,2-2-53-16,0 0-7 0,2-3-7 16,2 3 3-16,0-2 7 0,1-1-13 15,-1 1 0-15,2 4 8 16,-2-2-11-16,2 0-1 0,-1 1 6 15,-2-4-1-15,2 2-4 0,-2-5 4 16,2 0 11-16,-2-4 9 0,0 2 19 16,0-4-15-16,-3-1-1 0,-1-2 5 15,2-2-10-15,1 0-6 16,1-2 7-16,1-5-16 0,-1-4-6 16,3 0 2-16,0-8 3 0,1-1-17 15,0-3-23-15,0 1-37 0,-3-4-97 16,-10-3-141-16,-11-5-462 0</inkml:trace>
  <inkml:trace contextRef="#ctx0" brushRef="#br0" timeOffset="24529.33">14185 2779 158 0,'0'0'0'16,"0"0"0"-16,0 0 301 0,-12-10-267 15,8 7 19-15,2-1 13 16,0-1-31-16,-1 0-11 0,1 2 8 15,-2-1-4-15,1 0 1 0,2 2-5 16,-1 0-8-16,2 0 1 0,-2 1 10 16,-1 1-15-16,0 0-2 0,0 0 4 15,-2 0-12-15,0 1-2 16,-5 4 0-16,3 1 11 0,-1 2-11 16,-1 2 0-16,-1 1 6 0,2 2-8 15,-2 1 4-15,1-2 4 0,1 1-5 16,1 1 12-16,2-3-9 0,0 1-3 15,1 1 11-15,1 1 0 0,1-1 7 16,0 3-1-16,2-3-12 16,0 2 0-16,0 0 6 0,0 1-9 15,4-3-3-15,2 2 0 0,1-2 12 16,2 1-13-16,0 0 2 0,0-1 3 16,1-1-7-16,0 0 6 0,1-3 1 15,-2-1-10-15,2-3 12 16,1-2-9-16,-2-1 2 0,4 0 2 15,0-1 3-15,3 0-4 0,0-1 0 16,1 0 13-16,2-2-7 0,0-5 6 16,1-2-15-16,2-1 6 15,1-1 6-15,-2 1-9 0,-1-2 0 16,-3 5 0-16,-3-5 8 0,1 4-10 16,-4-3 4-16,-1 0 2 0,-4 1-3 15,0 1 6-15,2 1-6 0,-4-1 2 16,2 2 18-16,-2-2-12 0,1 1 1 15,-3 0 10-15,-1-2-11 16,-2 1-2-16,1-2 6 0,-1 1-4 16,0 0 4-16,-3-4 7 0,-5 0-9 15,2 0 3-15,-1-2 3 0,5-1-9 16,-3 3 6-16,2 0 2 0,-1-2-6 16,-2 4-1-16,1 0 6 0,-1 0-3 15,1 5 12-15,-1-2 7 16,0 3-6-16,-3-1-15 0,-2 1 2 15,0 4-14-15,0-2-5 0,0 0 14 16,-1 2-9-16,3 1-15 0,-2 1-9 16,0 0-28-16,3 0-86 0,-10 3-106 15,2-3-282-15</inkml:trace>
  <inkml:trace contextRef="#ctx0" brushRef="#br0" timeOffset="41211.87">14189 4213 467 0,'0'0'0'0,"0"0"41"15,0 0 34-15,0 0-52 0,0 0-11 16,0 0 19-16,0 0-4 0,0 0-7 16,-39-59 1-16,33 58-2 0,2 1 1 15,-1 0-2-15,-1 0-9 0,1 0-5 16,-1 0-1-16,0 1-3 0,0 6 0 16,-2 1 0-16,-1 2 4 15,1 3 0-15,-2 2 12 0,0 1 4 16,-1 3 3-16,1 2 10 0,2-2-1 15,1 3-7-15,1 1-3 0,3-1-10 16,2 0-6-16,1-1 3 0,0 0-5 16,3 0-3-16,4-2 4 15,4 1-1-15,0-1-4 0,3 0 0 16,-1-2 7-16,6-1-6 0,-3-1 2 16,6-2-5-16,0-1 2 0,0-5 0 15,1 0 0-15,-1-5 3 0,-1-2-2 16,-3 0 4-16,0-8-4 0,0 0 8 15,-3-6 9-15,-2-5 3 16,-1-2 17-16,-3-6-4 0,-3-1-5 16,-1-2 12-16,-5-4-8 0,-3 4-1 15,-10-3 6-15,-5 2-13 0,-8 0-7 16,-4 6 2-16,0 6-11 0,1 6-9 16,2 5 0-16,4 2 0 15,6 4-51-15,7 0-101 0,10-5-126 16,10-7-488-16</inkml:trace>
  <inkml:trace contextRef="#ctx0" brushRef="#br0" timeOffset="42504.55">20691 3729 646 0,'0'0'0'16,"0"0"265"-16,0 0-217 0,0 0-4 16,0 0-51-16,0 0-10 0,0 0 13 15,0 0 8-15,60 5 0 0,-29-11-3 16,1-1 11-16,5 1-3 0,1-2 34 15,3 2-3-15,0-2-8 16,4 3 0-16,7 3-1 0,-2 1-13 16,4 1 1-16,3 0-2 0,1 3-11 15,2 1 1-15,3 3 7 0,2-2-10 16,0 1 5-16,5-1 5 0,2 0-12 16,5 1 4-16,1-3 7 15,4 2-11-15,-2-4 0 0,6-1 5 16,-2 0-4-16,4 0-4 0,-1 0 2 15,-2 0 6-15,2 0-7 0,1 0 0 16,-3 0 10-16,0 3 4 0,-1-1-6 16,-2 1-8-16,3 2 0 15,-1-2 15-15,3 0-16 0,5 0 2 16,2-1 7-16,6-2-14 0,2 0 7 16,2 0 5-16,7 0-8 0,1-2 1 15,4 1 2-15,-1 1 2 0,2-2-4 16,2 2 2-16,-1 0 0 15,4 0-4-15,5 2 6 0,3-1-4 16,3 1-1-16,2-2 4 0,4 1 1 16,3 2-9-16,3 0 12 0,7 2-6 15,1 1 2-15,2 2 36 0,0 1-20 16,-4 2 4-16,-5-2 6 0,-4 1-15 16,-5 0 3-16,-7-1 2 15,-6 1-13-15,-6 0-3 0,-7-3 13 16,-9 1-19-16,-5-2 0 0,-8-2 8 15,-6-3-8-15,-8 1-36 0,-13-2-8 16,-12 0-57-16,-13-3-159 0,-23-15-311 16</inkml:trace>
  <inkml:trace contextRef="#ctx0" brushRef="#br0" timeOffset="43600.78">15234 2452 387 0,'0'0'0'0,"0"0"160"0,0 0-51 16,0 0-28-16,0 0-39 0,0 0-7 15,0 0-7-15,0 0-20 0,-18-32-4 16,18 32-2-16,-1 0-4 15,1 3-1-15,0 6 4 0,0 4 25 16,0 9-2-16,3 7-7 0,3 12-9 16,0 4 3-16,2 11 1 0,1 8-10 15,-1 10-2-15,-1 8 0 0,1 11 3 16,-5 0-2-16,3 2 3 0,-4-2-8 16,0-5 2-16,0-1 3 15,0-4 5-15,3-2 9 0,0-4 18 16,3-5-17-16,1 2 14 0,2 2 6 15,-1 0-15-15,-3-2 0 0,0 4 3 16,-3 1-14-16,-2 1-1 0,-2-1 5 16,-2-1-6-16,-4-3 1 15,-1-9 16-15,2-5-2 0,1-13 1 16,3-8-1-16,1-10-12 0,0-11-2 16,0-5 2-16,0-5-12 0,0-6-1 15,1-2 4-15,0-1-4 0,-1 0-83 16,0-3-47-16,-1-13-109 0,-5-4-495 15</inkml:trace>
  <inkml:trace contextRef="#ctx0" brushRef="#br0" timeOffset="50038.66">16240 2442 203 0,'0'0'0'0,"0"0"466"15,0 0-403-15,0 0-4 0,0 0-9 16,0 0-13-16,0 0 5 15,0 0-5-15,0 0 1 0,2-4 5 16,-2 4-23-16,1 0-14 0,-1 0 3 16,0 0-4-16,1 0 0 0,-1 1 4 15,0 6-7-15,0 7 24 0,0 11 17 16,-2 11-16-16,-5 12-5 16,-2 3 7-16,0 5-15 0,-2 0-4 15,0 0 6-15,2-5-22 0,-1-3 12 16,3-8 5-16,5-3-5 0,-1-5 11 15,2-5 9-15,0-4-9 0,-1-8-4 16,0-6-3-16,2-3-16 0,0-6 7 16,0 1 0-16,0-1-2 15,0 0-86-15,0-4-25 0,0-8-151 16,-4-5-203-16</inkml:trace>
  <inkml:trace contextRef="#ctx0" brushRef="#br0" timeOffset="51522.39">16199 3913 810 0,'0'0'0'16,"0"0"94"-16,0 0-38 0,0 0-14 15,0 0-24-15,0 0 3 0,0 0 6 16,-12-22 2-16,12 22-4 15,0-2-7-15,0 2 6 0,0 0 24 16,-1 0-15-16,1 0-14 0,0 0-6 16,0 3-14-16,0 9 2 0,0 8 23 15,0 13-10-15,1 11 0 0,-1 8 10 16,0 5-14-16,0 4 3 16,0 3 3-16,-5 0-3 0,-1-2 7 15,-1-2 0-15,2-6-6 0,-3-6-3 16,1-6 12-16,1-9-17 0,2-8-5 15,0-6 9-15,3-8-18 16,0-9 2-16,1-2-17 0,0 0-63 16,6-10-4-16,5-10-53 0,3-10-196 15,1-17-240-15</inkml:trace>
  <inkml:trace contextRef="#ctx0" brushRef="#br0" timeOffset="52279.1">17235 2383 958 0,'0'0'0'16,"0"0"75"-16,0 0-12 16,0 0-48-16,0 0-30 0,0 0-28 15,0 0 47-15,0 0 1 0,7 87-10 16,-6-42-12-16,-1 4 22 0,0 4-5 16,0 5 1-16,-3 0 9 0,-1 7-12 15,-2 4 4-15,2 6 34 16,-3 4-17-16,0 5-4 0,0 0 13 15,-2 3-18-15,2-4-3 0,-2 0 3 16,0 0-8-16,1-4 0 0,1-6 5 16,3 1-4-16,-3-5 7 0,-1 0 11 15,0 1-10-15,-3-1 4 0,-1-1 9 16,1 3-10-16,0-2 1 16,-1 2 8-16,1-7-7 0,3-3-3 15,3-2 6-15,2-9-11 0,3-6 0 16,0-6 7-16,5-4-17 0,-2-9 2 15,0-3 0-15,-3-3 1 0,1-4-3 16,0-3 4-16,0-3-4 16,2-7-26-16,2 1-16 0,0-3-129 15,5-7-62-15,-1-10-182 0</inkml:trace>
  <inkml:trace contextRef="#ctx0" brushRef="#br0" timeOffset="53228.36">17958 2652 875 0,'0'0'0'0,"0"0"72"16,0 0-10-16,0 0-54 16,0 0-8-16,0 0 0 0,0 0-9 15,0 0 11-15,78-31-4 0,-55 31-2 16,2 0 5-16,2 0 12 0,1 7-10 15,4 3 4-15,-2 2-7 0,2 1 0 16,-1 2 8-16,-5-1-14 16,-2 1 0-16,-8-1 7 0,-5-1-2 15,-7 2-15-15,-4 2 5 0,-3 0-10 16,-12 0 9-16,-6 2 11 0,-9 1-2 16,-4-2 6-16,-2 1 9 0,-6-4 12 15,1 0 10-15,-1-2 21 0,-1-2 1 16,3 3-19-16,3-3-1 15,5 0-14-15,4 2-11 0,4-1 1 16,5-1-15-16,4 1 0 0,6-3 6 16,5 1-6-16,4 1-6 0,8 0 6 15,9 3-13-15,8-1 9 0,9-1 14 16,9 1 6-16,7-10 13 16,3 1 2-16,8-1-17 0,1-3-6 15,0 0-1-15,0 0-7 0,-3-5-14 16,1 0-63-16,-4-4-101 0,-4 0-55 15,-10-1-171-15</inkml:trace>
  <inkml:trace contextRef="#ctx0" brushRef="#br0" timeOffset="59529.31">18044 4016 136 0,'0'0'0'0,"0"0"371"0,0-59-322 15,1 43 37-15,1 5 0 0,-2 5-39 16,0 3-3-16,0 2 7 16,0 0-6-16,0 1-7 0,0 0-29 15,0 2-8-15,0 7 15 0,-7 4-11 16,0 7-8-16,-4 2 6 0,2 3 1 16,-2 1-6-16,-4-2 4 0,1-2 1 15,-3 3-3-15,2-4 0 0,1 4 3 16,2-1-3-16,1-5 0 15,3-1 21-15,3-4-9 0,3-7 5 16,2-1-18-16,8-1-9 0,5-1 18 16,2-1 15-16,6 1-15 0,0-2 14 15,5-2-10-15,5 0-2 0,-2 0 5 16,1 0-5-16,0 0-12 16,0 2 4-16,0 3 43 0,-1-1-47 15,-1 4 4-15,-1-4 3 0,1 5-5 16,-3-4 0-16,0 2 8 0,-2 0-9 15,-2-1 2-15,-2-2 2 0,-1-3-3 16,-5 1 0-16,-1-2-4 16,-3 0-45-16,-1 0-10 0,0-2-80 15,-1-4-41-15,-3-4-87 0</inkml:trace>
  <inkml:trace contextRef="#ctx0" brushRef="#br0" timeOffset="59746.1">18297 3916 1107 0,'0'0'0'15,"0"0"46"-15,0 0-40 0,0 0-5 16,0 0 0-16,-9 69-1 16,8-34 0-16,0 8 4 0,-3 6-5 15,-2 3 2-15,-1 2 8 0,-3-2-11 16,5-1 4-16,2-6 0 0,1-6-7 15,2-8-52-15,5-6-97 0,8-8-62 16,2-5-124-16</inkml:trace>
  <inkml:trace contextRef="#ctx0" brushRef="#br0" timeOffset="60380.15">19336 2513 830 0,'0'0'0'0,"0"0"74"16,0 0-49-16,0 0-30 16,0 0 3-16,0 0-1 0,0 0 1 15,-8 70 4-15,8-34 0 0,0 8-1 16,-2 9 32-16,-3 14-4 0,-2 9-9 15,-2 11 5-15,-4 15 3 0,-3 6-7 16,1 7 6-16,-1 6-15 16,-2 4-9-16,3 2 13 0,-6 2 5 15,4 1 2-15,-2-8 10 0,-1-5-22 16,3-8-2-16,-1-11 15 0,0-11 10 16,1-9-8-16,1-8 4 0,0-10-5 15,6-7-11-15,1-9 9 0,3-8-15 16,5-10-9-16,-1-6 2 15,2-9-2-15,4-4-51 0,-2-6-34 16,6-2-130-16,-4-16-4 0,-1-11-146 16</inkml:trace>
  <inkml:trace contextRef="#ctx0" brushRef="#br0" timeOffset="61246.05">20026 2563 834 0,'0'0'0'15,"0"0"105"-15,0 0-73 0,0 0-16 16,0 0-31-16,0 0 16 0,0 0 3 16,0 0-8-16,58-25-3 0,-36 29 12 15,2 4-10-15,0 5 1 0,2 1 7 16,2 4-3-16,0 1-4 16,1 0 8-16,-3-1-1 0,-2 2-3 15,-7 0-6-15,-5-1 6 0,-8 0-44 16,-4-2 26-16,-8 1 9 0,-9-1 8 15,-4-2 2-15,-5 0 5 0,1-3-4 16,-4-3 8-16,-1-2-5 16,3-4 4-16,-2-1 11 0,3-2-2 15,4 0-11-15,5 0 5 0,0 1-10 16,5 0-1-16,3 1 8 0,4-1-9 16,5 2 0-16,0 0-12 0,3 1-24 15,7 3 31-15,5 3 9 0,4 1-5 16,4-3 0-16,3 5 2 15,3 0 7-15,5 4-6 0,1-1 3 16,-4 1-4-16,-3 2-2 0,-1 1 2 16,-6 1 0-16,-7-4 0 0,-7 2 21 15,-5-1 20-15,-7-1 26 0,-12 2 17 16,-10 0-12-16,-10 0-29 0,-6-1-8 16,-2 1-12-16,-1-4-12 15,2-2 4-15,0-6-10 0,2-1-9 16,0-4 6-16,-1 0-6 0,4 1-25 15,2-1-11-15,0 2-79 0,4 0-74 16,0 1-105-16</inkml:trace>
  <inkml:trace contextRef="#ctx0" brushRef="#br0" timeOffset="65117.44">20131 4316 805 0,'0'0'0'0,"0"0"17"15,0 0-8-15,0 0-18 0,-16-80 2 16,14 58 7-16,0-4 19 0,-1 0-14 15,-1 2 13-15,-3-1 1 0,-1 1 7 16,1-2 8-16,0 4-12 0,2 0-2 16,-4 4 10-16,1 4-2 15,3 3 6-15,-2 2 4 0,4 4-23 16,1 2 2-16,-4 1 5 0,5 2-21 16,0 2-1-16,-3 7 0 0,-4 7 7 15,-4 4-6-15,-2 10 11 16,-2 2-8-16,3 1 9 0,1 5 7 15,0-2-14-15,2-2 6 0,3 0 7 16,3-8-17-16,1-1 1 0,3-2 6 16,0-6-16-16,4-4 3 0,6-2 8 15,2-1-8-15,4-5-17 0,2-3 6 16,1-2-18-16,2-3 18 16,-1-8 12-16,3-2-13 0,-3-3 9 15,-3 0 14-15,-2 1-7 0,-7 2 1 16,-2 3 10-16,-1 3-11 0,-3 4 0 15,-2 1 50-15,0 1-25 0,0 1-6 16,0 0 1-16,0 0-23 16,0 0-2-16,1 7 9 0,0 3-8 15,0 2 3-15,1 13 18 0,3 4-8 16,-4 9 7-16,2 7 16 0,-2 10-13 16,-1 8 0-16,-1 7 12 0,-8 9-12 15,-3-2 1-15,-1-3 2 0,0-10-28 16,1-4 8-16,1-8 6 15,0-8-16-15,0-5-89 0,-1-7-39 16,-8-10-422-16</inkml:trace>
  <inkml:trace contextRef="#ctx0" brushRef="#br0" timeOffset="70984.28">11058 15020 402 0,'0'0'0'0,"0"0"140"0,63-5-76 16,-39 0-1-16,3 0-32 0,2 0-13 16,1-1-1-16,4 2 0 0,-2-1-8 15,2 4-13-15,-2-2 8 16,1 1 10-16,2-2-11 0,1 1 11 16,2 3 2-16,3-1-2 0,0-1 5 15,3 2 1-15,0-1 1 0,4 1 3 16,-1-2 1-16,2 1-3 0,5-2 1 15,1 0-4-15,4 2-5 0,2-2 8 16,2-2-5-16,0 1-7 16,4-2 7-16,1 2-3 0,4 1-8 15,2 0 6-15,-1 0-5 0,5 0-7 16,0-3 0-16,1 2 9 0,7 0-12 16,-3-1 6-16,2-2 2 0,-1 3-4 15,3 1 15-15,-2-1 1 0,3 2-10 16,1 0 6-16,2-2-1 15,0 2-9-15,1 0 9 0,2-1-4 16,1 3-11-16,-2 0 6 0,1 0 8 16,1 0-14-16,-3-1 6 0,5 1 5 15,0 0-6-15,3 0 14 16,4-2-1-16,-2 4-7 0,2-1 10 0,1 1-6 16,0-1-10-16,1 1 10 15,4 0-4-15,1-1-11 0,2 3 6 16,-1-1 8-16,3 1-15 0,1 1 8 15,-3-2 1-15,7 2-8 16,-3-2 6-16,3-1 3 0,-2 1-7 16,3-2 2-16,1 1 8 0,2 3-10 15,6 1 2-15,-3 1 10 0,5 0-16 16,-4 2 9-16,-2 0 0 0,-1-1-8 16,-3 6 5-16,4-3 1 0,-2 0-4 15,2-1 3-15,1-1 0 16,1 2-2-16,-1-4 1 0,0 2 2 15,0 1-4-15,0-3 0 0,4-1 7 16,-2 2-10-16,3-1 7 0,3 0 0 16,-1 2-4-16,-1-2 2 0,-1 2 2 15,2 0-4-15,0-2 4 16,4 0-2-16,3 3 0 0,0-3-1 16,3-4 3-16,-4 0-4 0,3-2 2 15,-4-1 2-15,-1 1-4 0,4-1 4 16,-5 2-1-16,-2 1-2 0,0 0 1 15,-4 2 2-15,-1 0-4 16,-3 1 3-16,2 1 0 0,-3 1-2 16,-2-1 1-16,-1 2 4 0,0 0-8 15,-5-2 5-15,1 3 0 0,-5-3-2 16,-1 1 2-16,-1 0 9 0,-3 2 0 16,0-1 13-16,1 1-6 0,-4 0-5 15,1-1 6-15,-2 3-7 16,0-1-10-16,-5 0 8 0,1-1-4 15,-5 0-10-15,-2 0 10 0,-3-2 5 16,-2 0-11-16,-1 1 2 0,-2-2 26 16,0 0-30-16,-5-1 6 0,-2 0 21 15,-1 0-26-15,-5 1 4 0,-2-1 9 16,-3 0-15-16,-5-2 8 16,-7 0 1-16,-7 4-7 0,-9-2 3 15,-11 0 0-15,-8-1-2 0,-9-2-9 16,-6 0-31-16,-6 1-67 0,-6 2-38 15,-11-4-194-15,-7-2-507 0</inkml:trace>
  <inkml:trace contextRef="#ctx0" brushRef="#br0" timeOffset="71544.83">25461 15304 971 0,'0'0'0'0,"0"0"91"16,0 0-78-16,0 0-3 0,0 0-4 15,0 0-12-15,79 14 1 16,-52-5 5-16,6 0-31 0,0 3 30 16,2 1 2-16,0 0-2 0,-1 4 1 15,0 0 3-15,-6-1 10 0,-8 1 12 16,-2 0 7-16,-10 2 6 0,-6-2 5 15,-4 4-4-15,-15 0-3 16,-14-1-1-16,-13-1-17 0,-10-1-16 16,-8-1 6-16,-2 2-5 0,1 0-6 15,-2-1-16-15,5-1-32 0,5 2-81 16,9-6-52-16,8-3-151 0</inkml:trace>
  <inkml:trace contextRef="#ctx0" brushRef="#br0" timeOffset="72328.98">26467 15529 576 0,'0'0'0'16,"70"-54"23"-16,-30 28 13 0,2 1-26 15,0 5-7-15,-4 3 0 0,-4 4-6 16,0 2 6-16,-5 4 5 15,-3 3 37-15,-4 4 24 0,-2 0-6 16,-2 0-9-16,0 3-8 0,0 4-16 16,-1 5-13-16,-1 4 3 0,0 3 1 15,-2 9-5-15,0 6 10 0,2 5 4 16,-7 6 5-16,2 8 9 16,-3 3-9-16,-4 2-1 0,1 3-7 15,0-4-11-15,3-4-11 0,0-3 10 16,1-6-9-16,3-7-11 0,2-2 10 15,3-6 0-15,0-7-8 16,4-3 6-16,-3-5 9 0,-1-2-14 16,1-3 4-16,-3 0 17 0,1-5-20 15,-4 0 2-15,-4-4 12 0,-4 0-16 16,-2 0 2-16,-2 0-3 0,0-1-60 16,0-6-17-16,-4-2-70 0,-7-1-106 15,-1-2-28-15,-3-4-41 16</inkml:trace>
  <inkml:trace contextRef="#ctx0" brushRef="#br0" timeOffset="72573.6">27455 15543 1013 0,'0'0'0'16,"0"0"90"-16,0 0-58 0,0 0-26 15,-87 40-3-15,32-7-6 16,-15 9 6-16,-13-2 0 0,-4 0-1 16,-4 1 44-16,4-4 24 0,5-1-7 15,8-7-17-15,8-2-20 0,8-4-24 16,8-5 8-16,7-4-7 0,5 0-6 16,10-4-39-16,3-1-46 0,6-6-171 15,0-6-228-15</inkml:trace>
  <inkml:trace contextRef="#ctx0" brushRef="#br0" timeOffset="78040.83">18413 16215 440 0,'0'0'0'0,"0"0"116"0,0 0-80 15,0 0 0-15,-6 19-8 0,6-18-11 16,0 2-9-16,0 0-6 16,0-2 11-16,0 1 4 0,0-2 25 15,0 1 7-15,0-1-9 0,0 1-4 16,0-1 5-16,0 0 4 0,0 0 8 16,0 0 4-16,0-2-4 0,0-2-12 15,0-3-11-15,3-2-11 16,-3-3-9-16,1 1 9 0,1-3-10 15,1 2-6-15,-1-1 19 0,1-1-9 16,-1 2-7-16,-1-1 12 0,2-1-10 16,1-1-8-16,-2 2 0 0,1-1 21 15,-1-1-21-15,0-1 0 16,2-2 22-16,-2 1-23 0,2-3 2 16,-2 2 20-16,2 2-23 0,0-2 4 15,-2 0 20-15,2 0-20 0,-3 1 11 16,0 0-9-16,1-1-8 0,-1-1 8 15,-1-1-1-15,1 2-3 16,-1-1 0-16,0-2 3 0,0 2-4 16,0-4 2-16,-1 0 0 0,-2-2-1 15,2 0-1-15,-1 0 2 0,-1 1-2 16,2 0 2-16,0 1 0 0,1-2-2 16,0-1 2-16,0 0-2 0,0-1-6 15,0 0 14-15,0-1-5 16,1 0-3-16,4-4 2 0,-2 1 7 15,0-2-12-15,2 1 8 0,-4 0 2 16,3-2-8-16,-2-2 4 0,1 3 3 16,-1-3-6-16,-1 0 2 0,0 2 3 15,-1-2-5-15,0 0 2 0,0-1 2 16,0-2-3-16,0-1 0 16,0 3 4-16,0-4-5 0,0-2 2 15,0 2 0-15,4 1-1 0,0-4 0 16,-3 3-1-16,1-5-7 0,0 4 16 15,-1-6-7-15,0 4-1 16,0-2 0-16,-1-3 1 0,1 5-1 16,2-3 0-16,-2 1 8 0,1 1-11 15,1-4 6-15,1 0 1 0,-1 1-5 16,3-4 2-16,-2 3 2 0,1 0-5 16,-2-3 4-16,-1 5 1 0,-1-1-4 15,-1 0 2-15,0 2 5 16,0-4-9-16,-4 3 6 0,0-3 7 15,1 3-12-15,-2-2 4 0,0 3 7 16,0-2-13-16,0-1 8 0,-1 0 5 16,1 3-11-16,1-4 4 0,-3 0 1 15,3-5-3-15,-2 2 0 16,1-1-2-16,2-1-3 0,0 1 10 16,2 1 3-16,-1-1-11 0,1-1 6 15,1-2 6-15,-1 3-12 0,1-2 6 16,-1 1 7-16,-2 1-12 0,-2-2 4 15,2-2 1-15,-3 3-3 16,-1 0 0-16,1 1-2 0,-3 1-4 16,1-1 12-16,3-1-3 0,1 2-11 15,-1-1 16-15,4 0-7 0,-2 1-1 16,3-2 0-16,0 0 0 0,0 1-6 16,0-1 12-16,2 0-4 0,-2 2-3 15,0-3 2-15,0 0-2 16,-2 0-7-16,1 1 16 0,0-2-1 15,1 1-10-15,-1-2 6 0,1 1 10 16,0-3-18-16,1 3 10 0,1-5 1 16,2 2-9-16,-2-2 6 0,1 1 0 15,-1 2-3-15,0 1-1 16,2 0 1-16,0 0 0 0,-2 2 0 16,-1 2 1-16,1-3-1 0,1-1 0 15,2 0 1-15,1 1-2 0,1-4 2 16,1 3 0-16,-3 0-13 0,0-3 24 15,-4 5-13-15,0-1-3 16,0 0 8-16,-1-2 1 0,0-1-10 16,0 2 10-16,0-2-10 0,1 3 6 15,0-1 7-15,0 1-1 0,0 3-14 16,-1-1 14-16,0-1 3 0,-2 1-16 16,-2-2 11-16,-1-1 2 0,-1 2-14 15,1-4 14-15,0 3 3 16,0-1-14-16,1 0 8 0,-1 5-2 15,0-3-3-15,0 2 2 0,0-1 1 16,2-2-3-16,0 0 0 0,3 3 1 16,-3-4 0-16,3 1-1 0,0 0-1 15,3 2-6-15,-1-4 16 16,2 2-6-16,0-2-2 0,-3 1-3 16,1 7 4-16,0-4-2 0,-1 6 2 15,2-2 1-15,-3 3-12 0,4 1 20 16,-3 4-9-16,0 1-1 0,0 0 0 15,2 0-1-15,-3 2-7 16,2 7 16-16,1 1-5 0,-2 2-11 16,1 5 16-16,0 0-8 0,-1 1 0 15,1 3-1-15,1 4 1 0,-3 2 0 16,0 2-2-16,1 1 1 0,-1 4-7 16,1-3 16-16,-1 5-5 0,2-1-5 15,-1 0 2-15,0 2 1 16,0 1-2-16,2-1-1 0,-2 1 1 15,-1 1-10-15,1 3 15 0,-1-3-8 16,1 1-10-16,0 1 23 0,-1-2-10 16,0 0-8-16,0 0 16 0,0 1-8 15,0 0-12-15,0-3 21 16,-2 2-12-16,1 0-9 0,1 3 17 16,-4 0-8-16,1 0-13 0,-1 0 18 15,-4 5-2-15,-1 4-16 0,-6 4 24 16,-2 6-6-16,-6 6-2 0,-4 3 2 15,0 3-1-15,-4 1-7 0,1 0 14 16,1-1-3-16,2-1-6 16,0-2 4-16,5-1-3 0,-1-4-10 15,1 1 22-15,3-7-9 0,3-5-4 16,5-4 2-16,6-2 0 0,3-6 0 16,2-3-20-16,5-7 3 0,6-8-19 15,7-2 22-15,3-5-5 0,7-3 0 16,1-3 21-16,2 2-4 15,2-1-13-15,3 0 26 0,1 6-13 16,-2-1-5-16,-2 3 14 0,-3 4-6 16,-4 4-1-16,-6 4-1 0,-4 3 3 15,-3 3-4-15,-4 4 4 16,-2 0 11-16,0 9-9 0,-3 4 18 16,0 5-9-16,1 2-1 0,0 6 16 15,0 1-10-15,1 0-11 0,0 2 14 16,5-3-6-16,1 2-16 0,0-2 2 15,5 2 12-15,0-7-16 0,0-2 6 16,-1-1-1-16,-2-5-4 16,-3-1-21-16,1-3-17 0,-3-4-43 15,-3 1-8-15,-1-3-81 0,-1-3-191 16,-4-12-143-16</inkml:trace>
  <inkml:trace contextRef="#ctx0" brushRef="#br0" timeOffset="78801.38">18944 5820 1002 0,'0'0'0'16,"0"0"186"-16,0 0-103 0,0 0-79 15,0 0-8-15,-10 58 8 0,10-18-1 16,2 2-5-16,5-4 4 0,4-4-2 16,5-7-24-16,1-5 17 0,-3-6-18 15,-3-7-10-15,3-5 33 0,-3-3 2 16,2-1 0-16,2-4 0 16,0-6 4-16,3-6-6 0,-1-2 4 15,-2-3 9-15,1 2-12 0,-3 0-1 16,-2 0-3-16,-1 1-16 0,-2 1 10 15,-5 5 5-15,1 3-1 16,-3 3 14-16,0 3-4 0,-1 1-4 16,0 2 2-16,0 0-6 0,-2 0-18 15,-2 5 34-15,-2 6-8 0,1 2-6 16,-2 7 6-16,1-1 5 0,1 5-4 16,2 1 14-16,2 3-3 0,1 4 1 15,0 7 20-15,4-1-17 16,-1 4-10-16,0 1 6 0,-1 2-8 15,2-3-9-15,-4 0 4 0,0 0 13 16,0-4-15-16,-9-4 0 0,2 0 16 16,-2-5-20-16,1 2 8 0,-1-3 5 15,-6-6-11-15,0-1 4 16,-4-8 12-16,-4-3-18 0,-2-6 8 16,0-4 11-16,-1-2-20 0,1-10 10 15,-2-7 4-15,3-4-12 0,1-3 6 16,2-6 2-16,6 3-5 0,6 2-4 15,4 3 2-15,5 7-7 0,8 3 18 16,5-3 4-16,7 1-15 16,6 0 4-16,6 3 11 0,5 4-13 15,5-1-2-15,5 6-6 0,-2 0-98 16,5 4-43-16,-5 0-112 0,-8 0-351 16</inkml:trace>
  <inkml:trace contextRef="#ctx0" brushRef="#br0" timeOffset="87213.7">18452 14462 54 0,'0'0'0'0,"0"0"-21"16,0 0 22-16,0 0 24 0,0 0-11 16,0 0 7-16,0 0-2 0,0 0-10 15,-31 19-5-15,30-19-8 0,-3 0-37 16,2 0-40-16</inkml:trace>
  <inkml:trace contextRef="#ctx0" brushRef="#br0" timeOffset="87468.66">18452 14462 102 0,'-60'15'0'16,"58"-15"136"-16,2 0-123 0,0 0-4 15,-1 0 11-15,1-3 238 0,-2 1-166 16,1 2-30-16,-1-4 6 0,1 2-11 16,1 0-10-16,0-3-10 15,0 5-20-15,4-3-8 0,1 0 3 0,5 3-12 16,0-1 0-16,2 1 14 15,1 0-12-15,1 0 5 0,2 3 5 16,0 1-7-16,3 1 3 0,1-3 11 16,0-2 5-16,2-1 5 0,-1 1 9 15,1 0 1-15,-3 0-3 16,-2 0-1-16,-1 0-14 0,-4 0-9 16,-1 0 3-16,-6 0-17 0,1-1 4 15,-4 1 3-15,-1 0-10 0,0 0-137 16,-1 0-83-16,-1-3-297 15</inkml:trace>
  <inkml:trace contextRef="#ctx0" brushRef="#br0" timeOffset="88420.29">18478 13758 428 0,'0'0'0'15,"0"0"107"-15,0 0-55 0,0 0-12 16,0 0-12-16,0 0 9 0,0 0-1 16,0 0-11-16,-1-11-1 0,1 11 4 15,3 0 13-15,2 0 3 16,1 2-3-16,4-2 3 0,0 0 16 15,2 0-17-15,4 0-6 0,2-2 4 16,-1-2-15-16,2 2-13 0,0 0-2 16,-1-3-13-16,1 4 1 15,-3-1 2-15,0 2-2 0,-5 0-127 16,-5 0-52-16,-4 0-245 0</inkml:trace>
  <inkml:trace contextRef="#ctx0" brushRef="#br0" timeOffset="89323.31">18387 13082 565 0,'0'0'0'0,"0"0"145"16,0 0-75-16,0 0-4 0,0 0 6 15,0 0 13-15,0 0-4 0,0 0-31 16,0 0-10-16,-20-27-16 0,20 27-14 15,0 0-6-15,6 4-8 0,3 1 1 16,2 1 11-16,3-3-9 16,3 0 2-16,3-1 9 0,3-1-12 15,0-1 4-15,3 0 3 0,-1 0-2 16,1-3-5-16,-3-2 4 0,-3 0-4 16,1 0-134-16,-5 2-19 0,0-1-127 15,-7-3-240-15</inkml:trace>
  <inkml:trace contextRef="#ctx0" brushRef="#br0" timeOffset="89887.54">18381 12432 173 0,'0'0'0'0,"0"0"-86"16,0 0 18-16</inkml:trace>
  <inkml:trace contextRef="#ctx0" brushRef="#br0" timeOffset="89946.56">18381 12432 104 0,'6'-5'0'0</inkml:trace>
  <inkml:trace contextRef="#ctx0" brushRef="#br0" timeOffset="90139.18">18355 12412 547 0,'0'0'0'15,"0"0"183"-15,0 0-94 0,0 0-20 16,0 0-18-16,0 0 14 0,0 0 8 16,0 0-19-16,0 0-9 0,-6-9-31 15,12 9-3-15,5 0 3 0,1 0-13 16,4 2-1-16,2-2 0 15,3 0 3-15,1 0-5 0,2-2 4 16,1-4-4-16,1 0-110 0,0 4-17 16,-6-4-132-16,-1 0-158 15</inkml:trace>
  <inkml:trace contextRef="#ctx0" brushRef="#br0" timeOffset="91040.17">18349 11681 345 0,'0'0'0'16,"0"0"189"-16,0 0-94 0,0 0-27 16,0 0 10-16,0 0 19 0,0 0-8 15,0 0-9-15,-39 6 3 0,39-6-30 16,1 0-8-16,2 0-31 0,5 0-13 15,3 0 14-15,5 0-12 16,2 3-4-16,4 1 2 0,2 1 2 16,4-3-6-16,2 3 6 0,-1-2-6 15,0 0-109-15,-5 0-19 0,-1-3-147 16,-5 0-285-16</inkml:trace>
  <inkml:trace contextRef="#ctx0" brushRef="#br0" timeOffset="91882.02">18347 11020 347 0,'0'0'0'0,"0"0"207"16,0 0-110-16,0 0-3 0,0 0-8 15,0 0 2-15,0 0 19 0,0 0 5 16,-47 4-33-16,47-4-16 0,0 0-30 16,1 0-32-16,5 0-2 0,1 0 2 15,3 1-3-15,3 2 5 16,3 0 0-16,3 0-3 0,2 0 0 15,3-1-6-15,3-4-36 0,2 1-22 16,3-3-92-16,0-6-88 0,-2 0-160 16</inkml:trace>
  <inkml:trace contextRef="#ctx0" brushRef="#br0" timeOffset="92705.2">18330 10268 626 0,'0'0'0'16,"0"0"198"-16,0 0-121 0,0 0-9 15,0 0 15-15,0 0 1 0,0 0 14 16,0 0-10-16,0 0-31 0,-23-47-8 16,22 44-16-16,1 3-23 15,0 0-3-15,1 0-14 0,7 0-12 16,4 0 22-16,6 6-6 0,3-4-43 16,5 6 11-16,4-2-44 0,5-3-65 15,4-1-102-15,-1-2-242 16</inkml:trace>
  <inkml:trace contextRef="#ctx0" brushRef="#br0" timeOffset="93319.7">18451 9643 1 0,'0'0'-1'15,"0"0"1"-15,0 0 0 0,0 0 38 16,0 0-12-16,0 0 10 0,0 0-10 16,0 0-26-16,-10-8 0 0,9 7-126 15</inkml:trace>
  <inkml:trace contextRef="#ctx0" brushRef="#br0" timeOffset="93590.17">18451 9643 310 0,'-85'-89'0'0,"78"81"295"0,1 1-158 15,-2 4-23-15,1-1-12 16,1 0-31-16,0 1 1 0,2-1 14 16,3 2-18-16,0 0 0 0,1 0-5 15,0-1-18-15,1-2-15 0,8 2-28 16,5 0-1-16,6-1 4 0,3 0-5 16,3 2 0-16,6-1-65 15,4 3-10-15,5-1-54 0,4-4-69 16,-4 4-131-16,-2-9-183 0</inkml:trace>
  <inkml:trace contextRef="#ctx0" brushRef="#br0" timeOffset="94181.1">18394 8835 201 0,'0'0'0'0,"0"0"43"16,0 0-55-16,0 0-38 0,0 0-11 16,0 0 6-16,0 0 20 15,0 0 6-15,0 0 27 0,-6-4 2 16,8 4 0-16,-1 0 0 0,1 0 0 16,-2 0 0-16</inkml:trace>
  <inkml:trace contextRef="#ctx0" brushRef="#br0" timeOffset="94396.53">18394 8835 652 0,'-63'-14'0'0,"62"12"202"16,-2 1-115-16,3-1-21 0,0-1 11 16,0 3 2-16,0 0 10 0,0-1 1 15,0 0-39-15,3-2-7 16,2 2-11-16,5 0-24 0,4-1-7 15,5-1 4-15,6-1-10 0,5 3 5 16,4 0 5-16,2 0-12 0,3-1-54 16,3 1-55-16,1-3-99 0,0-4-159 15</inkml:trace>
  <inkml:trace contextRef="#ctx0" brushRef="#br0" timeOffset="96398.63">19293 15037 83 0,'0'0'0'16,"0"0"81"-16,0 0-31 15,0 0-25-15,0 0 2 0,0 0 18 16,0 0-9-16,0 0-9 0,-19 8 3 16,17-8-2-16,2 0 21 0,0 0 45 15,0 0-12-15,0-2 3 0,0 0-6 16,0-2-18-16,0 2 7 0,0 0 15 16,-2-1-20-16,-2 2-13 15,3 1 11-15,-4 0-18 0,2 0-17 16,-2 8-7-16,-5 9-12 0,2 0-3 15,-2 6 8-15,1-1-10 0,7 2-4 16,-2-2 4-16,4-1-5 0,5 2-65 16,3-2-104-16,5-7-123 0,0-5-288 15</inkml:trace>
  <inkml:trace contextRef="#ctx0" brushRef="#br0" timeOffset="97298.43">20101 15074 394 0,'0'0'0'0,"0"0"220"15,0 0-85-15,0 0 11 0,0 0-31 16,0 0-14-16,0 0-12 0,0 0-48 15,0 0-16-15,-11 9 21 16,8 7-10-16,-2 1-14 0,0 5 3 16,2-1-20-16,1-1-9 0,-2 0 8 15,4 3-8-15,0 2-75 0,4 1-104 16,0 0-103-16,1-2-138 0</inkml:trace>
  <inkml:trace contextRef="#ctx0" brushRef="#br0" timeOffset="98136.13">20812 15160 197 0,'0'0'0'16,"0"0"153"-16,0 0-67 0,0 0 23 15,0 0-21-15,0 0 0 0,0 0 20 16,0 0-15-16,32-61-9 0,-31 56 16 16,-1 2-20-16,0 2-18 0,0 1-1 15,0 3-45-15,0 6-24 16,0 4 16-16,0 4 6 0,0 3-10 15,0 0 8-15,-1 3-8 0,0 0-8 16,1 0-2-16,0 2-67 0,0 2-118 16,1-5-253-16</inkml:trace>
  <inkml:trace contextRef="#ctx0" brushRef="#br0" timeOffset="98887.01">21724 15141 377 0,'0'0'0'0,"0"0"199"16,0 0-53-16,0 0-25 0,0 0-2 0,0 0 14 15,0 0-26-15,0 0-39 16,-8-14-28-16,6 30 0 0,1 11 2 15,0 7 2-15,-1 3-24 0,1 4-22 16,1 1 4-16,0 5-4 0,0-2-153 16,-6-3-434-16</inkml:trace>
  <inkml:trace contextRef="#ctx0" brushRef="#br1" timeOffset="105893.08">18547 15121 46 0,'0'0'0'0,"0"0"10"0,0 0-8 15,0 0-2-15,0 0 0 0,0 0 0 16,0 0 5-16,0 0 1 0,4 6-4 15,-2-4-1-15,2 1 36 0,-4-3 17 16,0 0-40-16,0 0-9 0,0 0-4 16,0 0-2-16,0 0-135 15</inkml:trace>
  <inkml:trace contextRef="#ctx0" brushRef="#br1" timeOffset="107419.15">18547 15121 60 0,'-2'13'0'0,"1"-13"201"15,1 0-101-15,0 0-30 0,0-1 9 16,0 0 1-16,0 1-3 0,0 0-8 16,0 0-27-16,0 0-15 0,-2 0-1 15,2 0 0-15,0 2-3 0,0 1 12 16,-1 1 5-16,-3 2-4 0,-2 1 0 16,-3-2-7-16,1-2-2 15,1 0 0-15,0-2 2 0,2-1-9 16,-1-1 2-16,0-4 3 0,2-1-1 15,-1-2-13-15,3-2 6 0,2-2-9 16,0-2-8-16,0 1 0 0,2 0 3 16,4 1-7-16,-1 4 8 15,2-2-3-15,1 3-6 0,-1-1 10 16,0 3-6-16,0 0-2 0,-2-1 6 16,0 1-4-16,2 3-2 0,-1-2 6 15,-2 3-3-15,4 1-6 0,-4 0 9 16,3 0-6-16,-3 0-3 15,0 4 10-15,1 0-5 0,-1 3-4 16,2-1 9-16,-4-1-6 0,-2 3 1 16,0 1 2-16,-1-1 7 0,-9 2-6 15,2 1 7-15,-3-3-5 0,-2 3-3 16,1-5 7-16,1-1-5 0,-1 0-3 16,0-2 0-16,0-3 17 15,0 0-9-15,0-6 9 0,1-1 1 16,0-1-7-16,1-2 7 0,1 0-11 15,5-2-9-15,0 0 4 0,2 3 4 16,2-1-11-16,1 3 9 0,4 0-8 16,2 0-4-16,4 1 12 15,1-2-8-15,2 5-1 0,0-2 10 16,2 2-6-16,0 0-3 0,1 2 7 16,-1 0-5-16,-2 1-4 0,-1 0 10 15,-1 0-7-15,-1 4-4 0,-2 0 11 16,-4 2-8-16,0 1-3 15,-5 2 12-15,0-1-5 0,0 4 0 16,-1-1 0-16,-6 0 6 0,0-1-6 16,-3-4 0-16,0 1 9 0,0-1-9 15,-5-4 0-15,3 0 18 0,-1-2-10 16,-2 0 7-16,4-4-5 0,-2-3 0 16,5-2 3-16,1 0-10 15,0-4-6-15,2-1 6 0,2 0-3 16,3 1-6-16,0-2 12 0,0 5-8 15,7-1-4-15,-2 1 8 0,2 0-4 16,0 3-5-16,3 2 12 0,1-2-8 16,2 4-2-16,2-1 9 15,-2 0-6-15,2 4-2 0,-1 0 7 16,1 0-4-16,-3 0-6 0,0 5 12 16,-1 1-7-16,-1 2-5 0,-5 0 12 15,0 1-6-15,-4-1-3 16,-1 3 8-16,0-1-1 0,-9 2-4 15,-2 1 2-15,-6 1 7 0,-1-3-9 16,-2 6 2-16,-1-6 3 0,5-2-6 16,-1 0 4-16,6-5 0 0,0-4-4 15,3 0 4-15,2 0 6 0,-2 0-7 16,1-7 10-16,0-2-9 0,-1-4-4 16,4 1 4-16,1-1-1 15,2-1-4-15,1 4 6 0,0 0-2 16,0 2-8-16,3 3 9 0,4 2-4 15,0 0-9-15,3 0 17 0,1 3-10 16,2 0-1-16,-1 0 10 0,2 0-7 16,-4 0-2-16,-1 4 8 15,-1 0-6-15,1 4-3 0,-4 1 9 16,1 0-5-16,-3 1-2 0,0 3 6 16,-3-1-2-16,0 0-4 0,0 1 6 15,-6 0 1-15,-2-1-4 0,-3-2 0 16,1 0 7-16,-3-2-9 15,1-3 4-15,0-2 4 0,-1-3-7 16,3 0 2-16,0-7 9 0,2 0-8 16,2-2 6-16,1-3-7 0,2 1-2 15,1-4 2-15,2 0-3 0,0 0-4 16,0 3 10-16,2 1-6 0,1 3-4 16,3 0 11-16,-1 2-8 15,3 1-4-15,3 2 11 0,0 0-7 16,2 3-2-16,0 0 8 0,0 0-6 15,-1 3-1-15,-2 3 8 0,-2 0-7 16,-1 1-2-16,-4 2 9 0,0-1-5 16,-3 5-2-16,0 2 6 15,-2-1 1-15,-5-1-5 0,-1-1 2 16,-3 1 6-16,-1-1-8 0,-3-3 2 16,2 1 4-16,-4-4-5 0,3-4 0 15,-1 0 7-15,2-2-6 0,2-2 8 16,0-5-5-16,4-2 0 15,0-2 4-15,2-3-8 0,0 2 0 16,3-1 0-16,2 0 0 0,0 3-7 16,0-1 12-16,0 2-9 0,6 2-4 15,2-1 12-15,1 2-6 0,3 3-6 16,1 1 12-16,2 2-8 0,3 0 0 16,-1 1 8-16,-1 6-7 15,0-1-1-15,-4 4 8 0,-1-2-3 16,-2 3-4-16,-2-4 6 0,-4 1-2 15,-2-3-1-15,-1-2 0 0,0 0 20 16,-1 0-14-16,-2 0 9 16,-4 0-6-16,-1-2-7 0,-2 2 5 15,1-2-8-15,-5 5-39 0,2-1-55 16,-6-2-148-16,-9-3-566 0</inkml:trace>
  <inkml:trace contextRef="#ctx0" brushRef="#br1" timeOffset="111113.62">19299 14566 50 0,'0'0'0'0,"0"0"3"16,0 0-2-16,0 0 197 15,0 0-132-15,0 0-45 0,0 0 29 16,0 0 24-16,7 5-13 0,-7-5-21 15,0 0 8-15,0 0-3 0,0 1-11 16,0 3 4-16,-2 0-6 0,1 3-14 16,0-1-1-16,-3-2-2 15,-1 1-11-15,3-2 0 0,-2 0 3 16,0-3-2-16,0 1 11 0,-2-1 11 16,2 0-5-16,-2 0-1 0,1 0 3 15,-1-7-6-15,4-1 1 0,-2-3 2 16,3 1-2-16,-2-1 1 15,1 2 7-15,2 1-13 0,0 3-3 16,0-1 2-16,3 2-15 0,1 1-1 16,1-1 6-16,1 2-4 0,1-1-3 15,1 1 8-15,1 2-8 0,-1 0-4 16,-2 0 11-16,0 0-5 0,-2 3 1 16,2 0 2-16,-2-1-1 15,-2 2-4-15,0 1 8 0,-2-2-1 16,0 1 5-16,0 2 12 0,-3 3-10 15,0-2 4-15,-3 2 4 0,2-3-7 16,-2 1 8-16,-1 0 7 0,-4-4-11 16,0 0-2-16,-1-3 5 15,2 0-10-15,2 0 5 0,3 0 4 16,-1-3-10-16,3-2-1 0,-2-6 1 16,3-1-14-16,2 3 0 0,0-3 14 15,2 3-10-15,4 1 0 0,2 1 6 16,-3 1-3-16,4 3-3 15,-3 0 6-15,1 2-6 0,2 0-1 16,-4 1 7-16,2 0-6 0,-1 1-8 16,-1 3 18-16,2 0-11 0,-2 2 2 15,2-2 4-15,-3 0 1 0,-1 2-6 16,1-3 6-16,-3-1-6 0,-1 2 1 16,0 0 3-16,-3 1 5 15,-3 0-2-15,-5 4 10 0,-1-5-14 16,1 1 0-16,-2-2 0 0,3-2 9 15,1 4-8-15,2-5 8 0,3 0-10 16,-3-3 2-16,3-4 12 0,2-1-12 16,0-2-2-16,2 1 2 15,0 0-2-15,2 1-3 0,2-2 8 16,5 4-6-16,0-3-2 0,-2 1 8 16,1 2-7-16,1 0 0 0,1 3 6 15,1 2-6-15,0 1-2 0,-2 1 8 16,-3 4-6-16,0 2-3 15,-1-3 9-15,-2 3-6 0,-2 2 0 16,-1-2 5-16,0 4 1 0,0-5-1 16,-5 2 6-16,0-1-8 0,-1-1 0 15,1 1 13-15,-3-4-8 0,3 2 2 16,-2-4 7-16,-1-1-9 16,4 0 3-16,-3-3 11 0,2-3-17 15,0-1 1-15,1-2 4 0,2-2-11 16,1 3 2-16,-1-3 4 0,2 3-1 15,0 1-4-15,3 2 6 0,0 0-6 16,0 2-1-16,5 0 7 16,0 3-6-16,0 0-7 0,5 6 17 15,-3-1-13-15,0-2 3 0,-1 2 6 16,-1 1-6-16,-2 0 2 0,0 4 2 16,-3-2-2-16,0 0 0 0,-3 2 1 15,0-4 3-15,0 0-1 0,-1 1 7 16,-2-4-10-16,0 6 2 15,-3-8 10-15,0 0-9 0,-3-1 4 16,0 0 4-16,4-2-6 0,-4-1 1 16,4-6 5-16,-2 2-10 0,1-5 0 15,1-3 6-15,0 2-11 0,4 1 3 16,-1 1 4-16,2 1-4 16,1 3-3-16,2 1 10 0,1 3-8 15,-2-1 0-15,3-1 6 0,-1 4-6 16,3-1 0-16,1 2 6 0,0 0-6 15,1 0-5-15,0 6 11 0,-1 2-6 16,1-4 2-16,2 6 1 16,-6-4 1-16,3 1-2 0,-4 1 2 15,-1-3-2-15,-1 2 0 0,-2 0 2 16,0 1 1-16,0 1-1 0,-2-2 10 16,-3 0-10-16,1 2 4 0,1-6 2 15,1-2-8-15,-2-1 2 0,3 0 8 16,0 0-7-16,-2 0 4 15,-1-4 4-15,1-2-10 0,1 0 0 16,0-2 14-16,2 2-17 0,0-2 3 16,-1 2 0-16,1 4 6 0,0-3-7 15,2 1 2-15,1 2-2 0,1 1 1 16,2 0 0-16,0 1 3 0,0 0-1 16,-1 0 6-16,-2 0-9 15,-1 0 2-15,-2 0 5 0,0 0-8 16,0 0 1-16,0 0 2 0,0 5-2 15,0 3-89-15,0-3-64 0,-10-4-288 16</inkml:trace>
  <inkml:trace contextRef="#ctx0" brushRef="#br1" timeOffset="117807.95">20233 12533 69 0,'0'0'0'0,"0"0"210"0,0 0-116 16,0 0-56-16,0 0 27 15,0 0 10-15,0 0-24 0,-11 8-5 16,9-8 17-16,-4 0-19 0,3 0-5 15,2 0 5-15,-2-6-24 0,2 1-18 16,0-4 6-16,-1 0 2 0,1 0-5 16,0 2 12-16,1 0-14 15,0 1 5-15,0 1-3 0,1 0-4 16,2 1-1-16,0 3 0 0,0-1 0 16,3 1-1-16,-1 1 2 0,-3-1-2 15,3 1-4-15,-1 0 7 0,-1 2-4 16,1 3-5-16,-1 0 12 15,-2 0-1-15,0 0 4 0,2 3 10 16,0-2-5-16,-3 0 1 0,-6 0 11 16,2 0-6-16,-4 0 5 0,-1-2 0 15,-2 1-12-15,3-4 2 0,-5-1 2 16,1 0-8-16,3 0 2 0,1-4 10 16,5-4-13-16,-1 1-6 15,4 0-2-15,0-2-3 0,6 0 2 16,-1 0 4-16,4 0-4 0,-2 1 1 15,5 6 1-15,-2 0 0 0,1 2-7 16,2 0 7-16,-5 0 0 16,6 0-6-16,-3 4 5 0,1 4-3 15,-1-1 5-15,-5 3 1 0,-1-4-4 16,-4 1 2-16,0 2 12 0,-1-1-6 16,-2 3 5-16,-7-2 10 0,-3-1-10 15,-3-3 3-15,-1-3 6 0,3 1-12 16,-4-3 4-16,9 0 3 15,0 0-9-15,2 0 5 0,1-4-4 16,2-2-10-16,2-1 3 0,0 0 0 16,1-4 0-16,0 3-6 0,2-1 7 15,4 1-2-15,1 2-1 0,-1 2 3 16,1 0-2-16,0 2-5 0,2 0 5 16,2 2-6-16,3 2 6 15,-5 1-1-15,2 4-2 0,-3 2 3 16,0 3 2-16,-4 1-1 0,-3 1 0 15,-1-4 12-15,0 1-4 0,-3-1 2 16,-1 1 6-16,-4-3-7 0,0 0 3 16,-1-3 3-16,0-2-5 15,-5-2 2-15,2-1 4 0,0-3-4 16,2-5 1-16,3-2-5 0,0-4-6 16,1 3 0-16,5-3-2 0,-2-1 0 15,3-1-1-15,0 3 0 0,5 4-2 16,2 0 4-16,0 3-1 15,0 3 0-15,-2-1-5 0,4 3 3 16,2 1-6-16,1 2 8 0,3 5 0 16,-3-2-7-16,0 2 11 0,-3 1-7 15,-2 1 0-15,-4-3 5 0,-1 2 0 16,-2 0-2-16,-3-2 0 16,-5 4 14-16,-2-4-12 0,-3 2 3 15,0-2 1-15,-1-1-4 0,1-3 6 16,1-2-1-16,1 0-2 0,2-3 5 15,0-2-3-15,2-4-7 0,4 0 0 16,3-2 1-16,0 0-5 0,3 1 2 16,6-2 0-16,1 4-1 15,-3-1 5-15,-1 2-1 0,4 3-2 16,-3 0 0-16,3 4-1 0,3 0-5 16,-3 0 9-16,-1 2-3 0,-1 4-4 15,-2-2 5-15,-4 2 0 0,-1 0-3 16,-1 1 5-16,0 2 4 15,-1 2-6-15,-8 0 0 0,1 2 13 16,0-5-11-16,-1-1 8 0,-1-2-4 16,2-2 0-16,4-3 6 0,-3 0 0 15,5 0-5-15,-3-3 5 0,0-2-9 16,3-4-6-16,0-2 4 0,1 0-1 16,1-4 0-16,0 3 0 15,3 3-3-15,0-1-1 0,4 5 7 16,-4-1-6-16,3 4-3 0,0 1 4 15,3 1 0-15,2 0-6 0,0 5 10 16,-1 1-3-16,2 2-4 16,-3-1 6-16,-2 0 0 0,2 1-2 15,-5-1 0-15,0 2 4 0,-4-3-6 16,0 2 6-16,-4 0 5 0,-5-3-6 16,-3 3 8-16,-3-4-6 0,0 1-6 15,3-1 4-15,1-4 5 16,1 0-8-16,1-5 2 0,4-1 5 15,-3-4-6-15,7 3-3 0,1-7 3 16,0 0-10-16,3 1 12 0,4-2-3 16,-1 5-5-16,2 0 9 0,3 3-5 15,2 4-5-15,-2 1 8 0,1 2-2 16,-2 0-6-16,1 0 7 16,2 6 0-16,-2 4 0 0,-1-1-2 15,-1 1 3-15,-2-2-2 0,-4-1 2 16,-3-1 3-16,0 4-6 0,0-2 4 15,-6-1 11-15,2 0-11 0,-6-2 8 16,0-3-5-16,2 3-5 0,-2-5 0 16,3 0 16-16,-1 0-13 15,2-5 7-15,1 1-7 0,0-5-5 16,0-1 4-16,3-2-4 0,2-2-8 16,0-2 13-16,2 2-6 0,5 1-4 15,0 3 9-15,-2 5-2 0,2 2 0 16,-4 2-3-16,2 1-1 15,-2 0-6-15,1 1 14 0,-3 2 1 16,1 3-5-16,0 0 0 0,-2-1 19 16,3 1-19-16,-3-1 0 0,0-2 8 15,1 0-8-15,-1-1 0 0,2 2-2 16,5 2-106-16,0-2-19 0,4-3-241 16,-5-1-326-16</inkml:trace>
  <inkml:trace contextRef="#ctx0" brushRef="#br1" timeOffset="123158.2">21207 8765 56 0,'0'0'0'16,"0"0"202"-16,0 0-70 0,0 0-97 15,0 0-7-15,0 0 33 0,0 0 6 16,0 0-4-16,0 0-7 0,0 3 8 15,-1-3 2-15,1 1-22 0,0-1-23 16,-1 1-18-16,1-1 0 0,-2 0 1 16,1 0-8-16,1 0 5 15,0 1-1-15,0-1 0 0,0 0-2 16,0 0 3-16,0-1-2 0,-1-1-3 16,1-1 4-16,-1 0-15 0,1-2 9 15,0 1-4-15,0 1-7 16,1 2 14-16,1-4 0 0,3 5-5 15,0 0 8-15,0 0 0 0,0 5-18 16,-2-3 12-16,0 7 0 0,-1-1 9 16,-2 0 5-16,0 4-1 0,0-6-2 15,-2 3 13-15,-3-2 3 0,-1 1 1 16,-5 0 4-16,-1 1-5 0,2-1 0 16,-1-4-1-16,1-2-2 15,3-2-2-15,0 0 15 0,2-3-2 16,-1-5-16-16,3 1 4 0,1-2-12 15,2 1-10-15,0 1 3 0,0 1 2 16,3 0 0-16,0 0 0 0,5 4 2 16,-1-1-10-16,-1 1 9 15,3 2-2-15,2 0-10 0,-1 5 12 16,0 1 0-16,-2 0-2 0,1-2 0 16,-1 4 2-16,-5-2-2 0,1-1 2 15,-4 2 17-15,0-3 0 16,-3 4 11-16,0 0 1 0,-6-4-7 15,-1 2-1-15,-1-2-8 0,-2-1-7 16,1-1 10-16,2-2-4 0,-1 0-2 16,5 0 7-16,-1-2-4 0,3-1-15 15,0-5 2-15,3 2 4 0,0-4-5 16,1 0-10-16,2 2 10 0,4-1 0 16,4 3-3-16,-4 0 5 15,3 2-4-15,2 3 0 0,-2 0 2 16,1 1 0-16,-2 0-7 0,0 1 7 15,-2 4 0-15,-3 1-8 0,1 2 7 16,-2-2-2-16,0 3 6 16,-2-1 10-16,-2-1-14 0,-2 3 2 15,-3-4 18-15,-1 2-15 0,0-2 8 16,-2 1-3-16,0-4-5 0,-2 1 8 16,2-4-2-16,1 0-4 0,-1-4 8 15,3 1-6-15,3-3-11 16,0-1 6-16,3-1-1 0,1-1-2 15,1 5-8-15,5-2 7 0,-1 2-5 16,3 0 10-16,1 2-6 0,1 2-7 16,-1 0 16-16,2 0-8 0,-2 1-5 15,0 3 7-15,-3 3-2 0,0-3-6 16,-2 2 10-16,0 1-3 16,-4-2 0-16,0 1 0 0,-2-2 8 15,-4 0-7-15,1 5 9 0,-2-4-4 16,0 3-4-16,-2-3 7 0,-2-4 0 15,3 1-10-15,1-2 2 0,2 0 14 16,2-2-16-16,-1-4 2 0,2 1 5 16,2 2-17-16,0-6 12 15,0 1-2-15,6 1-7 0,-1 0 12 16,2 2-2-16,-1 2-4 0,1 3-1 16,0 0 0-16,-3 0-9 0,0 2 12 15,1 4 0-15,-1 1-11 16,1 2 19-16,-3 1-8 0,-2-2 0 15,0-1 0-15,-2 0 9 0,-2-1-12 16,0 0 6-16,-3 0 9 0,-3-2-14 16,-1 0 4-16,3-4 8 0,0 0-12 15,0 0 4-15,4-3 6 0,-1-1-10 16,3-1 4-16,0-1 1 0,1-5-11 16,-1 0 14-16,2 2-8 15,0 0-6-15,4 3 14 0,-1 0-9 16,2 3-4-16,-1 0 10 0,4 3-5 15,1 0-7-15,-2 0 12 0,0 3-4 16,0-1-6-16,0 1 11 16,-3 1-6-16,-1-2-5 0,1 0 12 15,-4 3-7-15,0-2-4 0,0 1 12 16,-1-1 2-16,-4 1-8 0,-3 0 0 16,-2-2 13-16,0 0-14 0,0-2 2 15,4 0 6-15,-1 0-9 16,2-2 4-16,1 0 6 0,2-3-9 15,0-2 1-15,2 2-2 0,0-1-6 16,0 1 12-16,0 2-5 0,2 3-7 16,-1 0 12-16,3 0-6 0,0 0-10 15,-1 3 14-15,3 1-4 16,-2 3-5-16,-2-1 13 0,3-1-1 0,-3-1-10 16,-1 0 10-16,-1-4-1 15,0 2-4-15,0-1 0 0,0-1 10 16,0 0-11-16,0 0 2 0,0-1 13 15,0-1-16-15,0 0 4 0,0-4 7 16,-2 1-11-16,1 1 4 16,-2 1 3-16,3 3-6 0,0 0-4 15,0 0 4-15,0-3-371 0,-5-6-382 16</inkml:trace>
  <inkml:trace contextRef="#ctx0" brushRef="#br1" timeOffset="139516.38">21016 2506 42 0,'0'0'0'0,"0"0"433"16,0 0-359-16,0 0 31 16,0 0 13-16,0 0-38 0,0 0-8 15,-13-60-10-15,11 58-16 0,2-1-2 16,0 0-9-16,0 3-6 0,0 0 1 15,0 0-10-15,0 0-13 0,0 0-4 16,0 7-6-16,2 8-9 0,-2 7 12 16,0 8 13-16,0 4-12 15,0 2 4-15,0 3-3 0,0 2-2 16,0-2 0-16,0 1 3 0,0 2-4 16,0-2 2-16,-1 1 0 15,-1 2-2-15,-1 1 2 0,-2 3 2 16,2-1-3-16,-1 4 0 0,0 0 5 15,1 1-5-15,0 0 0 0,-2 4 5 16,1 0-6-16,-1-1 2 0,1 3 2 16,1-1-4-16,1-5 2 0,-1 0 0 15,0 0-2-15,1-6 2 16,-1 4 3-16,-4-3-4 0,-2-2 0 16,3 3 10-16,-3-6-5 0,1 1 12 15,1-4-2-15,-2-2-3 0,1 1 2 16,3 0-3-16,0-4-6 0,5 3 8 15,0-2-9-15,2 3-2 0,5 5 7 16,0 1-6-16,1 1-3 16,2 1 0-16,0 0 13 0,-4 0-9 15,-1-3 8-15,-2-1-6 0,1-3 3 16,-4 0 11-16,0-5-3 0,0 3-4 16,-4 0 7-16,0 4-4 15,-4-1-2-15,3 4 10 0,-3 4-3 16,-3 1-3-16,2-4 2 0,2 0-7 15,-1-8-10-15,3-10 3 0,1-3-10 16,4-12-7-16,0-7-28 0,10-6-88 16,1-22-78-16,1-8-199 0</inkml:trace>
  <inkml:trace contextRef="#ctx0" brushRef="#br1" timeOffset="140810.01">21599 2987 65 0,'0'0'0'0,"-11"0"324"15,2-4-216-15,-2 0 2 0,4 1 24 16,0-2-13-16,-2 3-35 0,0-1 9 15,2 0 7-15,-1 1-31 16,1 1-8-16,1-2-8 0,1 3-20 16,4-2-7-16,1 2-14 0,0-1-13 15,0 1 4-15,1 0-10 0,6 0-13 16,6 0 22-16,4 0-4 0,8-2 0 16,3 2 0-16,5 0 14 15,1-3-9-15,4 0 5 0,-2 3-7 16,-3-2-1-16,-3 0 7 0,-2 2-9 15,-4 0 0-15,-4 0 9 0,-3 0-9 16,-6 0 0-16,-4 0 0 0,-3 0 4 16,-3 0-6-16,-1 0 4 0,0 0-1 15,0 0-17-15,0 0-16 16,0 2-58-16,0 0-51 0,-1 3-70 16,0-2-106-16,-2 1-73 0</inkml:trace>
  <inkml:trace contextRef="#ctx0" brushRef="#br1" timeOffset="141169.75">22194 2702 825 0,'0'0'0'0,"0"0"175"15,0 0-63-15,0 0-59 0,0 0-24 16,0 0-2-16,0 0-8 0,0 0-25 16,0-4-2-16,4 13 13 0,-1 5 8 15,4 6 10-15,1 6 1 16,-1 5 2-16,-1 3-4 0,-3-2-5 16,0 2-10-16,-1 1-4 0,-2-2 8 15,3 2-6-15,-3-4 3 0,0-5 7 16,-1 1-8-16,-1-10 4 0,1-3 1 15,-1-4-11-15,2-4 1 16,0-3 4-16,0 0-11 0,0-2 3 16,0-1 4-16,0 0-4 0,0 0-41 15,0 0 12-15,0-1-42 0,0 1-35 16,0-3-85-16,-8-1-254 0</inkml:trace>
  <inkml:trace contextRef="#ctx0" brushRef="#br1" timeOffset="153115.84">22027 4053 764 0,'0'0'0'16,"0"0"84"-16,0 0 7 0,0 0-28 15,0 0-22-15,0 0-5 0,0 0 15 16,0 0 10-16,-5-24-29 0,5 24-11 15,0 0 11-15,0 0-8 0,0 0-12 16,0 0-1-16,0 0-11 16,0 0 0-16,0 0-6 0,0 0-3 15,0 1 0-15,0 5 11 0,0 2-3 16,0 5 1-16,0 3 0 16,0 2 13-16,0 4-11 0,0-1 8 15,0 4-3-15,-3 0-5 0,0 2 10 16,-2 2-6-16,0 1-1 0,-2 1 9 15,1 2-7-15,-3-1 2 0,0 2 3 16,-1-2-5-16,5-5 0 0,-1-7 3 16,4-1-5-16,-1-6-6 0,0-1 2 15,3-3 9-15,-4-3-9 16,4-2 7-16,0 0-6 0,0-1-4 16,0-3 4-16,0 0 6 0,0 0-9 15,0-2 2-15,0 2 1 0,0 0-6 16,0 0 3-16,0 0-38 0,7-1-50 15,-1-4-77-15,1-6-154 16,-4-8-420-16</inkml:trace>
  <inkml:trace contextRef="#ctx0" brushRef="#br1" timeOffset="154065.9">22879 2592 557 0,'0'0'0'15,"0"0"196"-15,0 0-75 0,0 0-13 16,0 0-55-16,0 0-18 0,0 0 8 15,0 0-20-15,0 0-29 0,1 15 12 16,-3-2 13-16,-1 8-8 0,0 5 4 16,-5 9-4-16,4 4-5 15,-1 8 8-15,-2 7-7 0,1 2-4 0,-3 3 4 16,-1 1-6-16,3-4-2 16,0 0 2-16,-1 0 10 0,1-2-3 15,0 1 12-15,-1-1-9 0,1 0-8 16,2 1 5-16,1-2-5 0,-2 0-5 15,1-6 4-15,1 2 4 0,-2-4-8 16,2 1 4-16,2-1 3 16,-6 2-5-16,0-1 0 0,2 2 11 15,-4 0-11-15,4-3 0 0,2 4 10 16,2 1-4-16,-2-7 19 0,3 3-13 16,0-4-8-16,-2-5 5 15,3-1-1-15,0-3-5 0,0-6 6 16,0 0-1-16,3-3-5 0,2-1 12 15,-3 0 4-15,2 1-2 0,-2-1-1 16,-2-2-4-16,0 0 2 0,0-6 4 16,0-2-7-16,0-2-8 15,0-5 6-15,0-1-7 0,0-5-4 16,0 0-19-16,3-3-34 0,1-5-48 16,7-8-82-16,-2-8-136 0,-1-7-264 15</inkml:trace>
  <inkml:trace contextRef="#ctx0" brushRef="#br1" timeOffset="154545.37">23293 3114 922 0,'0'0'0'0,"0"0"148"15,0 0-42-15,0 0-46 16,0 0-47-16,0 0-8 0,0 0 21 15,0 0-4-15,0 0-11 0,51 0 7 16,-31 5-7-16,0-1-10 0,0 4 6 16,3-1-3-16,-2-1-8 0,-2 2-52 15,1-3-34-15,-4-4-86 0,0-1-175 16,-5-8-154-16</inkml:trace>
  <inkml:trace contextRef="#ctx0" brushRef="#br1" timeOffset="155016.14">23769 2923 901 0,'0'0'0'0,"0"0"0"0,0 0 239 16,0 0-192-16,37-58 6 15,-26 48 3-15,-2 1-18 0,3 1-2 16,3 3-16-16,0 4-10 0,3 1 9 15,-2 0-7-15,2 6-14 0,-2-2 4 16,1 9 4-16,-1-3-10 0,-3 2 6 16,-3 2-2-16,-3-2 0 0,-2 4-5 15,-5 0 7-15,0 4-4 16,-1 2 4-16,-9 0 3 0,-1-1-6 16,-2 1 2-16,-3-1 4 0,-1 1-8 15,0 0 3-15,-4-1 0 0,4-3 0 16,1-5-3-16,2-3 6 0,3-3-6 15,1 1 6-15,3-1 2 0,0-4-9 16,3-1 6-16,0 0-1 16,3-1-2-16,1 2-5 0,1-1 6 15,7 1-14-15,4 3 14 0,5 0 0 16,5-4 0-16,3 4 4 16,4-3 5-16,1-1-11 0,1 1 4 15,-1 1 16-15,-3-1-17 0,-5 1 12 16,0 0-5-16,-7-1-9 0,-1 3 2 15,-4-3 7-15,-4-2-11 0,2 0 6 16,-4-1-8-16,-2 1-57 0,-1 3-59 16,-1-4-131-16,-11 0-182 15</inkml:trace>
  <inkml:trace contextRef="#ctx0" brushRef="#br1" timeOffset="161983.19">23744 4059 1062 0,'0'0'0'16,"0"0"32"-16,0 0-7 0,0 0-24 15,0 0-2-15,0 0-11 0,0 0 6 16,0 0 11-16,-33 23 3 0,23-4-10 16,-2 1 4-16,1 1 4 0,-2-1-7 15,1 0 1-15,1 0 0 16,-1-2 3-16,3 0-3 0,2-3 0 16,0-1 5-16,-1-1-4 0,2-1 6 15,2-3-9-15,2-3 3 0,2 0 4 16,0-4-10-16,0 0-6 15,9 1 14-15,3-2-3 0,6 4 0 16,5-5 49-16,4 0-32 0,-2-2-4 16,1-1 8-16,2 0-17 0,-3 3 4 15,3 0 7-15,-2 0-4 0,-1 3 3 16,1 0 1-16,0 1-11 16,1 0 1-16,0-1 3 0,0 1-9 15,-2-3 0-15,2 0 2 0,-1-1-2 16,-1-1-34-16,1-4-41 0,0 4-119 15,-1-6-86-15,-12-2-179 0</inkml:trace>
  <inkml:trace contextRef="#ctx0" brushRef="#br1" timeOffset="162223.29">24039 4115 962 0,'0'0'0'0,"0"0"30"0,0 0 22 15,0 0 11-15,0 0-60 16,0 0 0-16,0 0 9 0,0 0 2 16,-37 54 14-16,26-19 4 0,-3 2 6 15,-1 4 2-15,1-5-8 0,2 2-15 16,4-3-5-16,5-6-12 0,-1-6 0 16,3-7 0-16,1-3 0 15,0-6-10-15,5 0-25 0,2 1-71 16,4-8-26-16,5-2-73 0,-5-14-232 15</inkml:trace>
  <inkml:trace contextRef="#ctx0" brushRef="#br1" timeOffset="162966.12">24881 2824 731 0,'0'0'0'0,"0"0"27"0,0 0 13 16,0 0-37-16,0 0-6 0,0 0-22 15,0 0 40-15,0 0 20 0,4 66 0 16,-5-35-5-16,-1 8 8 0,1 1-6 16,1 8-11-16,0 6-1 0,3 0-2 15,0 4-4-15,1-1 7 16,0 2-1-16,-3 2 3 0,-1 0 4 16,0 4 3-16,-2 2-11 0,-3 0 4 15,2-2-5-15,-2-2-2 0,3-2 5 16,-1-5-7-16,1 1 9 15,-2 2 3-15,-2-5-8 0,-1 1-4 16,1 1 11-16,-4-1-3 0,-1 2-7 16,0 2 11-16,-4-3-9 0,4-6-7 15,-2-4 5-15,3-7-12 0,3-7-3 16,1-7 0-16,3-10 6 16,1-6-9-16,2-4 6 0,0-5-6 15,1 0-85-15,7-2 21 0,2-8-54 16,2-10-66-16,-5-8-154 0</inkml:trace>
  <inkml:trace contextRef="#ctx0" brushRef="#br1" timeOffset="163361.24">25317 3207 847 0,'0'0'0'0,"0"0"105"15,0 0-28-15,0 0-36 16,0 0-19-16,0 0-3 0,0 0 18 16,68-11-2-16,-48 11-28 0,-3 0 4 15,3 2-6-15,0 2-8 0,2 3 6 16,1-2-6-16,1-3-104 0,-1-1-47 15,-4-3-178-15,-5-8-168 16</inkml:trace>
  <inkml:trace contextRef="#ctx0" brushRef="#br1" timeOffset="163919.79">25791 2855 848 0,'0'0'0'0,"0"0"91"0,0 0-91 16,0 0 136-16,0 0-130 0,0 0 0 16,0 0-1-16,0 0 1 0,61-9 9 15,-41 17-4-15,3 0 2 0,0 1 11 16,0 2 1-16,2-1-14 0,-3 1 0 15,-1-1-10-15,-8 3-2 16,-2-1 2-16,-3-1 2 0,-6 3-5 16,-2-4 4-16,-1 0 14 0,-8 3-14 15,-2 0 11-15,-6 3-12 0,-2 0-2 16,-5 0-24-16,1 0 4 0,2-3 0 16,1-4 15-16,5-2 5 15,3-7-1-15,3 2 4 0,0-2 5 16,6 0-10-16,2-2 6 0,-1 2-4 15,2 0-14-15,3 0-1 0,8-1 10 16,3-4 5-16,6 5 2 0,0-1 0 16,3 1-5-16,-3 1 5 0,0 5-2 15,0 4-7-15,-2-1 9 16,-2 3-2-16,-3 0-6 0,-3 2 9 16,-1 3-4-16,-8-2-3 0,0 1 6 15,-1-2 42-15,-9-1-14 0,-4 4 12 16,-4-2 2-16,-11-2-14 0,1 2-2 15,-4-5-15-15,-3 2-8 16,2-2 6-16,3-2-7 0,-1-3-6 16,5 1 6-16,2-5-5 0,3-1-32 15,0 0-39-15,7 0-123 0,1-7-129 16,0-2-343-16</inkml:trace>
  <inkml:trace contextRef="#ctx0" brushRef="#br1" timeOffset="166373.26">25861 4221 139 0,'0'0'0'16,"0"0"425"-16,0 0-360 0,0 0 21 16,0 0 8-16,0 0-38 0,0 0 4 15,0 0 9-15,0 0-25 0,10-18-4 16,-10 11 0-16,0 1-20 15,0-2-7-15,0-3 0 0,-1 1-7 16,-2 0-2-16,-2-3 7 0,1 0-5 16,-4 0 1-16,3-1 8 0,-4 0-11 15,1 1 2-15,-1 3 5 0,0-2-6 16,1 5-2-16,-3 1 8 0,2-1-7 16,-1 4-2-16,-2 2 4 15,-2 1-5-15,0 3-2 0,-6 4 0 16,0 3 1-16,4 5-4 0,-3 2 15 15,5 2-9-15,1 3 0 0,3 1 6 16,2 0-5-16,2-1 2 0,2 1 7 16,4-4-8-16,0-5-2 15,5 0 1-15,1-4-5 0,3-5-1 16,2 0 6-16,4-1-5 0,5-2 1 16,1-2 2-16,6 0 4 0,2-7-5 15,-3-4 0-15,0 1 12 0,-4 1-24 16,-2 0 12-16,1 1 0 15,-7-3 1-15,4 5 0 0,-7-1 0 16,-1 1-2-16,-5 3 2 0,-2-2 1 16,2 4-3-16,-2 1 2 0,-2-1 1 15,3 1-4-15,-3 0 4 0,-1 0 0 16,0 0-2-16,0 0 8 0,0 0-7 16,0 1 2-16,-3 0 4 15,2-1-6-15,0 3-2 0,-1 0 0 16,1 8-2-16,0 7 6 0,-5 5 18 15,4 5-12-15,-5 5 1 0,0 4 11 16,-1 9-6-16,3 7-1 0,-6 5 9 16,-1 4-7-16,2 8-2 15,-4 2 11-15,-1-2-14 0,2-7 0 16,3-9-3-16,3-9-9 0,-1-11 2 16,6-6 7-16,-4-6-5 0,5-6-1 15,-1-6 5-15,0-3-7 0,2-3 0 16,-1-4 0-16,0 0-1 15,1 0-52-15,-2 0-22 0,2 0-56 16,-3-6-193-16,-5-6-650 0</inkml:trace>
  <inkml:trace contextRef="#ctx0" brushRef="#br1" timeOffset="169039.87">17844 15027 27 0,'0'0'0'0,"0"0"0"16,0 0-24-16</inkml:trace>
  <inkml:trace contextRef="#ctx0" brushRef="#br1" timeOffset="169357.84">17844 15027 31 0</inkml:trace>
  <inkml:trace contextRef="#ctx0" brushRef="#br1" timeOffset="169606.77">17844 15027 31 0,'-15'-75'0'0,"16"70"381"0,-1 1-311 0,0-2-15 0,0 2 52 0,0 1-4 15,-1 0-18-15,1 0 5 0,-2 2-32 16,-1 0-20-16,1 1-7 0,-1 0-25 16,-2 0-8-16,3 4 4 15,-1 0 0-15,0 2-2 0,1-1 0 16,-2 1 10-16,2 3-6 0,2-1 20 15,0 3 3-15,0 2 0 0,0 3 18 16,0 2-1-16,0 1-8 0,-4 5 3 16,-1-2-7-16,0 0-11 0,-1-1 6 15,2-3-13-15,0-2-9 16,-1-1 6-16,3-5-8 0,0-4-5 16,1-2 4-16,1-1 2 0,0 0-5 15,0-2-2-15,2 1 1 0,-1-2-20 16,4 0-17-16,-1-2-31 0,-2-2-89 15,-2-7-194-15</inkml:trace>
  <inkml:trace contextRef="#ctx0" brushRef="#br1" timeOffset="170578.15">17114 14904 45 0,'0'0'0'15,"0"0"464"-15,0 0-361 0,0 0 44 16,0 0-29-16,0 0-29 0,0 0-15 15,0 0-51-15,0 0-19 0,-16-5 22 16,16 24 18-16,-3 2-1 16,3 2 8-16,0-2-19 0,0-2-17 0,1-1 4 15,4-3-9-15,-2-2-10 16,2 1 0-16,0-4 8 0,-1 1-11 16,0-3-31-16,0 3-59 0,-1-3-59 15,0-2-134-15,-3-6-115 0</inkml:trace>
  <inkml:trace contextRef="#ctx0" brushRef="#br1" timeOffset="171366.87">16410 14891 37 0,'0'0'0'0,"0"0"327"0,0 0-147 15,0 0-72-15,0 0 19 0,0 0 8 16,0 0-40-16,0 0-31 0,-8-31-41 16,7 45-18-16,1 3 31 0,0 8 33 15,-4 5-22-15,0 1-14 16,2 0 2-16,-1-3-3 0,2-2-17 16,1-5-2-16,0-4-7 0,2-4-8 15,2-1 4-15,4-3 0 0,-3-3-3 16,3-3-16-16,-1 2-36 0,-1 1-42 15,0-3-52-15,-2-2-52 16,-3-1-124-16</inkml:trace>
  <inkml:trace contextRef="#ctx0" brushRef="#br1" timeOffset="173185.1">17912 14474 17 0,'0'0'0'0</inkml:trace>
  <inkml:trace contextRef="#ctx0" brushRef="#br1" timeOffset="173278.93">17912 14474 41 0,'-5'-2'0'15,"10"1"4"-15,-5-1-35 0</inkml:trace>
  <inkml:trace contextRef="#ctx0" brushRef="#br1" timeOffset="174377.33">17914 14443 40 0,'0'0'0'0,"0"0"229"0,0 0-60 15,0 0-84-15,0 0-12 0,0 0 16 16,0 0-24-16,0 0-26 0,5 2-11 16,-5-2-12-16,-1 1-8 0,1 4 10 15,0-3 5-15,-1 3-2 16,0 1 2-16,-3-2-3 0,4 0-6 16,-5 1 6-16,0-2 0 0,1 0-10 15,0 1 7-15,-1-2-4 0,1-1-5 16,0-1 2-16,2 0 7 15,0 0 3-15,-1 0 6 0,1-3-8 16,0-4-13-16,1-2 0 0,0-3 0 16,1 1-6-16,0-1 1 0,2 0 0 15,3 4 3-15,0 2-10 0,-1 0 12 16,1 3-8-16,0 0 0 0,1 2 4 16,-1 0-2-16,2-1-3 15,-2 2 5-15,-2 0-2 0,3 0-3 16,-1 2 5-16,0-1-2 0,2 3-1 15,-2 2 3-15,-1-2-2 0,0 3-8 16,-4 1 10-16,0 0-1 0,-5 3 0 16,-4-3 30-16,1 5-15 0,-8-2 4 15,0-1-1-15,-1 0-9 16,-1-5 0-16,4 0 3 0,-1-4-8 16,2-1 6-16,1-1 4 0,2-6-5 15,3-2-1-15,3 2 3 0,1-5-11 16,3 4 0-16,0-8 0 15,0 0-1-15,3 2-3 0,4-1 6 16,0 6-4-16,5 1-2 0,-1 5 4 16,-3-2 0-16,-1 4-2 0,1 1 1 15,-1 0-2-15,2 3-2 0,0 3 6 16,1 5-2-16,-2-1-4 16,0 1 6-16,-1-2 0 0,-2 0 0 15,0-2 4-15,0 1-6 0,-1-3 2 16,-3 1 8-16,-1-2-9 0,0-1 0 15,-4 0 18-15,-2 2-6 0,-2-1 8 16,-6 1-6-16,1-4-9 0,-1-1 3 16,0 0 0-16,5 0-5 15,-1-1 3-15,4-4 1 0,2-4-6 16,0 5-1-16,2-3 0 0,2-2 0 16,0 2-4-16,2 1 5 0,4 1-2 15,2 0-8-15,-1-2 8 0,1 3-6 16,0 2 3-16,1 2 5 15,4 0-2-15,-3 0-5 0,-1 2 8 16,1 2-4-16,-3 0-1 0,-2 2 4 16,-2-2-2-16,-2 0-3 0,-1-1 4 15,0 0 0-15,-3 2-4 0,-4-3 4 16,-3 6 13-16,0-5-6 0,1 1-1 16,0-3-6-16,4 1 0 15,-1-2 12-15,3 0-11 0,-1-3 3 16,0-6 2-16,2 3-7 0,2 0-1 15,0-2 4-15,0 3-4 0,0-1 0 16,0 0 4-16,2 4-4 0,-1 0-3 16,2 0 7-16,1 2-4 0,-2 0-3 15,4 0 6-15,-1 2-2 16,-2-2-1-16,1 0 4 0,0 0-4 16,0 4 3-16,-3-4 4 0,-1 1-4 15,0 0 8-15,0-1 8 16,0 0-5-16,0 0 5 0,0 0-5 0,0 0-13 15,0 0 2-15,0 0-2 16,1 0-80-16,4 4-159 0,-3-4-154 16</inkml:trace>
  <inkml:trace contextRef="#ctx0" brushRef="#br1" timeOffset="178555.81">17118 12462 45 0,'0'0'0'0,"0"0"257"0,0 0-220 16,0 0-30-16,0 0 36 0,0 0 6 16,0 0-10-16,0 0-4 0,0 0-5 15,2 2-10-15,-4-2 11 0,2 1-8 16,0 2 1-16,-1 0 8 16,1-3-3-16,-1 1-8 0,1-1 6 15,0 0 2-15,-1 0-6 0,0-4-4 16,1 0-11-16,0 1-11 0,0 1 6 15,1 0 7-15,2-2-9 0,-3-3 6 16,3 2 4-16,-2 3-7 0,0-2-1 16,2 1-3-16,-2 2 0 15,4-1-3-15,1 2 6 0,1 0-5 16,0 0 2-16,-1 0 0 0,-1 0 2 16,2 4-1-16,-3 0 8 0,-3-2-9 15,-1 0 0-15,0 2 13 0,-5-2 10 16,-2 5 12-16,-4-1-7 15,0-2-9-15,-1 3 8 0,1-5-5 16,-1 0-7-16,4 0 4 0,0-2-3 16,3 0-4-16,4 0 6 0,-1-2 0 15,2-2-11-15,-1-3-3 0,1 1-3 16,3-2-2-16,3 1-6 16,3 1 9-16,-2 1-1 0,3 2-2 15,-2 2 2-15,0 1-2 0,0-1-4 16,-1 1 7-16,1 0-4 0,-1 1-3 15,-2 3 6-15,2 3-2 0,-4-1-5 16,-1-1 7-16,0 2-2 0,-2-3-3 16,-2-1 4-16,-3 3 22 0,-3 0-6 15,0-3 6-15,-2 1-9 16,0 2 1-16,3-5-1 0,0-1-8 16,3 0 5-16,-1 0 6 0,1-7-5 15,-1 2-3-15,5-3-2 0,0-1-10 16,4 2 3-16,1-4 2 15,0 2-2-15,0 2-2 0,1-2 5 16,-2 1-4-16,2 6-3 0,0 2 6 16,1 0-2-16,2 0-9 0,0 2 11 15,0 4-2-15,-4 2-5 0,1-1 7 16,-2 3-2-16,-3-3-4 16,1 3 5-16,-2-2 0 0,0 2 0 15,-4-3 10-15,-5 3-7 0,0-6 8 16,-2-2 1-16,0 1-6 0,1-3 3 15,-1 0 2-15,3 0-8 0,0 0 5 16,4-4 4-16,0 0-8 0,-1-6 2 16,2 4-2-16,0-3-7 15,2-1 2-15,1 1 2 0,0 0-2 16,4 3-5-16,0-1 6 0,3 4 0 16,-2-1-7-16,4 2 9 0,0 2-4 15,2 0-5-15,0 3 11 0,-1 2-8 16,0-1 1-16,-3 1 4 15,0 3-2-15,-3-1-5 0,-3 1 8 16,-1-2-4-16,0 1 0 0,-1 0 2 16,-5-3 11-16,-5 4 0 0,-2-2 0 15,-4 0-8-15,0 3 1 0,-1-5 1 16,-1 1-5-16,6-2 0 16,-1-3 8-16,6 0-6 0,1-5 8 15,2 1 5-15,1-3-11 0,3-2-3 16,1-1 3-16,1-2-8 0,6-1 0 15,3 5 6-15,1-1-4 0,1 3 0 16,-1 5 4-16,0 0-4 0,-1 1 0 16,0 0 2-16,-3 2 0 0,1 3-3 15,-1 3 3-15,-5 0 0 16,0 0-5-16,-2 1 7 0,-2 1 5 16,-3-2 1-16,-3 1 2 0,-1-1-7 15,1-4 5-15,-1 2 1 0,0-2-8 16,2-2 4-16,-1-2 2 15,3 0-6-15,-1 0 8 0,0-3 4 16,3-2-8-16,-3-2-1 0,4 0 1 16,1-2-9-16,0-1 1 0,1 0 3 15,4-1 0-15,7 2-11 0,1 0 12 16,0 2-2-16,4 3-4 16,-2 0 6-16,1 4-2 0,-4-1-2 15,0 1 5-15,-2 7-4 0,-2-1-5 16,0 5 9-16,-3-5-4 0,0 7-3 15,-2-6 7-15,-2 5-1 0,0-2 1 16,0 0 6-16,-1 1-7 0,-4-3 5 16,-5 1 1-16,-3-3-6 15,4-2 4-15,-2 0 3 0,1-3-6 16,2-1 4-16,1 0 6 0,1-3-8 16,1-3 2-16,0-3 0 0,1-2-9 15,2-5 1-15,2-3 4 0,0 1-4 16,5 1-2-16,3 2 4 15,-1 6 0-15,1 1-9 0,0 5 9 16,0 3 0-16,0 0-10 0,2 4 11 16,-1 7-2-16,-1 1-11 0,-1 0 15 15,-5 3-6-15,-2-3 4 0,0-1 5 16,-3 1-6-16,-3-7 0 0,1 4 22 16,-3-3-14-16,0-3 7 15,-1 1 3-15,1-4-9 0,2 0 5 16,2 0 2-16,0 0-6 0,-1-6 3 15,1 1 1-15,1-3-14 0,0 1 0 16,2 3 8-16,0-1-11 0,1 2 4 16,0 0 3-16,0 3-8 0,0 0 1 15,0 0-13-15,5 8-66 16,5-1-78-16,1 0-186 0,0-4-597 16</inkml:trace>
  <inkml:trace contextRef="#ctx0" brushRef="#br1" timeOffset="184005.86">16230 8756 28 0,'0'0'0'16,"2"-2"9"-16,0-2 237 0,-1 3-215 16,3-1-23-16,-2 1 24 15,0 1 16-15,0 1-23 0,-2 2-16 16,2 0 17-16,-2 1 5 0,0-1-3 16,0-1 49-16,0-2-8 0,0 1-9 15,-3 1 4-15,2-1-15 0,-1 1-9 16,0-2 5-16,0 0-11 15,1-2-10-15,0-1-6 0,0 0-9 16,-1-3-10-16,1 3 2 0,1-4 2 16,0 1-4-16,0-2-8 0,0 2 9 15,0 0 0-15,2 2-2 0,0 2 5 16,2 0-6-16,-1-1 4 16,0 3-1-16,0 0 0 0,3 0-8 15,-2 1 4-15,1 4 0 0,-1 1 6 16,-3-1 1-16,0 1-6 0,-1-1 6 15,0 0 1-15,-1 2 6 0,-4-1 13 16,-3-2 1-16,-3-1-14 0,1 0 8 16,1-3-6-16,2 0-3 15,0 0 5-15,2-3-4 0,0-3-12 16,2-2 4-16,1-1 0 0,2-2-3 16,0-1-8-16,0 4 8 0,1-2-9 15,2 3 5-15,0 1 5 0,3 4 0 16,-3-1-4-16,4 1 4 15,-1 2-12-15,2 0 10 0,0 7 0 16,0 4-5-16,0-1 7 0,-2 2 0 16,-3-2 0-16,-1 2-1 0,-2-3 6 15,0 1-2-15,-4-1 16 0,-4-3-3 16,-3 1-2-16,-2 2 10 16,-6-3-8-16,3-1-10 0,-2-3 7 15,4-2 1-15,3 0 1 0,2-4 7 16,4 0-10-16,2-2-10 0,0-5 3 15,3 1-5-15,0-2 0 0,4-2-7 16,3 0 7-16,4 5-10 0,0-1 13 16,1 3-3-16,0 4 0 15,0 1-5-15,2 2 5 0,-2 2 0 16,-1 1-6-16,-2 4 6 0,0-2 0 16,-2 2-6-16,-3 2 6 0,0 1 0 15,-3-1-4-15,-1 1 7 0,0-1-3 16,-6-1 0-16,1-3 31 15,-2 0-21-15,-1-1 9 0,0-3-5 16,0 1-9-16,1-2 8 0,1 1 0 16,-1-4-10-16,4-2 6 0,-3-3-4 15,3 0-7-15,1 2 4 0,2-3-3 16,0 5-5-16,3-2 2 16,5 0 1-16,2-1-2 0,3 2 8 15,0-2-4-15,4 6-2 0,-1 1 4 16,-3 0-2-16,-1 4-5 0,1 0 6 15,-4 1 0-15,-4 0 0 0,-2-2-7 16,-3 2 8-16,0 2-2 0,-7-1 2 16,-4 3 21-16,-4 0-12 15,-1-4 4-15,-3 1-3 0,5-2-9 16,0-2 6-16,5-2-3 0,2 1-5 16,-1-4 0-16,4-4 23 0,1-1-22 15,0-1 4-15,2-5-1 0,1 1-8 16,3 0 4-16,2-2-1 15,5 2-5-15,0 4 6 0,0 2 0 16,-1 2 0-16,3 5-4 0,-3 0 4 16,5 0-7-16,-5 2 7 0,2 2 0 15,-1 3-6-15,-2 1 5 0,-4 1 2 16,0 2-2-16,-3-3-5 16,-1 2 6-16,-2-2 0 0,-7 0 2 15,-7 1 10-15,0 1-11 0,-7-2 6 16,0-1 0-16,3 0-10 0,-1-6 6 15,6-1 7-15,2 0-12 0,4-5 4 16,1-2 26-16,2-2-23 0,4 0 1 16,0-5-3-16,2 3-6 15,5-2 1-15,2 0 2 0,4 5-7 16,2 1 9-16,1 3-1 0,-1 2-2 16,2 2-3-16,-3 0 3 0,3 4-6 15,-2 4 8-15,-4 1-1 0,-1 1 0 16,-1 0-4-16,-6 1 3 15,-1-4-2-15,0 3 6 0,-2-2 4 16,-4 0-5-16,-1 1 10 0,-1-3-2 16,-1-2-11-16,3-3 2 0,-2 0 16 15,2-1-17-15,2-1 0 0,-1-6 17 16,-1-1-20-16,-2-2 6 16,4-1 2-16,1 0-7 0,3 5 1 15,0 0 1-15,0 2 0 0,0 2 0 16,0 1 5-16,1 1-7 0,3 0-6 15,5 5 7-15,2 3-5 0,2 2-4 16,5 5-66-16,-9-1-148 0,-9-2-483 16</inkml:trace>
  <inkml:trace contextRef="#ctx0" brushRef="#br1" timeOffset="202325.42">18591 14977 215 0,'0'0'0'0,"0"0"77"0,0 0-70 16,0 0-6-16,0 0 4 0,0 0 128 15,0 0-33-15,0 0-73 16,-4 4-14-16,4-4 9 0,0 0-3 15,0 0-6-15,0 0-4 0,0 0-2 16,0 0-4-16,0 0 1 0,0 0 9 16,0 0 5-16,0 0-1 0,0 0-5 15,0 0-5-15,0-2 6 16,1 2 10-16,2-2-6 0,-2 2-5 16,4 0-2-16,-3 0-7 0,2 0 0 15,-2 0 1-15,0 0-4 0,0 0 0 16,2 0 0-16,-3 0 1 0,1 0-1 15,1 0 0-15,-2 0 3 0,-1 0-5 16,1 0 4-16,0 0-2 16,2 0 0-16,-2 0-5 0,0 0-12 15,0 3-10-15,-1-2 3 0,1 1 6 16,-1-1-1-16,0 1 7 0,0 2 0 16,0 2-18-16,0 0-26 0,0 0-73 15,-1-1-97-15</inkml:trace>
  <inkml:trace contextRef="#ctx0" brushRef="#br1" timeOffset="202415.18">18591 14977 226 0</inkml:trace>
  <inkml:trace contextRef="#ctx0" brushRef="#br1" timeOffset="206345.97">18591 14977 226 0,'27'62'0'0,"-27"-64"19"0,0 2-1 0,0 0 14 0,0 0-14 0,0-1 2 0,0 0 18 16,-3 0 17-16,3 0 3 0,-2 1 5 15,2-1-14-15,-1-1-6 0,-1 2-5 16,1-1-10-16,0 1-5 0,1 0-4 16,-1-2-1-16,1 2-9 15,-1 0-6-15,0 0 1 0,1 0-4 16,0 0 0-16,0 0 0 0,0 0-2 16,0-1-3-16,0 1 6 0,0-2-2 15,0 1-1-15,3 0 3 16,1 0 6-16,-2 0 0 0,0-1 3 15,0-1-3-15,-1 0-2 0,1 2 3 16,1 0-1-16,-2 1-1 0,0 0 5 16,0 0-5-16,0 0 2 0,2-2 0 15,-2 2-3-15,3-1 2 16,-3-1 6-16,1 2-5 0,0 0 1 16,3-1 6-16,-1 1-4 0,-1 0-4 15,3-2 6-15,-4 2-8 0,1-2-1 16,2 2 4-16,-2-1-4 0,0 1-2 15,3 0 5-15,-3-2-4 0,1 2 1 16,1 0 7-16,-2-3-5 16,3 3-1-16,-3-1 7 0,2-1-8 15,0 2-1-15,-3-3 5 0,1 0-6 16,0 2 0-16,0 0 7 0,0-2-7 16,2 0-1-16,-2 0 7 0,-2-3-7 15,3 4-1-15,-1-2 0 16,2 3 6-16,-1-2-6 0,1 0 9 15,-1 0-8-15,1-1 0 0,1-1 7 16,0-1-5-16,1 2-4 0,-1-2 2 16,-2 1 5-16,4-1-7 0,-6 1 2 15,4 1 4-15,-2-1-5 16,-1 0 0-16,0 4 4 0,0-1-5 16,-2-1 2-16,0 3 4 0,1-1-5 15,3-2 0-15,0 1 3 0,-1 1-3 16,1-1 0-16,-2-1 2 0,0-2-4 15,2 0 4-15,0 2 1 0,-1-1-6 16,1 1 6-16,-3 2-3 16,2-2-3-16,-1 0 6 0,0 1-1 15,2-1-2-15,1-1 0 0,-3 2 2 16,0 1-3-16,2-2 2 0,-3-1 4 16,1 1-5-16,3 0 0 0,-4 0 11 15,3 2-13-15,-2-1 4 16,-1 1 1-16,2-1-3 0,-1-1 0 15,-1 2 0-15,0-4-2 0,-2 4 4 16,2-2-2-16,2 2-1 0,0-2 2 16,-2 1 1-16,4 1-4 15,-1-2 4-15,-1-1 0 0,2 2-5 16,-3-3 6-16,1 0-3 0,1-1-2 16,0 4 4-16,0-3-2 0,-1 3-2 15,2-2 4-15,-3 1-1 0,0 0-3 16,0 1 4-16,3 0-1 0,-2-1-4 15,1 0 6-15,-3 0-3 0,-1 1-2 16,1-1 4-16,1 1-1 16,-1 1-2-16,1-1 2 0,-2-2 1 15,1 1-6-15,4 0 8 0,-3 0-6 16,1 0 0-16,2 0 4 0,-1-1-2 16,-1 0-1-16,-1-1 2 0,2 3 1 15,1 0-5-15,-3-3 6 0,0 4-5 16,1-5 1-16,-3 5 2 15,1-2 1-15,2-3-5 0,2 1 6 16,0 2-5-16,2 0 1 0,0-2 2 16,-4-4 0-16,2 2-3 0,-3-1 4 15,1 4-1-15,2-3-2 16,-3 3 2-16,2 0-1 0,-2 1-1 16,1-2 2-16,-1 1 0 0,0-1-2 15,0 1 2-15,1 1 1 0,3-1-2 16,-2-2 0-16,1-1 1 0,-1-2-4 15,1 2 6-15,-1-3-4 0,1 3-1 16,-1-1 4-16,1-2 0 16,-4 2-5-16,2-1 6 0,1 4-4 15,0-1 1-15,1 3 0 0,-3-2 1 16,4 0-3-16,-4-1 4 0,1-1 0 16,2-2-5-16,-2 2 6 0,-1-2-3 15,1 0-2-15,3 1 4 16,-2-2-1-16,4 1-4 0,-3-2 6 15,1-1-2-15,-1 5-4 0,0-4 6 16,-1 3-3-16,1 2-3 0,-2-3 6 16,2 3-3-16,-2-3-2 0,2 2 4 15,-2 0-2-15,3-3-2 16,-3-1 4-16,1 1-1 0,2 1-3 16,1-3 4-16,-2 2-2 0,1-1-2 15,-1-3 4-15,1 5-3 0,-2-1 0 16,0 3 2-16,0-1 1 0,-1 0-3 15,-1-1 2-15,-1-1 4 0,4 1-5 16,-2-1 10-16,1-2-13 16,1-1 3-16,2 0 0 0,-1 0 1 15,-1 0-3-15,3 3 4 0,-1-1-1 16,-2 2-4-16,2 1 6 0,-5-1-3 16,1 1-3-16,1 2 6 0,0-2-4 15,-2 2 0-15,2 0 2 16,-3-2 3-16,0 1-5 0,3-3 2 15,-1 2 0-15,1-3-3 0,2 1 4 16,-2 1-3-16,0-2-1 0,0 4 4 16,1 0-3-16,-4-2 0 0,5 3 2 15,-3-2-2-15,0 0 1 16,2-1 0-16,-1-1 3 0,1-2-3 16,-1-1 0-16,2 4-2 0,-3-3 1 15,2 1 2-15,-2 0 0 0,3 0-3 16,-3 3 4-16,3-3-3 0,-3 3 0 15,2-4 2-15,-2 2-2 0,3-1-1 16,-3 2 4-16,1 1-2 16,1-4-3-16,-3 1 6 0,3-2-5 15,0 2-2-15,1 2 7 0,-2-2-6 16,0 3-8-16,-1-3 12 0,1 3-2 16,0 0-7-16,2-1 9 0,-3 2-2 15,3 0-6-15,-3-5 10 16,1 2-6-16,1-1 2 0,-1 0 1 15,1-1 0-15,-1-1 0 0,1-1 0 16,0 0 0-16,0 1-1 0,1 1 2 16,-3-1-2-16,3 1-6 0,-3 2 6 15,2-1-9-15,-1 3 3 16,-1-2 8-16,0 4-2 0,-2 1-3 16,0-4 5-16,-2 3 1 0,2-1-2 15,-1-2 0-15,1 1 2 0,0 1-2 16,2-4 0-16,-2 3 1 0,4-2-2 15,-2 0 2-15,1-2-1 0,1 1-1 16,-4-1 2-16,4 1-1 16,-4 0-1-16,0 0 2 0,-1 1 0 15,0 1 0-15,2 0 8 0,-1 1-4 16,-2 0-2-16,2-1 3 0,0 2-7 16,-1 0 2-16,2 0 4 0,-3 1-5 15,0-1 0-15,3 2 6 16,-2 3-7-16,0-4 2 0,0 3 3 15,0-3-3-15,-1 1-2 0,0 0 2 16,0 3-1-16,0-2-1 0,1 1 2 16,-1 0-1-16,3-1-1 0,-3 2 2 15,2 0 0-15,0-1 0 16,-1 2 9-16,0 0-5 0,-1-4 1 16,0 1 1-16,0 0-6 0,0-2 0 15,1 0 3-15,0 2-7 0,0-3 3 16,1 0 0-16,2 0 1 0,0-2-2 15,-1-2 2-15,2 3-1 0,-1-1-2 16,0-2 4-16,-1 3-3 16,1-3 0-16,2 0 2 0,-2 0 0 15,3 0-1-15,-2 0 0 0,0 1 0 16,2-1 0-16,1 1 0 0,-1 0 0 16,1-3-2-16,-1 1 3 0,-1 0-1 15,1 1 0-15,0 1 0 16,-1 0 1-16,-3 1-2 0,3-1 2 15,-4 1 0-15,5 1-2 0,-3 0 2 16,0-1-1-16,1 4 1 0,-2-3 0 16,2-1-2-16,0 1 1 0,-1-1 0 15,3 2 3-15,-4-3-3 16,3 3 0-16,-2-2 7 0,-1 0-4 16,4-1 5-16,-5 1-8 0,4-1 0 15,-2-5 8-15,0 7-8 0,2-6 0 16,-1 0 0-16,5 3 2 0,-1-4-3 15,0 1 2-15,-3-2 0 0,3-2-1 16,-3 1 0-16,0-2 2 0,2 1-3 16,2 0 2-16,-2 0-1 15,0 1-1-15,1 1 2 0,0-1-1 16,-1 0-1-16,-2 0 2 0,2-1 0 16,1 2-2-16,-2 1 2 0,1 0 0 15,-4 0-2-15,3-1 2 16,-1 1 0-16,2 1-1 0,1-3 0 15,0 3 0-15,-3-3 0 0,2 0 0 16,0 5 1-16,-3-3-2 0,3 2 2 16,-3 1 0-16,2 3-1 0,-3-4 0 15,2 2 3-15,-2 0-2 16,-2-3 3-16,3 3-6 0,0 1 1 16,1-5 2-16,-2 4-1 0,0-2 0 15,3-2 0-15,-2 1 0 0,2 1-1 16,-2-2 2-16,2 0-1 0,-1 1 0 15,0-1 0-15,1-1 0 0,-1 0 1 16,3 1 0-16,-2-1-2 16,-1 0 1-16,4 1 0 0,0-2 0 15,-3 0 0-15,0-1 1 0,-1 1-2 16,-2 1 1-16,4-3 4 0,-5 2-8 16,3 1 6-16,-2-3 1 0,-1 2-6 15,3 1 4-15,-2-4 0 16,4 2-2-16,-2 1 0 0,2 1 2 15,-1-1-1-15,-2 2 0 0,-1-1 0 16,1 2 0-16,-1 1 0 0,1-4 2 16,-1 5-4-16,-1-2 4 0,2 3 1 15,-1-3-5-15,-1-2 4 16,5 1-1-16,-2-1-1 0,0 0-1 16,4 1 3-16,-4 1-4 0,0-1 1 15,2 0 5-15,-3-4-8 0,2 5 5 16,-3 0 1-16,0 1-1 0,-1 1-1 15,-1-1 0-15,-1 0 4 0,2-3-2 16,0 2 1-16,1-3-3 16,-1 3 0-16,2-1 0 0,-1-2 0 15,0-2-2-15,3 1 4 0,-3 0-2 16,3 1-2-16,-5 3 4 0,0 2 0 16,1-1-3-16,0 1 2 0,-1-2-2 15,1 0 2-15,2 2 2 0,-1-4-6 16,3 1 2-16,-2 0 2 15,1-1-1-15,-2 0 0 0,3 1 0 16,-1-1 0-16,1 4 0 0,-1-4 0 16,-1 3 1-16,0 0-2 0,2-2 2 15,-3 1 0-15,3 0-2 16,-3-1 2-16,2 0-1 0,-2 2 0 16,2-3 0-16,0 3 0 0,-3 1-1 15,1-2 2-15,-1 1 0 0,-2 2-1 16,0-3 0-16,0 4 4 0,0-3-4 15,2 3 0-15,-1-3 0 16,0-2 0-16,1 0 4 0,2-3-8 16,0 2 4-16,1-1 0 0,-1 0 1 15,-2 1-1-15,3 1 0 0,-3 0-1 16,2-1 0-16,-2 0 2 0,0 0 0 16,2 1-2-16,-2 0 2 0,0-2-2 15,4 2 1-15,-4 0 0 16,0-1 0-16,1 3 0 0,-2-1 0 15,0-1 1-15,-2 5 1 0,1-3 1 16,-1-1-4-16,0 0 1 0,0-2 0 16,0-1 0-16,1-1-1 0,4 1 2 15,-1 1-2-15,1-3-1 16,1 0 3-16,-3 0-1 0,4-1-1 16,-3 2 2-16,1 1-1 0,1 1-1 15,-4-1 2-15,2 2-1 0,0 4 0 16,-2-4 0-16,2 2 1 0,-1-2-2 15,-1-2 2-15,-1 0-1 0,2 2-1 16,3-1 2-16,-3 0-2 16,4 1 0-16,-3-2 2 0,2 1-1 15,-1 0 0-15,3 1 0 0,-4 0 0 16,2 0 0-16,-3-1 0 0,0 0 1 16,2 0-2-16,-3 0 2 0,1-2 1 15,0 1-2-15,0-3 0 16,0 0-1-16,0-2 0 0,1 1 2 15,0-1-1-15,1 1-2 0,5-2 4 16,1 0-4-16,-1-1 1 0,0-1 2 16,-3 0-1-16,0 1 0 0,-1 1 0 15,-1 1 1-15,-2 1-1 16,3 2 0-16,-4 2 1 0,3-4-1 16,-2 3 0-16,0 1 1 0,-1-4-2 15,3 2 2-15,0-2-2 0,1-1 0 16,-1-1 2-16,3-5-2 0,-3 0 1 15,4-3 0-15,0 3 1 0,0-1-1 16,-3-1 0-16,3 0 0 16,-2 3 0-16,-1-1 0 0,1 0 1 15,-2 0-2-15,-3-3 2 0,1 3-1 16,0 0 0-16,-2-1 0 0,1 4 0 16,2-5 0-16,-1 4 0 0,0-3 1 15,0 0-2-15,-1-1 2 16,2 0-2-16,0-2 0 0,-2 0 2 15,3-1-2-15,-3-1 1 0,1 1 3 16,-2 1-6-16,3-3 3 0,-1 3 0 16,1-1 1-16,4 1-2 0,-4 0 2 15,1-2-2-15,-4 0 2 16,2-3 1-16,-1-1-4 0,3 2 2 16,0-2 0-16,2 1 0 0,-2-1-1 15,3-1 2-15,-1-2-2 0,1 0 0 16,3-1 2-16,-2 0-1 0,3 2-1 15,-3-3 2-15,0 0-1 0,2 0 0 16,-4 3 0-16,2 0 0 16,0 2-1-16,0 0 2 0,-3 1-2 15,4 1 3-15,-1-2-1 0,0 2-2 16,0-1-1-16,2 2 2 0,-1 1 0 16,2 4 0-16,-3-1 2 0,2 5-4 15,-5 1-8-15,0 1-26 16,1 5-40-16,0 0-125 0,-2 0-146 15</inkml:trace>
  <inkml:trace contextRef="#ctx0" brushRef="#br1" timeOffset="211418.26">18497 14974 101 0,'0'0'0'15,"0"0"16"-15,0 0 37 0,0 0-33 16,0 0-15-16,0 0-3 0,0 0-2 16,0 0 0-16,3-2-7 0,-3 1 8 15,0 1 53-15,-1-3-14 16,1 3 2-16,-2 0 28 0,1 0-17 15,0 0-14-15,-3 0-8 0,3 0-18 16,0 0-8-16,-1 0 14 0,-1 0 3 16,-1-2-3-16,1 1 6 0,-3-3 4 15,0-1-1-15,-2 1 16 0,2-1-7 16,0 3-8-16,-1 0 10 16,2 0-14-16,-3 1-11 0,4 0-1 15,-2-1-3-15,2 2-6 0,-1-1 8 16,-1 1-5-16,4 0-5 0,-4 0 5 15,1-3 0-15,0 0-4 16,-1 2 8-16,0-2-4 0,0-1-4 16,-1 0 4-16,2 0-2 0,-2 1-5 15,0-3 0-15,0 0 9 0,1 3-8 16,0 0 12-16,-2 0-3 0,1 0-5 16,0 2 3-16,-1-2-6 15,1 0-4-15,0 2 4 0,0-1-1 16,1 0-1-16,1 1 0 0,-1-2 3 15,0 1-3-15,0-1-1 0,1-2 3 16,-1 2-4-16,2-3 4 0,0 0 0 16,-2-1-4-16,2 1 4 15,0-2 3-15,-2 1-5 0,1 3 0 16,-2-2 20-16,2 2-12 0,1-1 2 16,-1 2-3-16,-1-3-7 0,0 3 0 15,0-2 9-15,-1 0-12 0,3-1 6 16,-3 1-2-16,3 0-2 0,0 1 1 15,1-1 2-15,-1-1-4 16,-1-1 1-16,2-3 3 0,-2-1-4 16,1-1 1-16,0 1 3 0,-1-1-4 15,0-3 2-15,-1 8 2 0,1-5-4 16,0 9 4-16,0-3 1 0,1 0-5 16,-3 2 4-16,0 1 3 15,1 0-8-15,0 0 5 0,1-6-1 16,-2 3-2-16,2-1 2 0,-3-3 1 15,3-1-4-15,-2 1 2 0,-3-4 2 16,2 0-4-16,-1 0 2 0,-1-2 2 16,1 3-4-16,-1-1 4 0,-1 2 1 15,2 5-6-15,1-5 5 16,0 1-2-16,-2-1 0 0,1-1-1 16,1-4 2-16,2 2-2 0,-1-1-1 15,-1 0 3-15,2 3-2 0,3 0 1 16,-3-1 2-16,0-1-4 0,-3 2 4 15,-1-2 0-15,3-1-4 16,-3 2 4-16,1-5 1 0,0 0-5 16,-1 1 4-16,1-1 0 0,0 2-4 15,1-2 3-15,1 2 2 0,0 0-6 16,1 0 6-16,-2-2 5 0,-1 1-7 16,1-1 9-16,0 0-5 15,-3 4-4-15,3-1 5 0,-1 1 5 16,0 2-4-16,-1-2 2 0,1-1-3 15,0-2-5-15,0-1 3 0,3 0-2 16,0 0-4-16,1 1 3 0,1-2 0 16,-4 1-2-16,2 1 1 0,-3 0 1 15,3 2-2-15,-3 2 2 16,1-3 0-16,3 3-2 0,-3-1 2 16,3-1 1-16,-1-2-3 0,1-1 0 15,0-2 1-15,1-1 0 0,-1 2 0 16,0 1 1-16,1 0-2 0,-2-1 0 15,2 3 2-15,0 4-2 16,-1-3 2-16,1 7 1 0,-1-4-3 16,-2 1 2-16,1 1-1 0,0-1 0 15,1-1 0-15,-2-1 1 0,0 1-2 16,-1-2 1-16,1 0 0 0,1-2 0 16,0-2-2-16,0-1 4 15,1-2-4-15,-1 1 1 0,1 0 1 0,-1-1 0 16,0 2-1-16,2-2 2 15,1 1-2-15,0 2 1 0,0 0 1 16,0 2-2-16,-1 0 0 0,0 1 1 16,0 4 0-16,-1-1 0 15,0 1 3-15,0-1-5 0,-1-3 3 16,-1-3-1-16,0-2 0 0,0 1 0 16,3-4-1-16,-1 1-2 0,-1 3 6 15,0 0-2-15,1 2-2 0,-1-1 2 16,1 5 0-16,-3 0-2 0,1 3 2 15,-1-1 2-15,-1-1-5 16,0 3 3-16,1-3-1 0,1-1 0 16,-1-2-2-16,3-4 5 0,-3 0-6 15,6 0 2-15,-1-3 1 0,-2-2 0 16,2 2-1-16,-2-1 3 0,0 1-4 16,-1 4 3-16,0-1 1 15,0 3-4-15,-2-2 4 0,-2 0 1 16,0-1-5-16,-1-3 3 0,5-1 0 15,-3 1-2-15,1-4 0 0,0 5 3 16,-1-6-4-16,2 0 2 0,-1-2 2 16,0-1-4-16,0 1 3 0,-1-1 1 15,0-2-4-15,2 2 2 16,-3-1 3-16,1-1-6 0,0 2 4 16,-4-1 2-16,4 3-6 0,-2 2 4 15,-1-1 1-15,2 1-4 0,0 1 4 16,-2-2-2-16,4-2 0 0,-2 3-1 15,-1-5 2-15,3 1-2 0,-1 0 0 16,2 0 4-16,-2-1-6 16,2 1 4-16,-3 1 0 0,0-2-2 15,4 5 1-15,-5-1 2 0,0 1-4 16,2 1 3-16,-2 0-1 0,4 0 0 16,0 3 0-16,-1-3 2 15,3-2-4-15,-2-1 3 0,-3-4-1 16,6-1 0-16,-4-2-2 0,2-4 4 15,0 0-4-15,-4 5 2 0,4 0 3 16,-3-1-6-16,-2 5 4 0,1-2 1 16,0 2-4-16,-2 4 3 15,2-3 0-15,1 0-2 0,0-1 0 16,0-2 2-16,0 0-2 0,1-2 1 16,1 3 1-16,0 0-2 0,-4 3 1 15,-2 0 2-15,1 1-4 0,-4 4 4 16,0-3 0-16,1 4-4 0,-4-3 4 15,4 0-1-15,2 1-2 16,-3-1 0-16,4 0 2 0,1-4-2 16,-1-1 0-16,2-3 1 0,3 0 0 15,-2-2-1-15,1 2 2 0,2-2-2 16,-1 3 2-16,-3 2 0 0,1-3-1 16,2 3 0-16,-1 1 1 0,0 1-1 15,3-2 0-15,-2 5 2 16,0-2-4-16,0-3 2 0,-1 2 0 15,4-2 0-15,0-1-1 0,-1 1 1 16,4-2 0-16,-2 0-1 0,2 0 3 16,-4 2-4-16,2 0 2 0,1 4 2 15,-3 1-4-15,2-2 3 16,1 3 1-16,-1-1-4 0,-1-1 2 16,2 2 0-16,-1-4 0 0,-3 3 0 15,2-2 1-15,1 3-2 0,-4-2 1 16,4 2 0-16,-3-4 0 0,2 1 1 15,2 1-1-15,-3-5 0 16,3 3 0-16,1-6 6 0,1 2-10 16,-1-1 7-16,0 3-2 0,-1 1-2 15,-3 0 2-15,-2 3 4 0,-2-3-6 16,-1 2 2-16,-1-4 4 0,-2 0-3 16,2-4 5-16,0-2 4 15,1-3-6-15,0-1-1 0,2-4 0 0,3-4-3 16,-2-4 11-16,3-1 2 15,0 0-3-15,-2-3 5 0,3 1-2 16,-3 1-8-16,0-3 4 0,0 3-4 16,1 2-8-16,0 1 3 15,0 3-2-15,3 2-27 0,0-2-71 16,2-3-122-16,0-7-250 0</inkml:trace>
  <inkml:trace contextRef="#ctx0" brushRef="#br1" timeOffset="-212383.45">22039 7842 590 0,'0'0'0'16,"0"0"205"-16,0 0-100 0,0 0 22 15,0 0-61-15,0 0-29 0,0 0-15 16,0 0-4-16,-8-1-2 16,19-7 3-16,2 0 3 0,6-4 5 15,-1 3-1-15,5-2-10 0,1 0-5 16,2 3 2-16,-4-6-12 0,2 7 3 16,-5-2-2-16,-3 4-2 15,-2 2 0-15,-5-1-12 0,-1 4-32 16,-4-1-35-16,0 1-68 0,-3-2-18 15,-1-3-1-15,0-3-71 0,0-4-118 16</inkml:trace>
  <inkml:trace contextRef="#ctx0" brushRef="#br1" timeOffset="-212027.56">22237 7535 459 0,'0'0'0'0,"0"0"155"15,0 0-31-15,0 0-30 0,0 0-27 16,0 0-30-16,0 0-8 0,0 0-23 15,-14-4-3-15,12 20-3 16,-1 6 0-16,2 11 9 0,1 3-5 16,-1 4 5-16,1 6-3 0,-3 2 5 15,1 4 7-15,0 2-1 0,-2 0 14 16,-2 0 18-16,-1 0 3 0,0-2 7 16,0-4-2-16,1-2-22 0,0-4-5 15,1-8-4-15,-1-5-4 16,1-3-5-16,-1-8 1 0,2-4-7 15,0-7 3-15,3-1 0 0,0-5-2 16,0-1-1-16,1 0 4 0,0 0 2 16,-1-3-1-16,-1-4 0 15,-5-5-10-15,3-1-4 0,-2 1 0 16,3-3-3-16,0 2 2 0,2 0-2 16,0 0-24-16,1 0-16 0,1-3-51 15,3 2-22-15,2-1-79 0,1 2-92 16,0-2-52-16,-3 4-155 0</inkml:trace>
  <inkml:trace contextRef="#ctx0" brushRef="#br1" timeOffset="-211875.2">22039 8143 610 0,'0'0'0'0,"0"0"275"0,0 0-146 16,0 0-29-16,0 0-57 0,0 0-35 15,0 0-12-15,0 0 8 16,10 0-3-16,12-9-1 0,0-1-84 15,0-1-54-15,1 2-77 0,-3-2-26 16,2-1-56-16</inkml:trace>
  <inkml:trace contextRef="#ctx0" brushRef="#br1" timeOffset="-211427.55">22271 8003 491 0,'0'0'0'0,"0"0"216"0,0 0-120 16,0 0-63-16,0 0-29 0,0 0 8 15,0 0 19-15,0 0 3 16,36-24 7-16,-20 15 10 0,-1 0 0 16,8-1-10-16,0 0-18 0,0-3 0 15,2-2-4-15,-1-1-5 0,2 1-2 16,-1-1-2-16,3 3-5 0,-1-4 1 16,-3 3 0-16,2-2 4 0,-3-2-1 15,-2 8 1-15,-6 0-3 16,-1 5-3-16,-6 5 0 0,-4 0-5 15,-1 0 2-15,-1 5 4 0,-2 1 12 16,0 8 6-16,-2-1 5 0,-4 6-12 16,-1 3-7-16,0 1-3 0,0 3-4 15,0 2-2-15,1 2 0 16,0 1 1-16,2-1-1 0,2 3 1 16,1-4-1-16,1 0 0 0,0-4 0 15,6 2 1-15,0-2 2 0,2-2 6 16,5 0-2-16,1-3 9 0,3-4 7 15,2-1-8-15,2-2-9 16,1-4 4-16,3-2-5 0,0-4-3 16,2-3 3-16,-2 0-4 0,-3-6-2 15,2-3 2-15,-1-4 1 0,-2-1-2 16,-4-1-28-16,-1 1-14 0,-5 0-15 16,-3 0-70-16,-2-1-109 0,-5-2-184 15</inkml:trace>
  <inkml:trace contextRef="#ctx0" brushRef="#br1" timeOffset="-211141.87">22646 7511 672 0,'0'0'0'0,"0"0"270"0,0 0-192 15,0 0-27-15,-49 81-8 0,34-40 12 16,-3 8 2-16,-1 5-27 0,-3 4-12 16,-3 8-6-16,-1 2-5 15,1-2-5-15,2-3-2 0,9-4 0 16,2-9-79-16,7-9-92 0,5-5-57 15,0-11-125-15</inkml:trace>
  <inkml:trace contextRef="#ctx0" brushRef="#br1" timeOffset="-210710.28">22856 7824 915 0,'0'0'0'16,"0"0"275"-16,0 0-230 0,0 0-34 16,0 0-1-16,34-61 6 0,-18 50-6 15,1 0-3-15,2 3-5 16,0 0-1-16,-1 3 4 0,2 1-5 15,0-1 0-15,2 5 0 0,-1 0-1 16,-2 0-1-16,1 7 4 0,0 3-1 16,-6-2-1-16,0 5-3 0,-6 3 3 15,-1 1 0-15,-3 5 20 16,-4 2-2-16,0 6 6 0,-8-3 0 16,-1 6-9-16,1-4-3 0,-2-4 2 15,1-4-7-15,1-1-4 0,-1-7-2 16,2-3 1-16,1-3 0 0,3-3-1 15,-1-4 1-15,1 0-1 16,-3 0-2-16,1-6-34 0,1-3 4 16,-1-4-25-16,0-2-32 0,1-4-70 15,-2-5-88-15,0-5-29 0,0-2-77 16</inkml:trace>
  <inkml:trace contextRef="#ctx0" brushRef="#br1" timeOffset="-210538.72">23064 7447 847 0,'0'0'0'16,"0"0"234"-16,0 0-141 0,0 0-65 16,0 0 8-16,-29 77 22 0,13-40-22 15,-4 5-16-15,-1 4-6 16,-4 2-8-16,0 4-2 0,4-1-1 16,0 3-5-16,7-1-24 0,2-3-99 15,4-2-89-15,6-6-43 0,0-7-333 16</inkml:trace>
  <inkml:trace contextRef="#ctx0" brushRef="#br1" timeOffset="-210110.06">23877 7500 726 0,'0'0'0'0,"0"0"152"16,0 0-24-16,0 0-55 0,0 0-24 16,-48 79 25-16,40-54-12 0,1-1-18 15,5-2-7-15,2-4-18 0,0-5-8 16,6-1-2-16,7-2-7 0,1-2 3 16,4-2-3-16,3-3 0 15,4-3-1-15,3 0 1 0,4 0 0 16,-4-2 1-16,2-5-6 0,-2 0-14 15,-1 0-24-15,-1-4-56 0,-3-3-30 16,-3 3-30-16,-4-1-54 0,-6-4-8 16,-4 4-52-16</inkml:trace>
  <inkml:trace contextRef="#ctx0" brushRef="#br1" timeOffset="-209242.06">24073 7432 616 0,'0'0'0'0,"0"0"257"0,0 0-200 15,0 0-16-15,-31 74 37 0,21-36 16 16,-1 10-18-16,1 4-12 16,-4 8-4-16,-1 7-13 0,-1-2-7 15,1 2-11-15,1-4-12 0,6-7-12 16,2-8-4-16,-1-8-1 0,4-7 0 16,-1-7 3-16,2-1-5 15,-1-8-23-15,2-3-15 0,0-6 1 16,1-3-8-16,0-5-53 0,-1 0-23 15,1-5-19-15,0-4-28 0,1-7 30 16,1 2 67-16,-2-4 37 0,0 3 38 16,-7 1 11-16,-1 1 59 15,-6 1 5-15,0 0 17 0,-3 1 9 16,-2-2-13-16,0 3 8 0,0 0-36 16,1-2-19-16,4 3 6 0,3 2 9 15,1 1-16-15,3 2-9 0,1 0 8 16,4-1-7-16,0 2-7 0,2-3-5 15,3 1-8-15,5-1-6 16,8-5 2-16,1 1-2 0,2-1-4 16,2-4-1-16,4 2-2 0,-1 2 0 15,0-4-1-15,4 5 0 0,-5-3-15 16,1 1-30-16,2-2-28 0,-1-1-20 16,2-3-71-16,0-3-8 15,0-4 7-15,-1-3-2 0,1 0 49 16,-3 0 22-16,1-4-15 0,-1-2 72 15,-1-2 43-15,-3 0 5 0,0 1 55 16,-1 6 54-16,-4 4 53 0,-4 7-29 16,-4 4 8-16,-5 7 16 0,-1 3-40 15,-1 1-32-15,0 3-25 16,0 0-18-16,-3 3-19 0,-7 4-12 16,-1 2-7-16,-1 5-3 0,0 3-1 15,1 1-3-15,4-1 0 0,4-3-6 16,2-3 0-16,1 1 0 0,1-2 0 15,8 0 0-15,0 1-4 0,5 0 3 16,2-6 1-16,3 0 0 16,4-4 0-16,1-1-1 0,4 0-1 15,-1-3-12-15,5 0 2 0,2-2-4 16,-2-1-1-16,-2 2 7 0,-3 1 2 16,-5-1 1-16,-6 4 6 15,-1 0 1-15,-8 0 0 0,-1 8-5 16,-3 8 1-16,-3 6 3 0,0 11 2 15,-6 12 3-15,-5 9 6 0,-4 4 4 16,1 5-2-16,-3-1 0 0,2-1-4 16,-1-4-2-16,-2-4-1 15,-2-4-4-15,6-8 3 0,-3-8-3 16,4-10 0-16,0-5 0 0,-1-7 0 16,2-6 0-16,-1-4-1 0,-2-1 0 15,2-4 0-15,0-5 0 0,-1-1-26 16,1-1 4-16,-1-2-4 0,3-3-43 15,2-2-13-15,2-1-65 16,3-2-85-16,3-3-29 0,-1-1-80 16</inkml:trace>
  <inkml:trace contextRef="#ctx0" brushRef="#br1" timeOffset="-208890.35">24370 7689 653 0,'0'0'0'16,"0"0"307"-16,0 0-159 0,0 0-63 15,0 0-35-15,0 0-7 0,0 0-10 16,0 0-8-16,0 0-3 0,-49 80-10 16,33-56-4-16,1 3 4 0,1 0-5 15,1-3-5-15,1-1-1 16,3-4-2-16,-1 0-17 0,7-6-36 16,-1-3-43-16,4-4-47 0,0-4-59 15,5-2 12-15,5-2 10 0,4-6 2 16,2-4 10-16,2 0 105 0,-2-1 64 15,2 0 0-15,-1 3 154 16,-1-3-18-16,0 2-5 0,-3 3 30 16,-3 3 0-16,-4 2-51 0,-4 3-10 15,1 0-8-15,-3 8-18 0,-2 8 12 16,-8 7-14-16,-6 9-29 0,-5 2-4 16,-4 3-1-16,-5 4-16 0,-2 4-10 15,0-2-5-15,3 1-3 16,1-4-5-16,5-2-46 0,1-1-74 15,2-6-139-15,0-4-353 0</inkml:trace>
  <inkml:trace contextRef="#ctx0" brushRef="#br1" timeOffset="-208127.8">25421 7445 691 0,'0'0'0'0,"0"0"283"0,0 0-111 16,0 0-72-16,0 0-33 0,0 0-10 15,0 0-25-15,0 0-19 16,-11-13 0-16,-12 39-9 0,-3 7-2 16,-1 3 2-16,1 0 2 0,4-2-6 15,4-2 0-15,2-7 7 0,9-4-6 16,1-7 2-16,6-3-2 0,0-5-2 16,1-2-4-16,7 0 7 0,5-2-4 15,6-2 4-15,4-2 1 16,3-7-6-16,3 1-6 0,0-3-1 15,-1 0-1-15,-1 4 10 0,-7 0 2 16,-5 5-2-16,-4 2 0 0,-4 0 1 16,-4 4-4-16,-3 3 6 0,0 8 4 15,-7 1 1-15,-2 0 1 16,-6 5-3-16,-1 0-5 0,-1 2 0 16,0 6 3-16,-2-4-5 0,2 0 2 15,1-1 0-15,4-6 1 0,6-3-1 16,1-4 0-16,5-4 0 0,0-2-1 15,0-1 0-15,1-4-4 16,6 2 8-16,2 1-2 0,0-3 1 16,2 0 0-16,0 0 2 0,4 0-2 15,-5-3 4-15,2 1 1 0,-2-1-7 16,1-1 0-16,1 2 10 0,-4-2-9 16,1 3 0-16,0-2-1 15,-4 3 0-15,1-2 0 0,-4 0-26 16,0 2-33-16,-2 0-34 0,0 0-53 15,-2 0-25-15,-8 0-84 0,-3 4-42 16,-7 0-75-16</inkml:trace>
  <inkml:trace contextRef="#ctx0" brushRef="#br1" timeOffset="-207943.77">25239 8029 496 0,'0'0'0'16,"0"0"335"-16,0 0-177 0,0 0-21 15,0 0-37-15,0 0-24 0,-56 62-21 16,55-50-32-16,1-2-7 0,0 2 3 15,0 1-8-15,0-4-6 16,0 3-1-16,5-2-4 0,1-1 0 16,1-1 0-16,-1 0-38 0,4-2-9 15,-3-3-49-15,-1-2-37 0,4-1-35 16,-4 0-53-16,-1-7-20 0,-3 2-47 16</inkml:trace>
  <inkml:trace contextRef="#ctx0" brushRef="#br1" timeOffset="-207594.02">25262 8118 595 0,'0'0'0'16,"0"0"260"-16,0 0-156 0,0 0-51 16,0 0-27-16,0 0 9 0,0 0 5 15,0 0 5-15,12 0 6 16,-5 6-7-16,-1 1-7 0,2 0 10 16,2 2-3-16,-2 1-4 0,-1-1 1 15,2 3-18-15,1-4-14 0,-1 3 0 16,1-4-4-16,0 0-6 0,-2-2 0 15,1-3-5-15,0-1-24 0,-4-1-15 16,4-5 7-16,-1-2-5 16,-2-3-22-16,3-3 5 0,0-1 1 15,0 1 18-15,2-1 23 0,-2 2 8 16,1 3 10-16,1-2 0 0,-2 7 28 16,-3 3 26-16,-1 1-9 15,3 2 6-15,-2 8 15 0,3 2-17 16,0 4-14-16,1 1 2 0,-2 2-9 15,0-1-13-15,4-2-12 0,-2-2 0 16,0-4-4-16,0-1-6 0,-5-4-49 16,0-3-47-16,-2-2-131 0,0-1-108 15,-2-8-332-15</inkml:trace>
  <inkml:trace contextRef="#ctx0" brushRef="#br1" timeOffset="-206893.54">26064 7310 963 0,'0'0'0'0,"0"0"322"0,0 0-244 15,0 0-34-15,0 0-2 16,0 0-7-16,0 0-11 0,0 0-14 16,0 0-9-16,-14-22-2 0,-5 27-1 15,-3 3 3-15,0 4-2 0,-2-1-20 16,2 3 15-16,1 0 1 0,4 1 4 15,4-2 2-15,1-2-2 16,3 5-2-16,0 3 3 0,0 6 0 16,3-2-4-16,0 5 4 0,1 1 10 15,0 1 2-15,3 3 1 0,-1-2-7 16,1 0-1-16,-2-5-1 16,3-2-5-16,0-3 2 0,0-4-1 15,1-4 0-15,0-2-113 0,2-5 1 16,5-6-79-16,-2 0-35 0,0-6 61 15,-2-6-29-15,-1-3-9 0,-2 1 102 16,0-2 91-16,-5-1 20 0,-4 2 165 16,-1 1-19-16,1 2 81 15,6 6-64-15,0-3-21 0,-1 3-31 16,3 1-46-16,0-4-30 0,1 2-6 16,3-2-16-16,8-1-19 0,9-1-1 15,2-1 4-15,7 0-8 0,1-2 2 16,3 2 3-16,-1 3-6 15,1 3 0-15,-4 3 4 0,-3 1-3 0,-2 2-1 16,-2 0 4-16,-8 5 1 16,4 3 16-16,-9 0-4 0,-3 4-8 15,0 3 7-15,-4 2-2 0,-2 4-11 16,-3 0 3-16,-5-1 0 0,-2 1-8 16,-2-1-41-16,-1 1-10 15,0-5-10-15,-3-2-57 0,2-3-43 16,-1-5-46-16,0-1-61 0,0-4 27 15,-2-1-56-15</inkml:trace>
  <inkml:trace contextRef="#ctx0" brushRef="#br1" timeOffset="-206177.43">25894 7720 573 0,'0'0'0'0,"0"0"320"0,0 0-107 16,0 0-86-16,0 0-59 0,0 0-22 16,0 0-19-16,0 0-13 0,0 0-4 15,-25-23-7-15,30 20-6 0,7 1 4 16,-2-1 4-16,5-2-7 0,1-1 2 15,3-3 0-15,4 0 0 16,1 2-25-16,-2 0-33 0,-6 1-42 16,-4 4-53-16,-7 2-3 0,-4 0 18 15,-1 5-14-15,-8 5 76 0,-5 0 14 16,-5 2 8-16,-4 4 32 0,-5-1 19 16,-2 4 4-16,2 5 4 15,1-5 23-15,6 1 63 0,1-2 22 16,6-10 19-16,4 2 6 0,4-6-28 15,4-4-22-15,1 0-17 0,0 0-36 16,7 0-20-16,8-6 23 0,1-2-18 16,7 3-17-16,1-5-1 15,0 1-1-15,-2 1-2 0,3 2-129 16,-7 2 28-16,-1 1-17 0,-5 2-12 16,-8-4 4-16,-3 5 11 0,-1 0 47 15,-2 0 53-15,-4 0 13 0,-2 2 4 16,0 2 10-16,0 1 21 0,3-3 46 15,0 6 0-15,2-2-6 16,2 1 3-16,-1 0-14 0,0 0-6 16,1 8 3-16,1 3 1 0,0 3-5 15,1 7 13-15,3 4-6 0,-2 4 10 16,4 4-6-16,-2 3-18 0,2 2-8 16,-2-3-6-16,-1-3-12 0,-2-5-15 15,-1-5-3-15,0-5 0 16,0-7-2-16,-3-4-2 0,-5-7-9 15,0-2-25-15,-2-4-32 0,-2 0 6 16,-2-7-7-16,-1-7-30 0,-1-2-4 16,-1-6 0-16,-1-3-5 0,1-6 59 15,3 0 30-15,3 1 12 16,3 0 5-16,5 0 2 0,1 7 70 16,0 3-20-16,2 3-4 0,0 2 10 15,4 4-24-15,-2 5-16 0,0-2-7 16,-1 5-6-16,2 2-2 0,-3 1 2 15,1 0 6-15,1 0-4 16,-2 1 12-16,0 7 4 0,0-2-3 16,-3 4 16-16,-4 1-1 0,-4 1-16 15,0 1-9-15,2 0-8 0,1-1-1 16,1 1 0-16,0-5-79 0,4 0-12 16,-1-4-52-16,4 1-29 15,0-3-158-15</inkml:trace>
  <inkml:trace contextRef="#ctx0" brushRef="#br1" timeOffset="-205975.97">26243 7943 1085 0,'0'0'0'0,"0"0"228"16,0 0-151-16,0 0-16 0,0 0 2 15,0 0-19-15,23 67-7 0,-14-48-13 16,5 3-7-16,6-3-12 0,6-3 0 15,5-1 0-15,7-5-4 16,6-2 2-16,3-3 0 0,5-5-6 16,-1 0-82-16,-1 0-42 0,-6-6-174 15</inkml:trace>
  <inkml:trace contextRef="#ctx0" brushRef="#br1" timeOffset="-197605.85">1429 14904 605 0,'0'0'0'0,"0"0"107"16,0 0-106-16,0 0 43 0,0 0-7 15,0 0-24-15,0 0-24 0,0 0-10 16,-20 0 16-16,20-10 10 15,6-4 9-15,-3 2-8 0,1-1 0 16,1-1-2-16,-2-2 4 0,3-1-1 16,0-2-6-16,0 1 7 0,0-3 2 15,1 1-9-15,-2-2 6 0,3 0 1 16,-3 0 0-16,-2-1 11 16,3 3 11-16,3-4 3 0,-2 3-10 15,4-3-5-15,-3 1 0 0,3-1 4 16,-1 2-2-16,2-8-11 0,3 3-1 15,-3-3 0-15,4-4-9 0,1-1 2 16,2-3 5-16,2-1-8 16,-3-2 4-16,-1 3 0 0,0-2-2 15,0 0 0-15,1 0 5 0,-1-2-7 16,2 2 4-16,-3-5 20 0,3 2-17 16,0-2 4-16,-1 0-2 0,4-3-7 15,1 2 0-15,-2-2 13 0,3-2-16 16,-1-1 6-16,3 0 2 15,-3 2-7-15,1-2 4 0,-2 2 1 16,0-3-6-16,-1-1 5 0,0 0 0 16,1 0-4-16,-3 3 3 0,3-2 1 15,1 1-4-15,0 0 4 0,3-4 4 16,0-1-8-16,2-2 4 0,2 0 9 16,-1-4-13-16,5 1 4 0,-2-6 6 15,0 1-9-15,4-6 2 16,-1 2 10-16,2 1-12 0,-2-2 2 15,-2 5 12-15,-1 3-14 0,1-3 2 16,0 5 9-16,1 0-10 0,0-1 0 16,0-6 7-16,5 2-8 15,0 0 2-15,0-6 3 0,3 4-6 16,-2-5 4-16,2 2 1 0,1 3-6 16,-2-5 4-16,2 3 2 0,0 1-6 15,-2 3 4-15,1 1 1 0,0 1-4 16,1 2 2-16,-1-5 4 0,-1 4-8 15,3-1 7-15,0-3-1 16,-2 3-4-16,2-1 4 0,-2 1 1 16,0 1-4-16,4 0 2 0,-1 0 1 15,3 0-4-15,1 0 4 0,1 3 0 16,2-1-3-16,-2 5 1 0,-1 1 2 16,3 3-4-16,-3 1 2 0,3 5 3 15,-2-1-6-15,2 1 6 16,-3 1 6-16,2-4-11 0,1 2 4 15,2 3 2-15,3-4-7 0,1 5 5 16,-3 0 1-16,2 1-6 0,-1 4 6 16,1 1 1-16,-2 4-8 15,0 2 8-15,-1 2 3 0,-1 2-6 16,3 1 7-16,-1 4-2 0,-1 0-4 16,1 2 9-16,1 1-3 0,-3 0-10 15,3 6 4-15,-1-2 8 0,0 2-13 16,1 4 6-16,0-4 4 15,2 3-10-15,-2-2 6 0,1 2 3 16,0 1-9-16,0 2 6 0,1 3 2 16,-1-1-9-16,-2 2 8 0,2 2 4 15,-2 1-10-15,0 0 4 0,-1 2 8 16,-4 3-10-16,6-1 0 0,0 3 20 16,-1-1-19-16,0 2 7 15,-2 0-4-15,-1 1-8 0,-2 1 8 16,2 2-1-16,-2 0-6 0,-1 4 6 15,-2 0 2-15,-3 1-10 0,1 2 10 16,-2 0 0-16,-1-5-9 0,2 9 8 16,-1-1 1-16,2 0-9 15,-4 0 8-15,3 1-1 0,-4 1-5 16,-1-3 2-16,2 3 0 0,-1 0 2 16,0-1 2-16,-2-1 2 0,2 5-11 15,-2-1 10-15,-1 2-5 0,1 2 0 16,1 0 0-16,-5-1 8 15,3 0-12-15,-2 2 3 0,0 0 6 16,3 1-10-16,-4-4 7 0,0 3 4 16,0 2-12-16,-3 0 8 0,1-1 0 15,-1-1-4-15,1 0 2 0,1 0 2 16,-2 1-4-16,2 1 0 16,0 0 6-16,-1-1-8 0,0 1 8 0,3 2 2 15,-2-2-8-15,4 2 4 16,-2 2 4-16,2-1-7 0,-1 2 2 15,-2-3 3-15,0-2-7 0,0 4 4 16,-2-1 1-16,-1 3-4 0,1 4 4 16,-2-5-1-16,1 4-1 15,-3-1 0-15,1 0 1 0,-2-1-1 16,3 0 0-16,-2-2 2 0,3 0-4 16,2 3 4-16,-2 0 10 0,0 2-17 15,0 1 10-15,0-1 0 0,0 2-5 16,-2 1 0-16,0 1 4 15,-3 2-6-15,1 1 0 0,-1-1 5 0,-1 0-6 16,-1 4 5-16,1-1 0 16,2 0-4-16,-3 0 1 0,0-2 3 15,-1 3-4-15,2-2 4 0,0 2 1 16,2-2-5-16,-2 3 2 0,0-3 2 16,1 1-4-16,0-1 2 15,-1 1 1-15,1 3-2 0,0-1 1 16,-2 0 2-16,-1 1-4 0,-4-1 4 15,1 0-2-15,4 2-4 0,-1-1 8 16,-1 0-2-16,0-2-4 0,0-1 0 16,-1-2 6-16,-1 1-8 0,1 1 7 15,-4-2-2-15,4 3-2 16,-1-3-1-16,0-2 5 0,-1 1-6 16,2-1 3-16,-2-4 4 0,3 5-8 15,-3-3 4-15,2 1 3 0,1-1-6 16,0 2 4-16,2-1-1 15,2 0 0-15,0-2-2 0,0 1 6 0,2 1-8 16,0 0 5-16,0 1 0 16,-1 0-2-16,-1 0 2 0,-3 4 1 15,3-2-4-15,-2 2 2 0,-1 3 1 16,-2-4-2-16,3 4 2 0,-1-1 4 16,0-1 0-16,2-1 14 15,-1-1 1-15,-1-1-14 0,7 2 7 16,-4-2-4-16,0 0-7 0,5-2 9 15,-8-2-3-15,4 3-7 0,2 1 6 16,0-3-3-16,-4-2-8 0,0-1-97 16,-13-4-132-16,-11-2-623 15</inkml:trace>
  <inkml:trace contextRef="#ctx0" brushRef="#br1" timeOffset="-175331.69">1360 14929 216 0,'0'0'0'0,"0"0"41"0,0 0 58 15,0 0-19-15,0 0-36 0,0 0-16 16,0 0 6-16,0 0-21 16,0 0-10-16,-6 0 14 0,6 1 6 15,-3-1-7-15,3 0 8 0,0 0 6 16,0 1-6-16,0 2 2 0,-9-1 1 16,4 1-1-16,0-2 10 0,3 2 0 15,-2-1-17-15,3-1-2 0,-1 0-1 16,-2 2-7-16,-2 2 0 15,0-2 7-15,2 0-6 0,-2-2 4 16,5 3 4-16,1-2-7 0,-1 2 4 16,-1 1 3-16,2-5-7 0,-4 4 11 15,2-2 12-15,-1-1-2 0,0 5 7 16,3-5 8-16,0 4-7 16,-1-1-5-16,1-2 2 0,-9 0-11 15,8 2 1-15,-2-3 2 0,-2 0-12 16,5-1 8-16,0 0 4 0,0-3-6 15,1-5 0-15,-1-14-20 16,7-26-6-16,8-27 6 0,19-32 10 16,16-25-12-16,8-9 1 0,5-6-4 15,7-2-134-15,0 0-11 0,1 4-272 16,-3 8-240-16</inkml:trace>
  <inkml:trace contextRef="#ctx0" brushRef="#br1" timeOffset="-174491.53">1507 13994 582 0,'0'0'0'0,"0"0"269"16,0 0-161-16,0 0-18 0,0 0 8 16,-62 34-16-16,59-33-29 0,3-1-24 15,1-2-27-15,7-11-4 0,14-11-36 16,6-17 58-16,15-14-1 0,9-9-3 16,-1-4-9-16,4 7 4 0,-5 12-8 15,-12 15-4-15,-11 19 2 0,-8 15-2 16,-10 22 1-16,-8 26 11 15,-7 25 7-15,-17 26-15 0,-11 17 4 16,-8 10-14-16,-2 1-238 0,4-17-137 16</inkml:trace>
  <inkml:trace contextRef="#ctx0" brushRef="#br1" timeOffset="-170436.06">1344 15072 74 0,'0'0'0'16,"0"0"135"-16,0 0-64 0,0 0-21 15,0 0 0-15,0 0 19 16,0 0-8-16,0 0 10 0,0 0-20 16,-18-8 5-16,18 8 2 0,-2-2-16 15,-1 2-3-15,3 0-11 0,-2-1-14 16,2-2-5-16,0 3-9 0,0-2 0 15,-1 0-4-15,-4 2 6 16,-2-3-4-16,7-3 4 0,0 2 2 16,-1 2-6-16,1 0 4 0,0 1 3 15,0 1-8-15,-2-1 6 0,1 0 0 16,-3-3-6-16,3 3 4 0,1-1 0 16,0-1-2-16,0 2-6 0,0-3 8 15,0 1-2-15,0-4 3 0,0 0 2 16,0-2-7-16,0 0 6 15,3 0-4-15,1-1-3 0,2 3 7 16,-4-2-3-16,3 0 0 0,1-2 0 16,-2 0 1-16,3-3-2 0,0 1 1 15,-5-1 0-15,7-4 0 0,-3 0 1 16,-1 2 1-16,6-2-1 16,-6-2 3-16,0 1 1 0,2 1-3 15,-2 1 5-15,-2 2-2 0,6-1-5 16,-6 1 0-16,3 2 15 0,-1 0-13 15,-2 1 9-15,-1 4 1 16,-1-1-5-16,2 1 9 0,3-1-2 16,0 0-6-16,-1-6 2 0,1 1-1 15,2-5-9-15,0-3 0 0,3 1 16 16,-3-4-12-16,3 3 2 0,-1 0 0 16,-1 0-5-16,0 3 7 0,-3 0 5 15,1 1-4-15,0 0 1 0,2-2 0 16,1 4-5-16,1-5 2 15,-2 0 4-15,1 1-8 0,-1-4 2 16,-1 2 3-16,3-1-6 0,4-3 3 16,-3 3-1-16,-1 0-5 0,1-1 2 15,-4 2 4-15,2 1-5 16,-2 1 0-16,2-2 11 0,-2 0-8 16,2 0 3-16,-1-1 1 0,1 3-7 15,-2-4 0-15,0 5 13 0,0-4-8 16,-1 0 4-16,-2-1 3 0,2-1-8 15,0-2 4-15,1 4-1 0,2-5-6 16,-1 2 2-16,1-1 0 16,-1 0-6-16,-2 1 5 0,2-2 0 15,3 0-3-15,-1-1 2 0,-1-2 3 16,3-1-6-16,-3-1 4 0,2 2 0 16,0 2-4-16,0-1 1 0,3-1 2 15,-1-1-2-15,3 1 1 0,-3-1 1 16,1 2-2-16,-1-3 2 15,0 2 2-15,3-2-3 0,0 0 0 16,0-1 10-16,0-3-13 0,2 3 6 16,-4-1 1-16,3 0-7 0,-2 2 6 15,2-1 0-15,2 1-6 16,-2-1 5-16,1 1 1 0,-1-1-5 16,1 2 4-16,1-2 2 0,1-2-4 15,-1 0 0-15,1-2 7 0,1 1-6 16,-1-1 2-16,1 0 2 0,-1 0-7 15,2-2 4-15,1 0 0 0,-2 1-2 16,3 0 0-16,-1 1 4 16,-2-1-7-16,1 3 4 0,-1-2 1 15,1 0-4-15,1-1 4 0,0 0 2 16,0-1-7-16,0 0 6 0,1 1-1 16,1 0-3-16,-1-3 2 0,1 5 3 15,1-1-5-15,0 1 2 16,0 0 5-16,0-2-3 0,1 0 2 15,0 1-3-15,-1-2-2 0,-2 1 0 16,2 0 8-16,-3-5-9 0,3 2 2 16,-1-1 4-16,1 0-5 0,1-1 0 15,1 1 0-15,-1-2 4 16,1 0-3-16,1 3 4 0,-3 0-5 16,4-3 0-16,-3 3 6 0,1-1-7 15,4 0 2-15,-6 2 3 0,4-5-6 16,0 2 4-16,-3 0 1 0,3-1-4 15,1 2 2-15,-1 0 2 0,-1-1-6 16,1 4 6-16,-1-1-1 16,0 0-4-16,1 4 4 0,-2-1 0 15,1 1-4-15,0 1 4 0,-2-1 2 16,3 1-4-16,1 1 0 0,-2 2 9 16,3-1-11-16,2-2 3 0,-1 1 2 15,3 0-3-15,-2-1 0 0,2 1 3 16,0 0-5-16,-3 1 4 15,0 1 0-15,-1 0-4 0,-1 2 4 16,0 1-2-16,0 1 0 0,-2 3 0 16,-1 1 8-16,3 3-11 0,1-2 6 15,0 0 3-15,4-1-8 0,-2 2 4 16,2-6 3-16,2 4-7 16,-2-4 4-16,1 2 1 0,0 2-6 15,-2-2 4-15,0 2 5 0,0-3-3 16,3 3 5-16,-3 0 1 0,-1-1-5 15,-1 1 0-15,1 3-1 0,0 0-5 16,0 3 4-16,2-1-1 16,-5-2-1-16,2 4 0 0,-1 0 2 15,1 3-3-15,2 2 0 0,-5-2 2 16,2 3-2-16,-1 0 2 0,0 2-2 16,-1-1-2-16,-3 2 6 0,4 1-3 15,-6-1 0-15,2 3 0 0,-2 0-1 16,-2 2-2-16,-2 1 4 15,3 2-1-15,-3 1 0 0,2-2-2 16,-2 2 6-16,1 0-8 0,2 0 5 16,-1 2 1-16,0-1-4 0,2-1 4 15,-1 5-2-15,3-4 0 0,-3 1 0 16,0 2 2-16,-1-4-4 16,3 0 4-16,-2 1-1 0,-1 2-1 15,-1 2 0-15,0 2 4 0,-2-1-6 16,2 0 4-16,-3 2 2 0,2-2-7 15,1 1 6-15,2-1 3 0,1-3-6 16,1 2 0-16,1-4 8 16,2 1-8-16,-3-2 0 0,4 0 11 15,-2 0-10-15,1 0 6 0,-1 0-1 16,-2 0-6-16,1 0 0 0,-4 0 8 16,0 0-9-16,0 2 2 0,-2 2 1 15,1 3-4-15,-2 1 4 0,0-1 1 16,-2 0-4-16,3 2 2 15,0 0 3-15,0-2-7 0,2 2 5 16,-2-2 3-16,1-2-7 0,-1 4 4 16,-1-3 2-16,0 2-6 0,0 0 4 15,-1-1 1-15,0 1-4 0,-1-1 2 16,-1 5 2-16,1 0-4 16,-1 2 2-16,0 1 2 0,1 0-6 15,1 2 6-15,0-2 0 0,2 1-5 16,-1-1 4-16,0-2 0 0,4 5-3 15,-3-4 1-15,0 4 1 0,-1 1-2 16,-2 0 2-16,0 0 2 16,3 4-6-16,0-2 4 0,-2 2 1 15,2 2-4-15,-1-2 4 0,0 1 2 16,3 1-7-16,3-1 6 0,-4-1-1 16,4 0-4-16,-3-1 4 0,0-3 8 15,2 4-13-15,-3-1 6 0,0 0 1 16,-1-2-6-16,1 2 4 15,0 0 0-15,-1 2-3 0,2-2 2 16,-1 0 2-16,0 2-6 0,0-1 5 16,0-3 0-16,1 3-4 0,0 4 4 15,1-4-1-15,0 5-2 0,-1-2 2 16,-1 0 1-16,0 3-4 16,0-2 3-16,-1 1 0 0,2 1-2 15,-2 2 2-15,-2 1 0 0,1-2-1 16,0 2 0-16,0 3 5 0,1-2-9 15,0 0 7-15,-1 2-2 0,3-1-2 16,0 0 2-16,1 0 2 16,2 0-5-16,-2 1 4 0,4-1 0 15,-4 0-4-15,1 1 4 0,3-3 2 16,-4 2-6-16,-1-1 4 0,1 3 2 16,-1 2-5-16,2-1 2 0,0 3 4 15,0-2-8-15,3-1 6 0,-3-2 0 16,2 3-4-16,-1-1 2 15,0-1 5-15,1 1-7 0,-1 1 2 16,-2-3 1-16,2 3-2 0,-4-2 0 16,0 3 2-16,2-2-4 0,-2 1 3 15,0 1 2-15,0 0-6 16,-1 2 5-16,1-2 0 0,-1 2-3 16,1 1 2-16,0 0 2 0,0 2-5 15,1-4 4-15,-3 2-2 0,2 1-2 16,-3-3 4-16,1 3 0 0,2 0-2 15,-1-1 0-15,0 2 1 0,1-2-2 16,1 0 2-16,0 1 2 16,-1 0-5-16,3-2 3 0,0-1 0 15,-1-1-2-15,-2 3 2 0,-1-4 1 16,3 1-3-16,-1 1 2 0,0 0-1 16,-1 3 0-16,-1-5 0 0,0 3 3 15,4 0-5-15,-4 0 3 0,2 2-1 16,0 0 0-16,-1-2 0 15,1 0 1-15,-1 0-2 0,1-1 2 16,0-2-1-16,0 3 0 0,-2-2-1 16,1 0 2-16,4 2-2 0,-3 0 1 15,1-2 3-15,-1 2-6 0,0-1 2 16,4-2 7-16,-1 0-12 16,1 0 9-16,-1 3 0 0,-1-2-6 15,0 0 6-15,0 1-2 0,-1 1-2 16,-2 1-2-16,0-2 3 0,-2 3 0 15,-1 1 3-15,-1 1-1 0,1-1-4 16,-1 0 2-16,1-3 3 16,-1 0-3-16,1 2 0 0,0-3 15 15,2 4-11-15,-2 0 5 0,-2 1-1 16,2 1-7-16,0 4 4 0,-3 3 1 16,1 0-10-16,-3 3 8 0,1 0-1 15,-3-2-5-15,3-2 3 0,0-4 2 16,0 1-6-16,2-10 6 15,-1-2-2-15,1-5-2 0,-4-4-1 16,-2-6 1-16,-2-1-16 0,-4-2 11 16,2-1 0-16,0-1-2 0,-3 0 9 15,1-3 1-15,-2-1-4 16,-1 3-18-16,2 1-22 0,-2 2-31 16,-2 2-64-16,-4-2-359 0</inkml:trace>
  <inkml:trace contextRef="#ctx0" brushRef="#br1" timeOffset="-152637.4">5700 5149 566 0,'0'0'0'16,"0"0"137"-16,0 0-51 0,0 0 6 15,0 0-5-15,0 0-27 0,0 0-6 16,0 0-20-16,-21-15-33 0,20 25-2 16,1 7 2-16,-1 10 18 0,1 2-11 15,0 2 3-15,2-6-3 16,7-2-4-16,0-6 0 0,-1-6-6 16,9-1 2-16,-3-8 0 0,5-2 0 15,1-4 1-15,2-10 6 0,1-5-3 16,1-6-8-16,0-2-26 0,-4-6 3 15,0 0 10-15,-1 1-41 0,-2 5 0 16,-3 3 17-16,-3 5 10 16,-5 5-1-16,0 5 26 0,-4 5 12 15,-1 1 2-15,-1 2 5 0,0 1 22 16,-1-1-20-16,-1 1-4 0,-1 0 8 16,1 0-11-16,1 2-3 0,0 3-1 15,-1 4-4-15,1 2 0 16,0 3 0-16,1 8 8 0,2 2 5 15,5 6 4-15,0 1-3 0,3 3 4 16,-1 4 11-16,0 2-8 0,2 9 3 16,1-5 2-16,-1 9 0 0,2 3 2 15,-1 0-1-15,0 5-10 16,-1 3-6-16,-1-1 2 0,1-2-6 16,0 1 0-16,-3-4 0 0,1-1-3 15,-3-5 7-15,-4-4-2 0,-2-4-4 16,0-5 4-16,-7-4 0 0,-2-6 1 15,-5-3 4-15,-1-6 7 16,-4-4-1-16,-1-3 0 0,-6-7 2 16,1-5-6-16,0-1-4 0,-3-10-6 15,3-8-3-15,-2-2-1 0,-1-8 2 16,3 0-4-16,5-2 0 0,5 1 0 16,4 2 0-16,4 0 1 0,7 3 2 15,0-1 0-15,9-1-2 16,7-4 2-16,4 1-4 0,7 0 2 15,0 0 2-15,3-1-4 0,1 3 1 16,-1 2 0-16,1 2 2 0,-4 3-1 16,2 1 0-16,-5 3-2 0,-2 1 0 15,-3 7 2-15,-6-3 0 16,-8 8 0-16,2 0 4 0,-7 3-6 16,0 0 2-16,0 0 6 0,-2 0-11 15,-5 0-9-15,-2 0-18 0,-1 0-3 16,2 0-10-16,0 0-34 0,3 0-51 15,2 0-102-15,1 0-279 16</inkml:trace>
  <inkml:trace contextRef="#ctx0" brushRef="#br1" timeOffset="-152065.16">6510 5601 593 0,'0'0'0'0,"0"0"317"0,0 0-181 15,0 0 4-15,0 0-70 0,0 0-12 16,0 0-17-16,0 0-25 0,0 0-7 16,-3-9-2-16,14 7 5 0,5 1 1 15,2-2-2-15,6 2-3 16,-4 0 2-16,3-1 1 0,-2 2-6 16,-3-1 1-16,1 1 1 0,0 0-4 15,-2 0 2-15,-3 0 1 0,-1 0-4 16,-5-3 2-16,-1 3 1 0,0 0-4 15,-3-2 2-15,0 1 0 16,1 0-3-16,-3 1 0 0,1 0 4 16,-1 0-5-16,-2-1-7 0,2 1-24 15,-2 0-16-15,1 0-23 0,0 0-63 16,-1 0-25-16,0 3-30 0,0 2-90 16,-10 2-66-16</inkml:trace>
  <inkml:trace contextRef="#ctx0" brushRef="#br1" timeOffset="-151765.28">6552 5744 524 0,'0'0'0'0,"0"0"252"16,0 0-112-16,0 0-10 0,0 0-54 16,0 0-8-16,0 0-16 0,0 0-45 15,-16 19-12-15,28-19 10 0,3 0 63 16,7 0-32-16,2-2-13 0,0 1-15 15,2-2 2-15,0 3-1 0,-1 0-5 16,2 2 4-16,-2 0 11 16,-3 0-8-16,-2-1-4 0,-3 1 1 15,0-1-2-15,-5-1 2 0,-2 2 1 16,-6-1-6-16,-4-1 2 0,0 0 1 16,0 0 1-16,0 0 6 0,0 0 2 15,-3 0-6-15,-4-3-14 16,-2 2-50-16,-1-6-30 0,4 2-61 15,0-2-217-15,-1-2-197 0</inkml:trace>
  <inkml:trace contextRef="#ctx0" brushRef="#br1" timeOffset="-151314.46">7297 5645 733 0,'0'0'0'0,"0"0"300"16,0 0-136-16,0 0-42 0,0 0-65 16,0 0-12-16,0 0-16 0,0 0-23 15,0 0-6-15,4-6 0 0,11 3 20 16,1 3-1-16,7-2-3 0,0-2-7 15,-1 4-2-15,4 0-1 0,-4 0-8 16,1 0 4-16,-4 0 1 16,-1 0-4-16,-2 0 2 0,-2-1 3 15,-1 0-5-15,2 1-21 0,-3-5-39 16,3 5-41-16,0-1-96 0,-8-4-193 16,-3-1-237-16</inkml:trace>
  <inkml:trace contextRef="#ctx0" brushRef="#br1" timeOffset="-150931.47">7843 5453 987 0,'0'0'0'0,"0"0"229"15,0 0-160-15,0 0-47 0,0 0-17 16,-6-73 9-16,18 59-4 0,1-2-7 15,5 5 4-15,3 0 1 16,0 0-8-16,0 7 0 0,0-3 2 16,-1 6-2-16,0 0 0 0,-3 1 2 15,1 0-3-15,-1 2-2 0,-3 5 3 16,3 3 0-16,-4 5 0 0,3 0 19 16,-1 8-8-16,-2-1 10 15,3 9-4-15,-4 1-1 0,4 5 2 16,-4-3-1-16,5 1-5 0,-3 1 0 15,0-10-3-15,0 5-5 0,-2-7 1 16,-1-4-3-16,-2-2-2 0,-3-6 0 16,1-4 4-16,-2-3-5 0,-4 1-21 15,1-6-21-15,-1 0-8 16,-1 0-7-16,1 0-32 0,0-6-26 16,-1-6-74-16,2-7-149 0,-2-4-56 15</inkml:trace>
  <inkml:trace contextRef="#ctx0" brushRef="#br1" timeOffset="-150723.83">8334 5348 942 0,'0'0'0'0,"0"0"210"0,0 0-115 16,0 0-57-16,0 0-1 0,-70 77 28 16,42-42-20-16,-2 5-16 0,-3-1 0 15,-1 4-11-15,-1-2-5 16,5 0-8-16,3-7-6 0,7-3 2 15,6-9-2-15,4-7-23 0,8-7-15 16,0-2-30-16,2-5-39 0,3-1-53 16,7-2-40-16,3-10-34 0,-1-5-135 15</inkml:trace>
  <inkml:trace contextRef="#ctx0" brushRef="#br1" timeOffset="-150181.16">8372 4750 560 0,'0'0'0'0,"0"0"331"0,0 0-190 16,0 0-31-16,0 0-2 0,0 0-32 15,0 0-26-15,0 0-16 0,0 0-17 16,-1-61-9-16,12 58 0 0,5 2-6 15,0 1 0-15,1 1 0 0,-1 5-4 16,-1 3 1-16,-2-1 1 16,-4 1-3-16,-1 1 1 0,-2 2 1 15,-6 1-6-15,0 1-5 0,-6 3 4 16,-8 0 5-16,2-2-5 16,-1 1 6-16,2-2 1 0,4-3 1 0,4-2 0 15,2-2 0-15,1-2-5 16,0-1 5-16,1 2 0 0,3 0 9 15,3 0 0-15,1-3-2 0,3 1-3 16,4 0 2-16,3-1-4 0,4 0 0 16,2-3 4-16,2 0-6 0,2 1 0 15,0 1 3-15,-3 0-5 16,-3 2-34-16,-8-1-29 0,-3 0-37 16,-3 1-76-16,-8 0-177 0,-6-1-268 15</inkml:trace>
  <inkml:trace contextRef="#ctx0" brushRef="#br1" timeOffset="-144336.04">16176 18424 50 0,'0'0'0'0,"0"0"13"16,0 0 61-16,0 0 168 0,0 0-151 16,0 0-23-16,0 0 31 0,0 0 5 15,1 7-35-15,-1-7-19 0,0 0 6 16,-1 0-10-16,0 0-12 0,1 0-10 16,-1-1-10-16,1-2-9 15,-1-1 5-15,1 0 1 0,0-4-7 16,0 2-2-16,2-1 7 0,-1-2-8 15,1 1 0-15,3-2 7 0,-2 0-7 16,1-2 1-16,2-1 7 0,-1-4-5 16,2 0 2-16,-1 1 5 0,3-3-6 15,-1 1 5-15,-3 0 4 16,2-2-8-16,1 1 1 0,-1 0 6 16,2-2-7-16,-1 0 2 0,-1-1 4 15,2-2-11-15,0 0 0 0,2 0 8 16,-2-1-10-16,1 0 2 0,1 4 6 15,0-3-8-15,-2-1 2 16,3 0 10-16,-2 0-8 0,0 3 4 16,2-3 10-16,-1-1-5 0,0-1 5 15,1-3 4-15,-1-1-11 0,-1-5-4 16,3 0 6-16,-1 3-12 0,4 2 0 16,-3 6 0-16,2-3 3 15,1 0-3-15,0 0 0 0,-1 0 3 16,2 4-3-16,-4-4 0 0,4 5 3 15,-4-5-2-15,3 4 7 0,-3-1-6 16,0 0 1-16,-2 4 7 0,4-3-10 16,0-1 0-16,-1 0 0 0,4-3 7 15,-3-1-6-15,5 1 7 16,0-3-10-16,-2 3 1 0,4-3 2 16,-3 1 6-16,-1-4-7 0,5-1 0 15,0 4 7-15,-2-2-8 0,0 5 2 16,1 1 3-16,-5 0-6 15,0-1 4-15,-1 3 1 0,-1 2-4 16,-1 1 2-16,1 0 3 0,-3 0-5 16,4-1 2-16,-2-2 9 0,1 3-9 15,0-2 8-15,-1 2-11 0,-1-2 2 16,5-2 0-16,-3-2 4 0,5 0-4 16,-3 1 0-16,1 0 4 15,-1 3-6-15,4-1 4 0,0-1-1 0,-1 1-4 16,1-1 6-16,2-1-2 15,-1 0-4-15,-3 1 6 0,2 0-1 16,-5 2-4-16,0 0 4 0,0 2 3 16,-1 3-2-16,-1-2 3 15,1 3-6-15,0-1 0 0,1-2 0 16,-3-3 3-16,3 2-3 0,-1-1 0 16,3 0 5-16,1 0-7 0,-2-1 4 15,1 1 2-15,-2 2-5 0,2 0 2 16,-3 2 3-16,0 0-6 0,1 0 4 15,2 0 2-15,-3 2-6 16,3-1 4-16,-3-2 1 0,3 0-6 16,3-2 6-16,-2 0-2 0,2 3-4 15,2-2 6-15,-4 2-3 0,1-1-1 16,2 1 2-16,-5 0 1 0,3 0-4 16,-2 4 4-16,1 1 3 15,-2 1-5-15,-4 1 0 0,-1 1 5 16,3 2-8-16,-3 0 6 0,4-3-3 15,1 3-1-15,-1-4 2 0,-2 1 0 16,2 1-4-16,-3-1 6 0,3 3 0 16,-1-4-8-16,0 4 10 0,-1 0-4 15,3 0-4-15,-3 2 6 16,2 1-3-16,-1-2-1 0,2 3 2 16,0-2 3-16,2 1-7 0,1-1 6 15,0-1-2-15,3 0-4 0,0-1 6 16,-3 2 0-16,1 3-5 15,-1-1 4-15,-4 2 0 0,2 3-4 16,-1 0 4-16,-3 0 0 0,-1 5-5 16,0 1 6-16,-3 1-2 0,2 0-3 15,2 0 4-15,-2 1 0 0,1-2-2 16,-3 5 0-16,2-6 2 0,0 1-3 16,1 1 2-16,1-2 2 15,-3 1-5-15,1 4 4 0,3-1-3 16,-4 3-2-16,3 3 6 0,-4 0-2 15,0 1-4-15,0 1 6 0,-1-1 4 16,2 3-8-16,1-2 2 0,-1-2 5 16,0 1-7-16,1-2 2 0,3 3 5 15,1-1-6-15,4 0 0 16,-3 0 9-16,2 0-11 0,-1 3 4 16,0-2 7-16,1 1-8 0,-1-3 10 15,1 4-10-15,0-3-1 0,-1 2 0 16,-2 2 10-16,-1-4-10 15,1 4 0-15,-3-1 8 0,-3-1-12 0,-1 1 8 16,0 0 1-16,0 3-8 16,2-3 6-16,-1 0-1 0,1 0-5 15,-2-1 6-15,0-1-2 0,1 1-3 16,-2-2 4-16,4 1 3 0,-3 0-4 16,0-1 10-16,-2 2-11 15,1 1 0-15,2-1 11 0,-2 2-10 16,2 4 1-16,0 0 10 0,1 3-12 15,1-2 0-15,2 0 0 0,1 3 9 16,-1-3-11-16,2 2 4 0,-3-3 4 16,1 1-9-16,1 2 6 15,1-2 2-15,0 0-4 0,2 3 10 16,-3-1-12-16,3 1 1 0,-4 0 0 16,1 0 9-16,0 1-11 0,-1 1 4 15,-2 0 4-15,-1 1-7 0,2 2 2 16,-2 0 8-16,1 1-11 15,1 1 4-15,1-4 3 0,1 2-8 16,0 2 6-16,0 0-3 0,0-2-1 16,-1-1 2-16,-2-3 2 0,2-2-7 15,1 0 8-15,-2 3-3 0,1-5-3 16,0 2 4-16,3 1-2 0,-3-3-3 16,-2 0 6-16,3-1-1 15,1-1-5-15,-2 3 6 0,0 2-2 16,-1-1-5-16,1 3 8 0,0-2-1 15,-2 2-8-15,7 4 10 0,-3-1-3 16,-3 2-2-16,6 1 0 0,-6 7 0 16,3 1-6-16,3 7 12 0,-1 2-6 15,0-7-5-15,2 2 10 16,-2-1-3-16,-2-2-8 0,2-2 12 16,-2-3-5-16,-3 0-5 0,-1-3 8 15,-1 0-2-15,-2-1-6 0,1-4 8 16,-3 1-2-16,-1 0-7 0,3-1 10 15,-3 1-4-15,1 0-3 16,0 1 4-16,-3-1 1 0,3 0-7 16,-2-4 8-16,3-3-8 0,-2-5-81 15,3-6-12-15,-7-14-139 0,-2-14-729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7:16:44.95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4742 652 0,'0'0'0'0,"0"0"140"0,0 0-103 15,0 0-30-15,0 0-5 16,0 0-2-16,0 0 0 0,-35 80 17 15,35-55 4-15,1-3 1 0,3-2-2 16,4-2-5-16,1-3-11 0,2-2 2 16,-2-3-8-16,2-3 0 0,1-6 0 15,-2-1-2-15,1 0 6 0,1-7 4 16,1-4-8-16,0-4 4 16,-1-1 1-16,-1-2-3 0,0-1-28 15,-2 5 14-15,-3 0 3 0,-1 4 6 16,-2 2 10-16,-1 1-3 0,-2 2 0 15,0 1 6-15,0 1 5 0,0 2 9 16,0 1 0-16,0 0 5 16,0 0-10-16,0 0-4 0,0 0-16 15,0 0-4-15,0 10 4 0,6 2 0 16,1 6 3-16,2 4 0 0,2 3 2 16,-1 8-1-16,0 6 19 0,2 7-7 15,0 5 8-15,-2 3 5 0,0 5-4 16,-5-1-1-16,0 2-2 15,-3-4-4-15,1 0-6 0,-2-5 6 16,-1-4 0-16,0-9-6 0,-3-3 4 16,-5-9-6-16,-1-6 0 0,-4-5 9 15,-1-3 12-15,-8-7-4 16,-2-5 4-16,-6 0-6 0,1-10 0 16,-1-6 4-16,4-4-1 0,3-8-8 15,4-1-10-15,5-3-12 0,5 2 10 16,5 3 2-16,4 4-7 0,0 4 0 15,7 3 0-15,4 3 0 0,5 0-1 16,3-1 2-16,2 2-2 16,2-1 1-16,1 0 2 0,2 1-3 15,-3 1-2-15,0 1 6 0,-4 0-6 16,4 1-87-16,0 0-17 0,2 3-125 16,-1-1-26-16,-6 2-190 0</inkml:trace>
  <inkml:trace contextRef="#ctx0" brushRef="#br0" timeOffset="514.59">5646 5109 402 0,'0'0'0'0,"0"0"318"0,0 0-194 15,0 0-41-15,0 0-41 0,0 0-23 16,0 0-7-16,0 0-14 0,0 0 4 15,14 2 33-15,2 4 4 0,2-1-10 16,2 1-1-16,-1-2-3 16,2-1-3-16,-3 0 0 0,3-3-8 15,1 0-6-15,-2 0-1 0,1-4-5 16,-3-2-1-16,-1 1 3 0,-3 1-7 16,-2-2-31-16,0 3-63 0,-3 2-109 15,-2-4-73-15,-6 5-182 0</inkml:trace>
  <inkml:trace contextRef="#ctx0" brushRef="#br0" timeOffset="699.9">5688 5259 578 0,'0'0'0'16,"0"0"230"-16,0 0-116 16,0 0-45-16,0 0-33 0,0 0-22 15,0 0 7-15,0 0 5 0,0 0 13 16,59 19 0-16,-29-25-18 0,3-5-15 15,-3 5-12-15,1-1 2 0,-5-3 3 16,-3 4-104-16,-1-1-75 16,-4 0 9-16,-6 0-132 0</inkml:trace>
  <inkml:trace contextRef="#ctx0" brushRef="#br0" timeOffset="1225.92">6590 4961 625 0,'0'0'0'16,"0"0"253"-16,0 0-180 0,0 0-49 16,-5-59-5-16,13 45-3 0,4 1-5 15,3-1-4-15,4 1 2 0,-1 6-7 16,2 0 3-16,-1 4-3 15,2 3-4-15,-2 0-1 0,-2 8 2 16,1 4 1-16,-2 4 0 0,-2 6 8 16,-1 5 6-16,2 4 17 0,-1 3 9 15,0-1 5-15,0-1-23 0,-3 0-4 16,2-1-8-16,-1-6 0 16,3 2 1-16,-2-3-8 0,0-5 1 15,0-1-2-15,-4-5-2 0,3 0 0 16,-4-2 6-16,0-3-8 0,-2 2 3 15,2-2 2-15,-5-2-6 0,1-2 2 16,-1-3 1-16,-3 0-58 16,1-1-6-16,0 0-25 0,1-1-29 15,2-9-25-15,-1-6-38 0,0-6-93 16,0-6-61-16</inkml:trace>
  <inkml:trace contextRef="#ctx0" brushRef="#br0" timeOffset="1437.6">7101 4824 640 0,'0'0'0'0,"0"0"271"0,0 0-193 16,0 0-40-16,0 0 27 0,0 0 12 15,-53 61 4-15,21-28-23 0,-5 9-5 16,-6 5-14-16,-5 6-12 16,-2 3-7-16,1 0-11 0,4-6-4 15,6-5 0-15,5-8-7 0,8-10 2 16,8-5 0-16,10-8 0 15,3-5-21-15,5-6-39 0,0-2-89 0,4-1-71 16,6-11-66-16,-2-5-339 16</inkml:trace>
  <inkml:trace contextRef="#ctx0" brushRef="#br0" timeOffset="2133.07">8233 4671 603 0,'0'0'0'0,"0"0"218"0,0 0-157 15,0 0-18-15,0 0-4 0,0 0-3 16,0 0 26-16,0 0 3 16,-45 73-22-16,25-50-26 0,1 2-13 15,-4-4-1-15,0-2-1 0,0-3-4 16,1-1-65-16,3-5 7 0,1-1-13 16,5-7 15-16,2 0 15 0,0-2 18 15,4 0 12-15,1-2 8 0,2 0 5 16,3 1 0-16,1 1 5 15,0 1-5-15,0 12 0 0,1 9 0 16,4 4 47-16,0 7 7 0,0 4 4 16,1-1-14-16,1 0-20 0,1 1-6 15,3-6-9-15,1-2-8 0,-1-4 2 16,1-6-6-16,1-4-53 16,-4-3-44-16,0-9-64 0,-3-2-76 15,-2-3-63-15</inkml:trace>
  <inkml:trace contextRef="#ctx0" brushRef="#br0" timeOffset="2376.04">8020 5049 573 0,'0'0'0'15,"0"0"284"-15,0 0-194 0,0 0-54 16,0 0-16-16,0 0 8 0,63-65 0 16,-32 48-6-16,4 2 3 0,-2 1 2 15,-2 4 0-15,-4 5-4 0,-5 3-13 16,-4 2-3-16,-5 7 1 15,0 4-3-15,-8 7 13 0,-1 3 10 16,-2 4 15-16,-2 1-13 0,-5 4-11 16,0-5-10-16,-4 0-6 0,2-3 0 15,1-1-5-15,1-1-1 0,-1-1-45 16,-1-1-76-16,-2-4-36 16,2-2-46-16,-3-5-148 0,-2-7-76 15</inkml:trace>
  <inkml:trace contextRef="#ctx0" brushRef="#br0" timeOffset="2539.13">7999 5157 347 0,'0'0'0'0,"0"0"380"15,0 0-246-15,0 0-34 0,0 0 0 16,0 0-38-16,0 0-19 0,0 0-23 16,0 0-5-16,32-48-2 0,-13 39-12 15,1 2 1-15,2 6-4 0,-3 0-82 16,1 1-71-16,-1 2-78 15,-6 3-215-15</inkml:trace>
  <inkml:trace contextRef="#ctx0" brushRef="#br0" timeOffset="2682.2">8062 5235 748 0,'0'0'0'0,"0"0"192"0,0 0-131 15,0 0-54-15,0 0-8 0,0 0 2 16,0 0 25-16,65-10-17 0,-35-4 0 15,2 1-18-15,1-5-158 0,-2-1-50 16,0-1-75-16</inkml:trace>
  <inkml:trace contextRef="#ctx0" brushRef="#br0" timeOffset="3094.15">8492 4673 729 0,'0'0'0'0,"0"0"344"0,0 0-203 16,0 0-70-16,0 0-17 15,0 0-19-15,0 0-21 0,0 0-11 16,-41-3-1-16,37 15-2 0,4-2 0 16,0 4 0-16,9 2-11 0,2-3 11 15,1 3 0-15,5-6-25 0,1 1-3 16,1-5 0-16,3-3 8 16,1 0 3-16,-3-2 5 0,3-1 12 15,-3 0 0-15,-4-1 1 0,-1 2 0 16,-3 3-1-16,0 0 0 0,0 5-2 15,-1 2 2-15,-2 2-6 0,2 1 2 16,-1 5 4-16,-4 4 0 16,-1 1-5-16,-4 4 7 0,1-2-2 15,-2 3 0-15,0-2 25 0,-7-1 2 16,2-2-2-16,-2 0 0 0,1-3-4 16,0-1-4-16,-4 0 0 0,4-1 4 15,-4-3-1-15,-1 4 0 0,0-3 0 16,-5-1-8-16,0 4 3 15,-2-6-6-15,-3 2-4 0,1 0-4 16,-3-6-1-16,3 1 0 0,-1-5-64 16,3-4-49-16,1-2-76 0,2-14-71 15,3-10-138-15,1-6-94 0</inkml:trace>
  <inkml:trace contextRef="#ctx0" brushRef="#br0" timeOffset="3188.48">8442 5085 614 0,'0'0'0'0,"0"0"351"16,0 0-232-16,0 0-83 0,0 0-37 15,0 0-1-15,0 0-10 0,77-24-87 16,-49 23-91-16,-1 0-308 16</inkml:trace>
  <inkml:trace contextRef="#ctx0" brushRef="#br0" timeOffset="3881.75">9480 4473 153 0,'0'0'0'0,"0"0"395"0,0 0-281 0,0 0-8 16,0 0-34-16,0 0-32 15,0 0 12-15,0 0 37 0,18 44-10 16,-12-16 1-16,-6 3-21 0,0 2-14 16,-6 5-12-16,-4 0-13 0,-1-1-10 15,-3 0-4-15,0-7-5 0,-5 3 0 16,1-5-2-16,0-2-57 16,-3-2-46-16,5-7-82 0,-3-5-60 15,7-9-94-15</inkml:trace>
  <inkml:trace contextRef="#ctx0" brushRef="#br0" timeOffset="4035.15">9329 4792 638 0,'0'0'0'0,"0"0"145"0,0 0-96 16,0 0-20-16,0 0 2 0,74-25 11 16,-46 17-24-16,4-3-13 0,2 3-3 15,-1 0-4-15,-1 2-55 0,-8 3-72 16,-2 3-42-16,-10 0-57 15</inkml:trace>
  <inkml:trace contextRef="#ctx0" brushRef="#br0" timeOffset="4238.91">9394 4898 285 0,'0'0'0'0,"0"0"244"15,0 0-146-15,0 0-25 0,0 0-17 16,0 0-7-16,0 0-27 0,0 0 17 15,0 0 16-15,25 5 5 0,-11-8-18 16,3 1-19-16,-1-1-9 16,4-1-10-16,0-1-2 0,-2 1 2 15,2-3-6-15,-2 1-21 0,-4 1-71 16,-2 0-44-16,-4 3-111 0,-7-2-168 16</inkml:trace>
  <inkml:trace contextRef="#ctx0" brushRef="#br0" timeOffset="4450.21">9252 5032 531 0,'0'0'0'0,"0"0"198"15,0 0-62-15,0 0-98 0,0 0-30 16,0 0-3-16,0 0 91 16,0 0-24-16,77-10-28 0,-43-2-24 15,6 2-7-15,-2-1-5 0,1 0-8 16,0 0 0-16,-6-3 0 0,-1 1 0 15,-7 1-69-15,-4 1-10 0,-6-1-18 16,-4 2-32-16,-3 1-77 16,-6-1-14-16,-3 1-118 0</inkml:trace>
  <inkml:trace contextRef="#ctx0" brushRef="#br0" timeOffset="4686.96">9497 4834 414 0,'0'0'0'16,"0"0"161"-16,-10 64-52 15,8-35-10-15,0 9-17 0,1 3 12 16,1 5-9-16,0 0-20 0,0 0-24 16,2-4-10-16,0-2-19 0,2-5-9 15,2-3-2-15,0-3 0 0,-2-8 0 16,-2-4 1-16,-1-5-3 16,-1-6 1-16,0-4 0 0,0-1 0 15,0-1-22-15,0-3 13 0,-1-8-30 16,-1-2-32-16,-5 1 16 0,4-1 8 15,-3 1-24-15,1 0-53 0,0-4-25 16,-1 1-46-16,0 2-191 16</inkml:trace>
  <inkml:trace contextRef="#ctx0" brushRef="#br0" timeOffset="4885.1">9430 5061 572 0,'0'0'0'0,"0"0"293"0,0 0-164 15,0 0-14-15,0 0-45 0,0 0-15 16,0 0-14-16,0 0-27 0,0 0-13 16,-15 12 10-16,7 4 4 0,0 1 2 15,-3 3-9-15,-1-2-4 0,-1-1-3 16,2-1-2-16,0-3-85 16,2-4-62-16,3-2-89 0,1-7-104 15,5 0-184-15</inkml:trace>
  <inkml:trace contextRef="#ctx0" brushRef="#br0" timeOffset="4976.07">9385 5159 593 0,'0'0'0'16,"0"0"201"-16,0 0-145 0,0 0-45 15,65-7-9-15,-43 0-4 0,0-2-159 16,1-1-97-16</inkml:trace>
  <inkml:trace contextRef="#ctx0" brushRef="#br0" timeOffset="5194.2">9634 5057 883 0,'0'0'0'16,"0"0"168"-16,0 0-91 0,0 0-60 15,0 0-11-15,0 0 6 0,0 0 45 16,0 0-12-16,82-23-28 16,-49 13-11-16,1 2-2 0,0-1-6 15,1 3 2-15,-3-1 0 0,-1 1-54 16,-1-1 10-16,-5-2-18 0,-3 0-8 15,-2-1-6-15,-5-3-45 0,-3 1-36 16,-4 0-40-16,-4-4-25 16,-2 0-21-16</inkml:trace>
  <inkml:trace contextRef="#ctx0" brushRef="#br0" timeOffset="5420.36">10018 4577 629 0,'0'0'0'0,"0"0"162"16,0 0-172-16,0 0 20 15,-2 89 111-15,-1-40-45 0,-2 12 14 16,3 3 7-16,-6 7-25 0,5 4-12 16,-5-1-19-16,4 2-24 15,2 1 12-15,1-9 5 0,1-8-26 0,3-10-7 16,2-12 0-16,2-13 0 16,-4-6 0-16,1-10 1 0,-4-5-4 15,1-4-22-15,-1 0 4 0,0-4-2 16,-1-8-27-16,-6-5-95 0,0-6-3 15,0-2-27-15,-3-4-177 16</inkml:trace>
  <inkml:trace contextRef="#ctx0" brushRef="#br0" timeOffset="5605.95">9762 4717 731 0,'0'0'0'0,"0"0"330"0,0 0-181 16,0 0-49-16,0 0-80 0,0 0-20 16,0 0 0-16,0 0-44 0,0 0-15 15,42-20-87-15,-23 20-60 0,-1 1-49 16,-3 5-201-16</inkml:trace>
  <inkml:trace contextRef="#ctx0" brushRef="#br0" timeOffset="5699.13">9833 4834 788 0,'0'0'0'15,"0"0"187"-15,0 0-123 0,0 0-63 16,0 0-2-16,0 0-23 16,0 0-99-16,71 16-179 0</inkml:trace>
  <inkml:trace contextRef="#ctx0" brushRef="#br0" timeOffset="6194.19">10751 4321 689 0,'0'0'0'0,"0"0"238"0,0 0-157 15,0 0-10-15,0 0-5 0,0 0-29 16,0 0-18-16,26 77-6 0,-20-58-9 15,-1 3-3-15,2 0 1 16,-3 1-4-16,-2-3-177 0,-2-1-62 16,0-7-83-16</inkml:trace>
  <inkml:trace contextRef="#ctx0" brushRef="#br0" timeOffset="6382.98">10619 4548 656 0,'0'0'0'0,"0"0"245"0,0 0-106 16,0 0-78-16,0 0-16 15,0 0-4-15,0 0-31 0,0 0-20 16,22 1 20-16,1-1 25 0,7 0-16 16,3 0-8-16,1-1-8 0,0 0-2 15,-6 0-2-15,-1-1-35 0,-5 2-39 16,-6 0-23-16,-5 0-21 16,-4 0-12-16,-6 0-69 0,-1 0-26 15,-6 0-50-15</inkml:trace>
  <inkml:trace contextRef="#ctx0" brushRef="#br0" timeOffset="6788.78">10756 4572 277 0,'0'0'0'0,"0"0"220"0,0 0-131 15,0 0-23-15,0 0 3 0,0 0 20 16,0 0-35-16,-48 60 1 0,44-48 4 16,-3 3-12-16,2 0-8 0,-2 2-3 15,3-1-22-15,-1 0-7 16,3 0-3-16,2-7-3 0,0 2-2 15,0-9 2-15,3 1-2 0,5 0-15 16,3-3-28-16,4-3 10 0,5-2 3 16,4-9-21-16,2 3 11 0,-2 0 15 15,-7 2 7-15,-1 4 24 0,-4 0-4 16,-5 5 6-16,-2 0 5 16,-3 2-1-16,-2 6 14 0,0 1 18 15,-3 7 12-15,-6-1-3 0,-2 3-19 16,-1-1-16-16,0 1-1 0,3-2-11 15,1-3 0-15,5 1-2 16,2-3-5-16,1-5 2 0,0 3 0 16,2-4 0-16,0-2-4 0,4 1 3 15,1 0-6-15,2 1 6 0,3-2 2 16,0-2 6-16,0 1-9 0,2 0 4 16,-4-2-4-16,0 1-26 0,1-1-15 15,-2-1-30-15,2-3-14 0,-4-5-28 16,-4 2-43-16,-2-2-19 15,-1 0-123-15</inkml:trace>
  <inkml:trace contextRef="#ctx0" brushRef="#br0" timeOffset="7308.82">10539 4728 696 0,'0'0'0'0,"0"0"127"15,0 0-92-15,0 0 11 16,0 0-21-16,-4 76-19 0,4-56-3 16,3-3-1-16,-3 1-2 0,0-4 0 15,0-2 4-15,0-3-4 0,0-2 0 16,-4-4 10-16,2-3 8 0,0 0 53 16,1 0-1-16,1 0 0 0,0 0-2 15,4-3-38-15,6-6-35 16,5 2-3-16,7-5 12 0,5 2-8 15,5-5-98-15,6 1-28 0,3 1-39 16,2-3-78-16,1-1-53 0</inkml:trace>
  <inkml:trace contextRef="#ctx0" brushRef="#br0" timeOffset="7499.95">11013 4682 603 0,'0'0'0'16,"0"0"396"-16,0 0-246 0,0 0-92 15,0 0-24-15,0 0-12 0,0 0-18 16,0 0-4-16,-68 57 0 0,58-42 5 15,6 0-6-15,3-2-16 16,1 0-10-16,0-2-6 0,5-2-1 16,3-4 5-16,3 1 5 0,-1-3 6 15,1-1 6-15,4-1-22 0,-1-1-37 16,5-1-27-16,-2-2-26 0,-1-1-31 16,-3 1 9-16,-3-1-54 0</inkml:trace>
  <inkml:trace contextRef="#ctx0" brushRef="#br0" timeOffset="7766.86">10619 5119 1007 0,'0'0'0'0,"0"0"128"16,0 0-65-16,0 0-65 0,0 0 4 15,0 0 54-15,0 0 5 16,80 10-31-16,-49-13-18 0,5-3-4 16,5 0-6-16,0 1-2 0,5-3 0 15,-4 0 0-15,-2 1 0 0,-4 0-39 16,-11 2-32-16,-3-2-7 0,-3 0-31 16,-9-1-17-16,-5-1-14 0,-5 1-80 15,-2-3-14-15,-11 0-59 16</inkml:trace>
  <inkml:trace contextRef="#ctx0" brushRef="#br0" timeOffset="7905.01">10944 4930 126 0,'0'0'0'16,"0"0"471"-16,-71-19-265 0,51 24-71 16,3 9-20-16,-1 10-21 0,5 14-10 15,1 11 4-15,3 10-18 16,4 11-17-16,5 5-2 0,0 4-20 16,5 4-23-16,7 2-3 0,2 7-5 15,6-1 0-15,-4 1-84 0,3 0-58 16,-10-13-183-16,-9-14-661 0</inkml:trace>
  <inkml:trace contextRef="#ctx0" brushRef="#br0" timeOffset="10310.17">12094 4917 479 0,'0'0'0'0,"0"0"69"16,0 0-19-16,50-58-24 16,-30 42-8-16,0 2 26 0,0 1 7 15,0 4-5-15,1-1 1 0,0 5-17 16,-2-1-2-16,-3 6 5 0,-1 0-11 15,-4 0-4-15,3 0 4 16,-5 3-9-16,-3 4-12 0,-3 1 9 16,-3 2 2-16,0 5 0 0,0-1 8 15,-2 4 1-15,-2 2-9 0,-2-1 12 16,0-2-14-16,2 2-8 0,-1 1 7 16,0-3-7-16,3-1-3 0,-2 1 2 15,1-3 10-15,1 1-12 16,1-1 2-16,0 2 3 0,-1 0-4 15,-1 0-22-15,2 3-59 0,1 1-58 16,0 5-105-16,0-4-80 0</inkml:trace>
  <inkml:trace contextRef="#ctx0" brushRef="#br0" timeOffset="10420.2">12264 5389 822 0,'0'0'0'15,"0"0"169"-15,0 0-38 0,0 0-99 16,0 0-29-16,0 0-2 0,-5 71-2 15,7-59-324-15</inkml:trace>
  <inkml:trace contextRef="#ctx0" brushRef="#br0" timeOffset="56401.28">4788 8688 64 0,'0'0'0'0,"0"0"61"0,0 0 6 15,0 0 145-15,-66 3-175 16,58-9 15-16,1 0 17 0,5 3-14 0,0 1 6 16,-1-1 13-16,3 2-13 15,0-1-17-15,0-2-18 0,0 3-18 16,6 0-5-16,4-4-6 0,4 2 2 16,5 0 1-16,2-1 0 0,3 1 0 15,3 2 0-15,5 1 5 16,4-3-5-16,3 1 17 0,0-1 0 15,7 0 5-15,2-1 4 0,4 0 3 16,3-1-4-16,0-1 4 0,2-3-3 16,4 2-5-16,4-1 5 0,3 1-8 15,0 1 5-15,1 2 3 0,3 0-11 16,1 2-5-16,0-2 4 0,6 2-10 16,0-4-2-16,5 1 6 15,0-1-10-15,2-2 3 0,-1 2 4 16,2-1-8-16,-1-2 2 0,1 3 2 15,-1 0 10-15,0 4-4 0,-2-3 5 16,-1 4 4-16,1-2-7 0,-1 3 8 16,1-2-15-16,0 2 2 15,4-1 6-15,1 0-9 0,3 1 8 16,0-1-1-16,3 1-3 0,1 0-2 16,0-3 8-16,2 2-4 0,-3-2-6 15,0-1 7-15,1 2-8 16,3-2 0-16,1 4 0 0,0-1 3 15,2 1-1-15,2 0 16 0,-1 1-13 16,1 5-3-16,-1 0 7 0,0 0-4 16,0 1-4-16,0 1 6 0,1 0-11 15,5-1 8-15,0-1 3 0,7-2-8 16,2 2 2-16,2-3 10 0,4 0-11 16,4 2 0-16,-2-1 12 15,2 0-1-15,3 2-5 0,3 5 5 16,4 1-3-16,4 4 5 0,1 0 7 15,2 0-15-15,-1 0 4 0,0-1 2 16,-1 2-9-16,2-4 6 0,-3-1 5 16,-1 0-14-16,-6-4 2 15,-5-4 10-15,-8 1-11 0,-9-5 0 16,-7 0 11-16,-11-1-14 0,-10-6 3 16,-14-2 0-16,-13-1 0 15,-13-4-81-15,-16-1-10 0,-17-9-97 0,-19-7-156 16,-33-8-407-16</inkml:trace>
  <inkml:trace contextRef="#ctx0" brushRef="#br0" timeOffset="57145.33">5305 7922 552 0,'0'0'0'0,"0"0"106"16,0 0-64-16,0 0-13 0,0-67-23 15,11 43 5-15,0 2 11 0,2-5-6 16,4 2 11-16,-2 4 17 16,-3 4-4-16,-1 3-10 0,-2 9-10 15,-2 0-18-15,1 5 2 0,3 2 0 16,2 4-8-16,0 4-4 0,2 2 9 15,-2 10 0-15,1 5 2 0,-1 5 30 16,0 3-7-16,2 2 11 0,-2 1 0 16,1 1-2-16,-2-3-6 15,6-1 0-15,-3-5-16 0,5-6-5 16,1-3-3-16,-2-7-10 0,2-4-3 16,-2-5-24-16,-5-4-56 0,0-1-20 15,1-9-32-15,-6-8-156 0,-3-7-215 16</inkml:trace>
  <inkml:trace contextRef="#ctx0" brushRef="#br0" timeOffset="57309.16">5769 7670 662 0,'0'0'0'15,"0"0"27"-15,-59 83 22 0,28-43-30 16,-3 3-16-16,-5 3-1 0,0 1-4 15,1-1-132-15,-2 3 1 0,5-5-39 16,3-4-136-16</inkml:trace>
  <inkml:trace contextRef="#ctx0" brushRef="#br0" timeOffset="57895.52">5384 8851 780 0,'0'0'0'16,"0"0"75"-16,-32 68 39 0,24-38-54 15,3-3-38-15,4-3-18 0,1-5-2 16,4-6-4-16,7-3-10 0,1-5 17 16,5-2-3-16,-1-3-2 0,4-9 0 15,1-6 10-15,-1-4-11 0,2 0-22 16,-4 2 5-16,0 2-16 15,-4 3 18-15,-5 5 7 0,-4 2-23 16,-1 4 23-16,-2 1 3 0,3 6-8 16,2 8 14-16,-2 7 0 0,4 8 52 15,-2 8-23-15,1 6-7 16,0 5 2-16,1 5 3 0,-1 3 8 0,0 1-16 16,-3 3 6-16,-4-2-1 15,-1-3 4-15,-8-3 1 0,-6-4-6 16,-6-6-3-16,-1-5 12 0,-2-4-6 15,-1-8-11-15,-1-9 3 0,3-8-7 16,-2-5-2-16,3-4 11 16,6-11-13-16,-4-6-7 0,7-8 0 15,2-7 8-15,8-5-8 0,3-2-3 16,9-3 4-16,4 0-2 0,6 0-27 16,4 0-13-16,0-2-69 0,7 2-21 15,-2 2-52-15,-1-3-181 0,-2 3-177 16</inkml:trace>
  <inkml:trace contextRef="#ctx0" brushRef="#br0" timeOffset="58373.25">6234 7657 411 0,'0'0'0'0,"0"0"135"0,0 0-78 15,-5 84-3-15,1-41-14 0,3 14 15 16,1 13 2-16,1 13-1 0,6 17 0 16,2 7-6-16,0 11-7 15,2 6-23-15,1 9 0 0,-4 9 10 16,-2 5 37-16,-5 0-18 0,-1-5-15 15,0-7 5-15,-1-9-2 0,0-8-11 16,1-6-12-16,0-6 7 0,0-8-9 16,4-8-4-16,0-11 0 15,4-10-5-15,0-7-6 0,-1-17-2 16,1-8-38-16,0-12-69 0,-1-11-43 16,-1-12-102-16,0-7-260 0</inkml:trace>
  <inkml:trace contextRef="#ctx0" brushRef="#br0" timeOffset="61128.41">7214 7752 108 0,'0'0'0'16,"0"0"353"-16,-14-22-258 0,10 17-2 16,2 2-2-16,-2 1-21 0,-1 1-14 15,5 0-20-15,-2 1-22 16,1 1-3-16,-1 4-14 0,-1 7 6 15,0 4 5-15,0 6-5 0,-1 1 11 16,2 5 6-16,0 0-4 0,1 1 2 16,1 2 0-16,0 0-11 0,7-6-2 15,1-3 3-15,4-6-7 0,2 1-2 16,1-10 2-16,3-3 2 16,2-1 0-16,2-3 4 0,4-10-1 15,1-5-2-15,1-5 5 0,-2-4-7 16,-3-3-1-16,-6-2 5 0,-3-2-4 15,-5 3 1-15,-8-2 8 0,-1-3-8 16,-15 1 10-16,-3 2 11 16,-5 5-13-16,-4 7 0 0,2 4-4 15,-1 8-7-15,0 3 0 0,0 1 1 16,3 2-1-16,2 7-80 0,2 6-17 16,3 1-91-16,4 5-131 0,6-4-56 15</inkml:trace>
  <inkml:trace contextRef="#ctx0" brushRef="#br0" timeOffset="62289.8">7200 9039 348 0,'0'0'0'0,"0"0"187"0,0 0-92 16,0 0 32-16,0 0-48 0,0 0-22 15,-60-38-13-15,51 38-21 0,-3 0-17 16,2 11 5-16,-4 2-5 16,3 5-6-16,3 2 0 0,-1 6 15 15,2 1-5-15,5 6 13 0,1 1 5 16,1 1-5-16,1-4 0 0,5-2-6 16,2-3-6-16,3-2-1 15,1-3-3-15,5-4-7 0,2-4 0 16,1-2 5-16,5-7-3 0,3-4 0 15,-1-3 4-15,5-12-1 0,-3-2 0 16,0-4 1-16,-2-6-4 0,-4-2 0 16,-3-3 3-16,-7 0-6 0,-5 0 2 15,-8 0 7-15,0 2-3 0,-15 0-2 16,-7 2 1-16,-2 3-4 16,-4 3 0-16,1 4 3 0,4 10-3 15,1 0-10-15,6 4 4 0,2 3-16 16,5 1-59-16,5 0-61 0,4 0-158 15,0-6-304-15</inkml:trace>
  <inkml:trace contextRef="#ctx0" brushRef="#br0" timeOffset="62894.64">8151 7521 161 0,'0'0'0'0,"0"0"414"16,0 0-315-16,0 0-48 0,0 0-43 15,0 0-16-15,0 0 0 0,0 0 16 16,2 76 0-16,4-37 22 16,-3 14 21-16,2 8-1 0,0 11-4 15,-3 13 7-15,0 11-7 0,-2 12 7 16,0 6-32-16,0 14-10 0,-2 5 7 15,0 6 13-15,-4 10-18 0,0-3 7 16,1 1 10-16,1-13-5 16,4-10-5-16,0-14 7 0,1-17-2 15,4-12-1-15,1-14-10 0,1-11-4 16,-1-12-14-16,1-8 8 0,-1-11-2 16,0-6-4-16,-2-9-32 0,1-7-56 15,-3-3-73-15,2-15-53 16,-3-9-91-16</inkml:trace>
  <inkml:trace contextRef="#ctx0" brushRef="#br0" timeOffset="63330.64">8948 7638 733 0,'0'0'0'0,"0"0"213"0,0 0-142 15,0 0-36-15,0 0 29 0,0 80 9 16,0-37-10-16,3 3-26 0,-1-4-21 15,0-1-5-15,1-2-6 0,-1-2-7 16,2 0-4-16,0 4-81 16,1 0-98-16,-3-4-196 0,-2-9-270 15</inkml:trace>
  <inkml:trace contextRef="#ctx0" brushRef="#br0" timeOffset="65305.87">8971 8988 148 0,'0'0'0'0,"0"0"357"16,0 0-264-16,0 0 8 0,0 0 7 15,0 0-63-15,0 0-37 0,0 0 52 16,-6 72 4-16,5-25-10 16,1 3 8-16,-4 3-13 0,2 0-25 15,0-1-10-15,0-1-10 0,2-5-4 16,0-4 0-16,8-8 0 0,0-5-70 15,3-8-74-15,1-6-36 0,1-10-153 16</inkml:trace>
  <inkml:trace contextRef="#ctx0" brushRef="#br0" timeOffset="66058">10158 7475 140 0,'0'0'0'0,"0"0"317"0,0 0-244 16,0 0 16-16,0 0-13 16,0 0-12-16,0 0-13 0,0 0-36 15,-8-5-24-15,8 24 18 0,0 7 4 16,0 9-2-16,3 12 23 0,0 6 6 16,4 5-10-16,-4 13-3 0,4 8-3 15,-4 7 1-15,-2 6-6 16,-1 6-12-16,0 1 0 0,-3 5 12 15,-3 2-17-15,1 4 5 0,-4 4 23 16,5 3-8-16,-4 0-3 0,4-5 4 16,1-1-9-16,1-7 4 0,1-6 15 15,0-7-17-15,1-9 3 0,0-7 10 16,0-6-13-16,0-1-5 16,2-9 1-16,0-3-8 0,0-6-1 15,-2-8 3-15,0-4-5 0,-2-4 0 16,-1-6 2-16,1-1-6 0,1-8-25 15,0-7-49-15,1-7-64 0,0-5-130 16,-1-16-412-16</inkml:trace>
  <inkml:trace contextRef="#ctx0" brushRef="#br0" timeOffset="66895.48">10784 7750 435 0,'0'0'0'0,"0"0"224"15,0 0-103-15,0 0-21 0,0 0-24 16,0 0-34-16,0 0-16 0,0 0-11 16,0 0 4-16,38-31 13 0,-8 30 9 15,2 1-19-15,3 0-3 0,0 2-6 16,-2 6-8-16,-5 2-5 16,-7 1 0-16,-4 1 3 0,-6 3-6 15,-8 2 0-15,-3 1-6 0,-8 0-10 16,-11 6 6-16,-5 2 3 0,-4-2-5 15,-3 4 8-15,0-5 3 0,6 0 4 16,3-1 0-16,7-2 3 16,3-1-2-16,3-3 25 0,2-2-8 15,6-3-4-15,1-2-7 0,9 0-6 16,7 0 5-16,6-2 6 0,6 1-7 16,6-5 5-16,8-2-1 0,2-1-11 15,4 0-52-15,0 0-134 16,-2-3-180-16</inkml:trace>
  <inkml:trace contextRef="#ctx0" brushRef="#br0" timeOffset="67561.88">10759 8980 875 0,'0'0'0'0,"0"0"222"15,0 0-113-15,0 0-50 0,0 0-44 16,0 0-9-16,0 0-10 0,0 0-7 16,0 0 15-16,26-6-4 0,-5 16 0 15,1 3 0-15,1 2 3 16,-1 2-4-16,-5 1 2 0,-4 2-3 15,-5 1-18-15,-7 3-11 0,-1 2-2 16,-11 4 5-16,-5 2 6 0,-3-1 18 16,-5-5-1-16,1-1 0 0,3-2 4 15,0-4 2-15,7-5 2 0,2-3 19 16,5-3 7-16,1-3 1 16,5-1-15-16,3 4-14 0,8-4 5 15,7 3 1-15,5 1 5 0,7-5 3 16,4 1-9-16,3-3 0 0,5-1-5 15,3 0-2-15,1 0-94 0,2-6-53 16,-5-1-177-16,0-6-209 16</inkml:trace>
  <inkml:trace contextRef="#ctx0" brushRef="#br0" timeOffset="75069.38">18459 9846 189 0,'0'0'0'16,"0"0"386"-16,0 0-286 0,0 0-5 15,0 0-3-15,-25-11-13 0,25 9-25 16,0 1-11-16,0 0-17 0,7-1-18 16,4 1 9-16,8-3 7 0,0 1-8 15,7-1 3-15,4 0-2 16,2-2-11-16,3 2 3 0,2 2-5 15,6 1-1-15,1 1 1 0,3 0-3 16,4 0-2-16,0 0 2 0,6 0 3 16,2 0-4-16,5 0 9 0,0-3-6 15,5 1 7-15,5 2 1 0,0-2-7 16,6-1 1-16,0 0 5 16,1 1-3-16,2-1-7 0,3 3 0 15,-2 0 11-15,4 0-11 0,3-1 12 16,-1 2-12-16,8 0 0 0,2 3 0 15,3-3 9-15,1 0-7 0,2-1 6 16,2-1-5-16,-2 1-2 16,1 0 7-16,0 0-5 0,2 0-2 15,3 0 5-15,-1 2-3 0,2 3 1 16,1 0 4-16,0-1-6 0,1 3 1 16,2-5 4-16,2 0-6 0,0 0-2 15,4-2 2-15,3 0 6 16,5 0-5-16,2-2 8 0,3 1-6 15,-1-1 1-15,1 1 5 0,0-3 0 16,0 0-3-16,0 1 8 0,-1 0-3 16,-1 3-2-16,-2-1 0 0,-4 5-3 15,-9 1-2-15,-5 0 9 0,-5-1-5 16,-6 0-5-16,-1 2 5 16,-5 1-1-16,-6-3-8 0,-4 4 0 15,-5-2 9-15,-6-2-9 0,-5-1 0 16,-9-2 2-16,-5-1-3 0,-9 2 2 15,-8-2-2-15,-8 0-48 0,-5-2-8 16,-7-1-79-16,-2-2-105 16,-10-9-131-16</inkml:trace>
  <inkml:trace contextRef="#ctx0" brushRef="#br0" timeOffset="75541.57">25293 9588 617 0,'0'0'0'0,"0"0"198"16,0 0-108-16,0 0-15 0,0 0-26 15,73-5-7-15,-42 13 11 0,0 4-4 16,1 3-23-16,-6 2 4 0,-3 2-7 16,-4 2-9-16,-8-2 5 0,-6 3-5 15,-4 0-4-15,-2 0 8 0,-9-3-3 16,-4 1-8-16,-9-5 2 16,-3 0-5-16,-6-4-5 0,-3 0 2 15,-1 0-2-15,-3 1-47 0,5 1-20 16,2-1-64-16,6-3-45 0,3 2-86 15,3-6-314-15</inkml:trace>
  <inkml:trace contextRef="#ctx0" brushRef="#br0" timeOffset="77173.92">19216 5369 137 0,'0'0'0'16,"0"0"282"-16,-3 62-232 0,1-40-10 16,2 6 11-16,1 4 9 0,-1 1-10 15,2 9-7-15,-2-2 7 16,0 0-7-16,0 7-13 0,-3-1 9 16,-4 2 0-16,0 2-11 0,1 2-4 15,-5 2-9-15,4 1 8 0,-1-3-12 16,2 1-7-16,4 1-5 0,0 3 2 15,2 1 7-15,-1 4-8 0,-2-1 0 16,2 1 14-16,-1 6-17 16,0 1 6-16,2 1 10 0,-2 4-13 15,-5-2 0-15,4 3 11 0,-3 2-9 16,4 4 6-16,1-3-3 0,0 4 3 16,0 0-4-16,1-1 2 0,0 8 2 15,0-3-7-15,0 1 0 16,0 2 0-16,-1 0 11 0,1-1-14 15,-1-1 3-15,1-4 5 0,-2 1 1 16,2 1-13-16,0-1 12 0,4 3-3 16,-1-3-4-16,5 2 0 0,-1-1 4 15,-1 3-4-15,1-1 2 0,-1 1-2 16,2 0 1-16,1 4 0 16,-4 0 1-16,1 0-4 0,-2 1 6 15,3 3 10-15,6-2-13 0,-2 3 0 16,2 1 9-16,1 1-10 0,2-2 2 15,1 5 10-15,2 0-3 16,-5-2 3-16,0 2 8 0,-4 3-6 16,-2-1 4-16,-3 6-8 0,0 5 10 15,-3 4 5-15,-2 6-3 0,-1-1 2 16,-4-2 8-16,0-8-9 0,5-1-16 16,0-10 2-16,0-8-5 15,1-7-3-15,4-10 0 0,0-5 6 16,-3-12-7-16,0-8-21 0,-2-13-32 15,1-8-53-15,-1-13-91 0,-4-11-311 16</inkml:trace>
  <inkml:trace contextRef="#ctx0" brushRef="#br0" timeOffset="77963.25">19282 5407 287 0,'0'0'0'0,"0"0"348"0,0 0-190 15,0 0 11-15,0 0-52 0,0 0-11 16,0 0-10-16,0 0-39 0,0 0-16 15,-21-8-24-15,-2 24-15 16,-7 5 7-16,-3 7-10 0,-3 5-3 16,2-2-7-16,1-2-45 0,4 0-38 15,7-6-28-15,8-9-65 0,11-7-14 16,3-7-29-16,11-2-9 0,7-7 155 16,2-4 82-16,-2-1 4 15,3 6 175-15,-1 2-21 0,-2 6 20 16,2 8-31-16,-2 9-10 0,2 5 8 15,-3 5-62-15,0 2-19 0,0 3-17 16,1-3-27-16,1-1-6 0,4 1-11 16,2-5-2-16,3-2-184 0,3-4-212 15,-4-4-332-15</inkml:trace>
  <inkml:trace contextRef="#ctx0" brushRef="#br0" timeOffset="81113.5">19281 9708 120 0,'0'0'0'0,"0"0"20"16,0 0-20-16,0 0 0 16,10 0 41-16,-9 0-51 0,-1 0 17 15,0 2 6-15,0 0 3 0,0-1 8 16,0 4 28-16,0-4 5 0,0 1 2 15,0 1-4-15,0-1-7 16,0 1 1-16,0 0 7 0,1 2-12 16,2 1-2-16,-3-2 17 0,0 3-15 15,-5 4 4-15,-3 0-5 0,0 3-14 16,-4 0-5-16,-1-3 1 0,-1-2-6 16,1-3 3-16,1-4 12 0,-3-2 0 15,5 0-6-15,-2-1-11 16,4-6-10-16,2 1 4 0,3-5-8 15,3 3-6-15,0-4 0 0,2 1 2 16,7-1-3-16,0-1 6 0,0 2 0 16,1-1-4-16,3 2-9 0,0 2 4 15,1-2 5-15,-3 3-2 0,2 3 6 16,0 1-4-16,-3 2 0 16,-1 1 2-16,-2 2-9 0,-3 5 4 15,-3 4 2-15,0 0 4 0,-1 5 3 16,-1 2 6-16,-7 1-1 0,-3 1 1 15,1-2 9-15,-5-3-7 16,3-2 2-16,0-5 9 0,-2-2-5 16,0-5 1-16,0-1-7 0,3 0-6 15,2-4-2-15,0-5 1 0,1 0-4 16,3-4-1-16,1-2 0 0,4 2-4 16,0 0-3-16,2 1 1 0,6 1-3 15,2 3 3-15,3-1 1 16,-1 3-3-16,4 2 3 0,0-2 4 15,0 1-3-15,1 4 4 0,-3 0 0 16,-2 1 0-16,0 0-1 0,-5 1 1 16,-4 5-6-16,0 2 0 0,-3 3 10 15,-2 1 0-15,-5 3 7 0,-6 4 1 16,-1-1-7-16,-2 2 0 16,-3-4 4-16,-1-4-6 0,2-2 1 15,1-3 6-15,2-2-4 0,4-5 1 16,3 0 4-16,4-3-5 0,-4-5 0 15,4-2-2-15,0-7-6 16,3-1 0-16,1 0 1 0,5-1-5 16,3 3 4-16,2 0 4 0,2 1-4 15,5 2 1-15,-3 5 1 0,4-2 0 16,-1 7-6-16,2 0 7 0,-1 3-2 16,-1 0-1-16,-1 5 1 15,-2 2-2-15,-3-1 1 0,-2 3 4 16,-2 2-2-16,-4 0 0 0,0 0 0 15,-3 3 5-15,-6 0 4 0,-4 4 9 16,-5 0-9-16,-4-1-3 0,-1 1 4 16,-3-5-5-16,4-3 1 0,-1-1 3 15,5-6-3-15,2-3 0 16,5 0 3-16,-2-6-7 0,4-5 0 16,2-1 1-16,3-4-6 0,1-3 0 15,8-2 3-15,5 0 0 0,1 1-6 16,3 4 8-16,-1-1-4 0,5 6 0 15,-7 3 4-15,3-1-4 16,-2 7 1-16,-3-1 1 0,-2 3 0 16,-7 0-4-16,0 3 6 0,0 2-4 15,-3 3 2-15,0 4 13 0,-7 4-3 16,-4 4 2-16,-8 3 3 0,-4 2-11 16,0 2-1-16,-1-5 6 15,3 0-8-15,6-7 1 0,4-6 5 16,4-5-4-16,3-4 2 0,2 0 5 15,-2 0-5-15,3-7-1 0,1-5-3 16,0-5-2-16,6-4-8 0,3-4 10 16,5 3-2-16,-1 1-6 0,2 2 8 15,-1 5-2-15,0 2-4 16,-1 4 6-16,1 5-2 0,2 3-5 16,-5 0 8-16,2 3-4 0,-6 2-4 15,-1 4 8-15,-2-1-4 0,-3 3 1 16,-1-1 1-16,0 0 9 0,-3 2-1 15,-3-1 10-15,-3 2-8 16,-4-1-1-16,-2-4 2 0,-1 1-9 16,3-6-1-16,2 0 2 0,1-3-6 15,5 1-20-15,3-1-34 0,4 0-62 16,13-4-184-16,0-9-104 0,11-5-53 16</inkml:trace>
  <inkml:trace contextRef="#ctx0" brushRef="#br0" timeOffset="81947.67">20390 9731 141 0,'0'0'0'0,"0"0"208"0,0 0-100 15,0 0-71-15,0 0-7 0,0 0-16 16,0 0-11-16,0 0-6 0,11 12-146 16,-11-18-161-16</inkml:trace>
  <inkml:trace contextRef="#ctx0" brushRef="#br0" timeOffset="83092.09">20324 9705 616 0,'0'0'0'15,"0"0"297"-15,0 0-128 0,0 0-31 16,0 0-38-16,0 0-53 0,0 0-25 15,0 0-17-15,0 0-1 16,-7 57-5-16,12-25 2 0,-2 0 4 16,6 1-5-16,1-3-117 0,3 1-59 15,1-7-84-15,2 0-231 0</inkml:trace>
  <inkml:trace contextRef="#ctx0" brushRef="#br0" timeOffset="83875.14">21523 9674 132 0,'0'0'0'0,"0"0"301"0,0 0-185 15,0 0-7-15,0 0-30 16,0 0 8-16,0 0 53 0,0 0-48 16,25 66 2-16,-25-39 20 0,2 5-66 15,-2-5-29-15,0 1-10 0,2 3-7 16,-1-3-3-16,0 1-47 0,0 0-116 16,-1-4-139-16,0 0-452 0</inkml:trace>
  <inkml:trace contextRef="#ctx0" brushRef="#br0" timeOffset="84580.5">22742 9697 565 0,'0'0'0'15,"0"0"311"-15,0 0-168 0,0 0-27 16,0 0-38-16,0 0-40 0,0 0-15 15,-22 66 9-15,18-28-18 16,2-1-13-16,-1 0 4 0,3-3-9 16,3-1-67-16,2-3-183 0,3-6-228 15</inkml:trace>
  <inkml:trace contextRef="#ctx0" brushRef="#br0" timeOffset="85348.11">23868 9674 796 0,'0'0'0'16,"0"0"200"-16,0 0-95 0,0 0-61 15,0 0 25-15,0 0-16 16,2 83-21-16,-2-47-20 0,0 0-5 16,0 3-7-16,0-3 0 0,0-1-44 15,1-5-57-15,3-5-152 0,0-9-171 16</inkml:trace>
  <inkml:trace contextRef="#ctx0" brushRef="#br0" timeOffset="86206.75">19114 8791 698 0,'0'0'0'0,"0"0"309"16,0 0-172-16,0 0-32 15,0 0-47-15,0 0-35 0,0 0-17 16,0 0-8-16,0 0-9 0,7 9 18 15,15 1-1-15,3-1-3 0,6-3 3 16,1 0 1-16,8-4-14 0,3-3-181 16,-5 1-92-16,2-3-307 0</inkml:trace>
  <inkml:trace contextRef="#ctx0" brushRef="#br0" timeOffset="86830.79">19023 7882 530 0,'0'0'0'0,"0"0"303"15,0 0-146-15,0 0-50 0,0 0-77 16,0 0-41-16,0 0 16 0,0 0 5 15,0 0 10-15,75 15 0 0,-45-13-10 16,2 0-9-16,3 0 5 16,0-2-12-16,5 0-270 0,-2-6-97 15</inkml:trace>
  <inkml:trace contextRef="#ctx0" brushRef="#br0" timeOffset="87508.64">19026 6953 584 0,'0'0'0'0,"0"0"356"16,0 0-194-16,0 0-55 0,0 0-46 16,0 0-46-16,0 0-16 0,0 0-10 15,20 16 22-15,7-9 7 16,13-4-13-16,7-3 13 0,5 0-18 16,4 0 0-16,-1 0-179 0,-3 1-55 15,-5-1-311-15</inkml:trace>
  <inkml:trace contextRef="#ctx0" brushRef="#br0" timeOffset="89985.23">20262 8833 109 0,'0'0'0'0,"0"0"26"16,0 0-17-16,0 0 134 0,1 10-53 15,2-9-55-15,0 1 30 16,-3-2 16-16,0 0-15 0,0 0-12 16,0 0 24-16,0 0-6 0,0 0-10 15,0 0 0-15,0 0-16 0,-1 1-1 16,-1-1 5-16,0 2-5 0,-4 2-24 15,3-1-13-15,-4 0 8 16,4-2 4-16,2-1 7 0,-2 0 0 16,-1-4-15-16,0-3-10 0,0-3 4 15,-1 0-7-15,3 1-2 0,2 0 6 16,0 2-1-16,0 2-3 0,0 0 1 16,0 4-3-16,4 1-6 0,3 0 7 15,1 0-5-15,5 0 1 16,-2 6 8-16,2 3-4 0,1 3-5 15,-4 0 11-15,-3 0-5 0,-4 1-3 16,-1-1 8-16,-2 1 3 0,0-2-8 16,-2-3 2-16,-7 1 14 0,4-2-13 15,-3-5 8-15,1 0 0 0,-2-2-3 16,-1 0 7-16,0-4-5 16,0-6-3-16,1-1 2 0,5 0-7 15,3 0-2-15,1 0-3 0,0 1 2 16,0 0-7-16,5 3 9 0,4 2 0 15,-1-1 0-15,3 3-3 0,0 0 2 16,-2 2-4-16,2 1 7 16,-2 0-4-16,1 2-2 0,0 3 7 15,-4 1-5-15,-2 0-4 0,-2-2 8 16,-2 2-1-16,0-2-2 0,0 3 2 16,-2 1 13-16,-5 1-12 15,-3-2 9-15,1 2-6 0,-4-5-2 16,4-3 14-16,-2-1-5 0,1 0-3 15,1-2 5-15,0-2-10 0,5-1-6 16,-1 1 4-16,4-2-1 0,1 2-11 16,0-4 11-16,6 1-2 0,0 0-6 15,8-1 11-15,-2 2-4 16,0 0 0-16,-1 2-2 0,0 3 2 16,0 1 0-16,0 1-4 0,-4 5 4 15,2 0 0-15,-7 0-3 0,-1 1 4 16,-1 2-1-16,0-2 0 0,-5 3 24 15,-5-1-19-15,0 2 7 16,-1 0-6-16,-2-4-4 0,0-2 6 16,2-3-5-16,0-2 2 0,1 0 9 15,1-3-4-15,3-3-10 0,0 0 0 16,3-1 7-16,2-4-8 0,1 2-6 16,0-1 7-16,1 4-12 0,3-2 16 15,4 2-5-15,-3 0-5 16,5 2 8-16,1 1-2 0,-1 0 0 15,3 3-5-15,-4 0 5 0,2 0 0 16,-2 4-4-16,-5 0 4 0,2 2 0 16,-3 0-6-16,-3 0 9 0,0 3-4 15,-2 4 2-15,-8 0 11 16,-2 2-10-16,-4 1 3 0,1-6-1 16,2-2-5-16,2-2 2 0,1-6 9 15,5 0-13-15,-2 0 6 0,3-7-1 16,-1-2-3-16,3-2-2 0,-1-4 2 15,3 2-10-15,1-2 10 0,3 2-1 16,4 0-5-16,1 3 9 16,3 0-2-16,-2 1 0 0,5 4-7 15,3 3 7-15,-2-2 0 0,3 4-4 16,-1 0 5-16,-3 0-2 0,1 3-1 16,-6 0 5-16,-3 0-6 15,-2 1-2-15,-5 0 5 0,0 2-4 16,0 4 7-16,-8 1 8 0,0 4-9 15,-7 1 3-15,-2-3 0 0,-3-1-7 16,0-4 4-16,3-3 6 0,1-1-9 16,4-4 2-16,2 0 8 0,2-6-10 15,1-2 2-15,4-7 2 16,1 2-3-16,2-1-13 0,3-1 12 16,6 3-6-16,0 0 10 0,5 3-2 15,-1 3-2-15,0 0-3 0,3 4 3 16,-1 0-4-16,2 2 7 0,-2 0-1 15,-1 3-2-15,-3 1-1 0,-5 1 2 16,2 1 0-16,-4-1-4 16,-3 5 6-16,2-2-1 0,-3 6 4 15,0 0 2-15,-6 1-4 0,-3-2 2 16,-3-3 1-16,0-5-5 0,4-1 5 16,-1 1-2-16,2-3-3 15,-2 0 8-15,2-2 0 0,-2 0-5 16,1-6 0-16,1-1-1 0,0 2-5 15,4 0 4-15,0 0 1 0,2 2-6 16,0 0 4-16,-1 2 1 0,2 1-4 16,-1-1-1-16,1 1 3 0,0 0 0 15,5 0-64-15,6 0 10 16,7-6-83-16,2-6-120 0,0-6-174 16</inkml:trace>
  <inkml:trace contextRef="#ctx0" brushRef="#br0" timeOffset="91209.65">21505 7811 36 0,'0'0'0'16,"0"0"81"-16,0 0-67 15,0 0-12-15,0 0 2 0,0 0-2 16,0 0-4-16,0 0 0 0,4 20 3 15,-3-20 1-15,-1 0-1 0,0 0 1 16,0 0 1-16,0 0 1 0,0 0 0 16,0 0-7-16,0 0-18 0,0 0-50 15</inkml:trace>
  <inkml:trace contextRef="#ctx0" brushRef="#br0" timeOffset="92168.58">21478 7896 59 0,'0'3'0'0,"1"1"63"16,6-1-57-16,-6 1 151 0,0-1-45 16,-1-3-76-16,0 3 23 0,1 1-2 15,-1 1-27-15,1 1-2 0,-1-3-1 16,0 2-3-16,0 3 1 16,-3-5-3-16,0 1 2 0,-2 3 21 15,4-2 8-15,-2-3-4 0,1 2-1 16,-4-4-9-16,2 2-13 15,1-2 3-15,-1 0 7 0,-1 0-3 16,0 1 7-16,3-1-5 0,2 0-12 16,-2 0-1-16,1-1-11 0,1-1-10 15,0-3 4-15,0-1-9 0,2 0 0 16,4 0 8-16,3 0 1 0,2 1-6 16,0 1 2-16,3 2 1 15,-2 2-3-15,1 0 2 0,-1 6-1 16,-2 5-2-16,0-3 4 0,-4 3 0 15,-2 0-2-15,-4 0 15 0,0 2 7 16,-6 2 2-16,-5-2 1 0,-3 0-7 16,-2-1-8-16,3-4 0 0,0-2-5 15,0-4 0-15,5-2 11 16,-1 0-3-16,4-6-9 0,-3-3 0 16,7-3-8-16,1-1 1 0,0 0 4 15,9 0-2-15,1 0-4 0,1 2 6 16,2 3 0-16,-2 2-3 0,1 1 4 15,1 3-4-15,-1 2 0 0,3 0 2 16,-4 2 0-16,0 4-1 16,-2 0 1-16,-2 2 2 0,-2 2-2 15,-3-2 0-15,-2 2 19 0,0 1-9 16,-7-1 3-16,-2 1-6 0,-4-3-3 16,1-2 5-16,-1-2-4 15,3 2 2-15,1-6 7 0,3 0-5 16,-2-1-4-16,1-8 2 0,4 2-9 15,2-2 1-15,1-4 1 0,1 4 0 16,4-3-6-16,5 4 8 0,0 0-4 16,1 3 0-16,0 2 4 0,0 2-4 15,1 1-4-15,0 3 7 0,-2 5-2 16,0 2-7-16,-7 0 11 16,1 2-4-16,-2 1 1 0,-2 2 0 15,-6 0 9-15,1-1-6 0,-5-1 4 16,-2-4-6-16,0-3 0 15,1-5 5-15,2-1-5 0,-1 0 2 0,5 0-1 16,-2-7-4-16,3-4-2 16,-1-4 6-16,2-3-2 0,3-1-4 15,0 0 4-15,3 4 0 0,5 7-6 16,1 2 10-16,-3 1-6 0,3 3 2 16,-4 1 0-16,-1-1 5 15,0 2-5-15,1 2 0 0,0 1 4 16,4 6-4-16,1-3 0 0,3-2-131 15,3-4-167-15,1-10-349 0</inkml:trace>
  <inkml:trace contextRef="#ctx0" brushRef="#br0" timeOffset="94236.17">22763 7036 103 0,'2'2'0'0,"0"-2"239"15,-1 0-54-15,-1 0-47 16,0 0 7-16,0 0-3 0,0 0-13 15,-1 0-48-15,-2 0-27 0,-2 0-23 16,2 0-20-16,-1-2 0 0,1 0-6 16,-1-1-8-16,0-4 6 0,2 1-2 15,1-2-3-15,1-3 2 16,0 0 0-16,4 1-8 0,4-1 8 16,-1 3 0-16,1 2-9 0,1 3 10 15,3 0-2-15,1 3-8 0,0 3 9 16,2 6 0-16,-2 1-9 0,-2 2 10 15,-2 4-2-15,-5-2 0 0,-3 0 2 16,-1 3 31-16,-3 0-11 16,-7-2 2-16,-2-3-5 0,-3-1-5 15,1-5-1-15,1-3-5 0,-1-3-4 16,2 0 4-16,1-3-5 16,1-3 1-16,1-5 0 0,3-1-4 15,3-3 0-15,3-3 1 0,0 1 0 16,4-2-12-16,4 2 7 0,2 7 0 15,2-2 1-15,3 5 6 0,1 1-4 16,2 3-2-16,-1 3 3 0,2 0 1 16,-3 1 0-16,-1 7 0 0,-8-3-1 15,-2 3-4-15,-3 0 8 16,1 3 5-16,-3-2 9 0,-4 2 3 16,-3-1-5-16,-4 1-3 0,-3-2 1 15,0 0-6-15,-3-3-4 0,4-3 4 16,0-3-1-16,3 0-1 0,3 0 5 15,2-6-8-15,2 0-1 16,0-5-2-16,2 0-4 0,1 1 1 16,4-3 1-16,2 3-1 0,2 2 2 15,0 2 3-15,2 1-2 0,3 4-6 16,0 1 8-16,1 1-2 0,0 6-4 16,-3-1 6-16,-2 2-2 0,-3 0-3 15,-3-1 5-15,0-1 0 16,-3 3 1-16,-3-2 14 0,-4 4 3 15,-3 0-6-15,-4 1-3 0,0-2-6 16,-3-1 0-16,4-7 2 0,2-2-1 16,0 0 3-16,4-2 0 0,0-8-7 15,0-1-2-15,4-2-1 16,1-3 0-16,2-3-3 0,4 0 2 16,4 1-4-16,1 1 3 0,0 7 2 15,1 1-2-15,1 3 2 0,1 4 1 16,1 2-2-16,-2 0 0 15,2 2 2-15,-3 4-3 0,0 0 0 16,-3 5 4-16,-2-7 0 0,-3 5-2 16,-1-1 2-16,-1 3 0 0,-2 0 7 15,-8 0 3-15,-4 4-2 0,-4-1-4 16,-2 1 0-16,-1-5-3 0,1 1 1 16,4-5 1-16,0-6 0 15,8 1-2-15,0-1 0 0,2-1 2 16,-1-8-3-16,2-3 0 0,3 0-4 15,2-3 4-15,2 1-13 0,5 2 11 16,2 1-2-16,0 4 3 0,4 1 0 16,1 4-2-16,2 2 1 15,0 0 1-15,1 1-1 0,-2 5 2 16,0 0 0-16,-4 2-3 0,-1 0 2 16,-3 0 1-16,-3 2 0 0,-3-1 0 15,-1 2 5-15,-1 1 1 0,-6 1 7 16,-4-3-5-16,-4 1-2 0,-1-4-4 15,-1-1 2-15,3-5-2 0,1-1 1 16,1 0 2-16,2 0-3 16,2-7-1-16,1-2-2 0,2-2-3 15,3-6 1-15,2 0-6 0,2 1-1 16,6 3 2-16,2 3 4 0,1 1 4 16,2 4 0-16,0 2-5 15,0 3 2-15,1 3 0 0,-2 5 0 16,-2 2 1-16,-2 2 1 0,-2-1 2 15,-4 0 1-15,1-1 5 0,-2-2 3 16,-1-3-3-16,0 4 0 0,0-5-1 16,0-3-3-16,0 4-2 0,0-2 3 15,-3 2-5-15,0-2-28 16,-1 1-64-16,0 1-122 0,0-5-228 16</inkml:trace>
  <inkml:trace contextRef="#ctx0" brushRef="#br0" timeOffset="95240.77">19268 9835 133 0,'0'0'0'0,"0"0"474"15,0 0-348-15,0 0-31 0,0 0-6 16,0 0 7-16,0 0-26 0,0 0 7 15,-10 12 2-15,2-10-36 0,-1 0-12 16,-2 0-2-16,-1-2-17 16,2 0 1-16,-4 0 10 0,3-10-14 15,2-1-5-15,1-3 4 0,3 1-9 16,5-2-1-16,0 3-1 16,5-2 3-16,7 3 0 0,1 4-2 15,2 4-1-15,4 3 1 0,3 1 4 16,-3 6-2-16,-2 6-2 0,-4-1 4 15,-5-1-3-15,-8-5 1 0,0 2 0 16,-2-1 17-16,-2-1-9 0,4 1 1 16,-10-7-2-16,-2 0-4 0,-4 0 3 15,1-6-7-15,-2-5-6 16,5 0-22-16,2-6-38 0,0-6-154 16,0-2-440-16</inkml:trace>
  <inkml:trace contextRef="#ctx0" brushRef="#br1" timeOffset="104364.34">18349 10618 7 0,'0'0'0'0,"0"0"85"0,-31 33-49 16,23-21-16-16,2-4-21 0,0-1 2 15,4 1-1-15,-3-6 0 0,1 3 3 16,0-1-2-16,-2-1-2 0,2 0 0 16,-1 1 1-16,-1-4 20 15,3 2 59-15,0-2-37 0,0 0-7 16,3 1 19-16,0-1-18 0,0 0-22 16,0 0-3-16,0 0-9 0,0 0-4 15,0-1-8-15,0-1 10 0,0 0 0 16,3 0 15-16,1 0-13 0,-1 0 0 15,2-1 6-15,0-2 11 16,1 0-7-16,0 0 9 0,1-2-3 16,3-2-10-16,1 1 2 0,-1 1-5 15,1-1-6-15,0-2 2 0,3 0 5 16,2-5-8-16,-2 1 4 0,4-3 10 16,-4 2-8-16,3 0 5 15,-4-1 6-15,2 4-5 0,-2-2 12 16,-1 1-4-16,0 1-10 0,-1 2-2 15,-1 0-2-15,2 1-7 0,-3 0 6 16,4-1-2-16,-1 0-2 0,0-2 1 16,4 0 2-16,-4-3-3 0,3 1 2 15,-4-1 5-15,3-1-3 16,-3 3 9-16,2-2 3 0,0 2-6 16,-1 3-3-16,4-2 0 0,-5 0-9 15,2 1 6-15,2 1-1 0,-4 0-3 16,2 1 1-16,-2-4 0 0,0 3 0 15,1-1 0-15,-2 2 1 16,2-1-1-16,-5-1 9 0,1 3 6 16,-2-3 0-16,3 3 1 0,-1-2-7 15,0 5-8-15,-1-4 3 0,3 3-1 16,-1 2-5-16,-1-3 3 16,2-1 1-16,2 1-4 0,-1-2 3 15,2 1 0-15,-2-1-2 0,0-3 2 16,4 3 1-16,-5-5-2 0,-1 6 0 15,2-3 10-15,-1-2-7 0,2 3 4 16,0-3-4-16,-1 1-3 0,1 1 0 16,0 0 4-16,4 4-6 15,-3-3 2-15,3 3 0 0,-3-4 0 16,-2 3 0-16,-1 0 2 0,0 0-4 16,1-1 4-16,1 2 1 0,-1-5-1 15,-1 4 5-15,2-4-3 0,-1 2-4 16,3 2 0-16,-1 0 5 0,0-1-6 15,0 2 1-15,-3-2 0 16,4-1 0-16,-1 2 2 0,4-4 2 16,-4 4-7-16,3-2 6 0,0 1 5 15,-3-2-4-15,2 2 6 0,-2-3 4 16,0 2-13-16,1-1 5 0,-1 0 0 16,-2 2-7-16,0 0 2 15,1 0 5-15,0-1-9 0,1 2 4 16,-1-3 3-16,1 2-6 0,2-1 3 15,-3-1 2-15,2 1-6 0,-1-3 4 16,2 1 4-16,0 2-3 0,-1-4 4 16,0 4 2-16,-2 0-8 0,3 0 0 15,-4 1 6-15,1-3-10 16,-1 4 6-16,0-3 0 0,2 4-4 16,-1-3 3-16,2 3 2 0,-2-5-5 15,1 2 3-15,2 1 3 0,-3-2 1 16,1 1 6-16,0-2 1 15,1-2-7-15,0 2 3 0,2 0 2 16,-3-1-12-16,2 2 4 0,0-1 6 16,-2 0-10-16,-1-1 2 0,2 1 0 15,1-2 2-15,1 2-1 0,5-1 0 16,-4-4-2-16,3 5 2 0,-1-3 2 16,-4 1-5-16,-1 1 3 15,-1 0 3-15,1 0-6 0,-5 0 4 16,2 4 3-16,-1-3-8 0,0 3 6 15,1 0 4-15,1 2-10 0,0-4 6 16,5 3-3-16,-2-3 0 0,3-3-3 16,-2 4 3-16,3-2 0 0,-3 1-1 15,3 0 3-15,-4-1-4 16,-2 0 4-16,-2 0 0 0,0 3-4 16,-1 1 2-16,2 0 0 0,0 2 0 15,-1-4 1-15,1 4 3 0,1-4-8 16,2 3 5-16,-1-4 0 0,-3-2-2 15,3 0 1-15,-2 0 2 16,3 2-3-16,-1-1 1 0,-2 2 0 16,1-3 0-16,-2 0 1 0,1 2 3 15,0-1-8-15,0-1 4 0,7 2 0 16,-5-4 0-16,4 3-2 0,-3-3 4 16,2-1-2-16,-3 3 1 15,1-1 2-15,-4 5-6 0,0-4 4 16,0-1 1-16,0 3-1 0,4-3 4 15,0-1-1-15,2 1-6 0,2-1 3 16,2-2 2-16,2-1-6 0,0 0 2 16,0 0 2-16,1-1-2 0,1-1 2 15,-3 1 2-15,0 1-6 16,-1 0 3-16,0 2 0 0,-5-3 2 16,4 3-3-16,1 0 2 0,-3-2-1 15,2 1 1-15,3 0 2 0,-1-2-6 16,1 1 4-16,5 2 1 15,-2-3-4-15,-1 0 1 0,4-3 5 16,-2-2-7-16,3-1 3 0,1 2 0 16,1-2 0-16,1 2-1 0,-4-2 1 15,1 2 4-15,-3 0-5 0,0 1 2 16,0-3 2-16,-1 2-2 0,1 2 6 16,2-3-6-16,-1-2 2 15,3 2 1-15,-1-4-6 0,-1 3 4 16,3 0 2-16,-2 2-6 0,-3 2 1 15,0-2 2-15,-2 4 1 0,-1-1-2 16,0 1 0-16,-3 0 3 0,0 1-6 16,0 1 6-16,-3 1-1 0,3 0-2 15,0-1 0-15,-1 1 7 16,2-1-6-16,1-1 7 0,1 0-9 16,1 1 1-16,0-2 0 0,2-1 3 15,-2 0-4-15,1 0 2 0,-1 1 4 16,1 0-5-16,1 0 0 15,-1 0 5-15,3 0-3 0,0 2 4 16,-1-1-7-16,2-2 1 0,1 1 0 16,0-2 5-16,1 1-5 0,-2-2 0 15,-2-3 2-15,2 0-3 0,0 1 2 16,3-1 0-16,0 0-2 16,4-5 2-16,-1 1-1 0,2-1-1 15,3-1 2-15,0-3 0 0,2 3-2 16,-2 0 2-16,-1-3-2 0,3 3 2 15,-3 0 2-15,-3 1-6 0,0 2 2 16,2-1 1-16,-4 2 2 0,2-1-4 16,1 0 4-16,-1 2-1 15,3-3-4-15,0 0 6 0,1 1-5 16,3-1 1-16,-2 0 2 0,4-1-1 16,-3-1-2-16,2-1 4 0,1 2-3 15,0-2 1-15,2-3 0 0,-3 0 1 16,5 0 0-16,-3-1 2 15,-1-1-6-15,4-1 3 0,-2-1 0 16,3 1 4-16,3 0-4 0,0 0 15 16,-2 1-15-16,1-5 0 0,3 8 11 15,-2-2-12-15,2 2-3 0,-2 4-14 16,-3 2-79-16,-6 1-139 0,-11-2-289 16</inkml:trace>
  <inkml:trace contextRef="#ctx0" brushRef="#br1" timeOffset="111319.74">4586 11903 523 0,'0'0'0'0,"0"0"168"15,0 0-112-15,0 0-35 0,0 0-14 16,0 0 1-16,0 0-11 0,0 0-7 15,-4 11 20-15,4 1 15 0,1 3 6 16,-1 8 7-16,0 2-8 0,0 5 12 16,-5 4 1-16,-3 3-6 0,-1 4 18 15,0 3 3-15,-5-1-12 16,0 0-1-16,-1-1-11 0,-3-4-9 16,-1 1-5-16,1-1-2 0,-8-2-10 15,0-1 0-15,-2 0-2 0,-2-6-5 16,3-3-2-16,0-5 2 15,7-7-3-15,3-4-86 0,5-4 4 16,5-6-42-16,5-2-60 0,2-12-102 16,0-11-113-16</inkml:trace>
  <inkml:trace contextRef="#ctx0" brushRef="#br1" timeOffset="111543.15">4441 12293 132 0,'0'0'0'0,"0"0"320"15,0 0-254-15,0 0 7 0,0 0 7 16,0 0-5-16,0 0-6 0,0 0 6 16,72-19-20-16,-50 14-13 0,6 1 1 15,2-3-3-15,1-3-16 16,2 1-7-16,-3-3-3 0,-1-1-12 16,-2 6 2-16,-1-3 3 0,-7 2-8 15,0 0-3-15,-4-1-33 0,-2 3-46 16,-5-1-55-16,-1 6-41 0,-5 1-74 15,-2 0-137-15</inkml:trace>
  <inkml:trace contextRef="#ctx0" brushRef="#br1" timeOffset="111726.66">4568 12439 146 0,'0'0'0'0,"0"0"192"0,0 0-146 16,0 0-27-16,0 0-6 0,0 0 7 15,0 0 19-15,0 0-13 0,0 0 2 16,44 19-2-16,-28-23-15 0,4 0 0 16,-4-1-9-16,3 3-4 15,-3 0 1-15,-1-3-5 0,-1 5-94 16,-5-2-171-16</inkml:trace>
  <inkml:trace contextRef="#ctx0" brushRef="#br1" timeOffset="111926.24">4401 12715 549 0,'0'0'0'0,"0"0"167"15,0 0-52-15,0 0-48 0,0 0-49 16,0 0-14-16,0 0 10 16,0 0 24-16,0 0-7 0,65-12-17 15,-32-5-6-15,1-3-10 0,2 1 4 16,0 0-4-16,-1-1-126 0,-3 1 21 15,-2 1-37-15,-10 0-25 0,-4 4-75 16</inkml:trace>
  <inkml:trace contextRef="#ctx0" brushRef="#br1" timeOffset="112204.49">4615 12483 158 0,'0'0'0'0,"0"0"275"16,0 0-210-16,0 0 0 0,0 81 15 15,3-41-14-15,5 12 13 16,0 6-25-16,-1 6 7 0,2-1 20 16,1-1-30-16,2-7 6 0,-1-5-23 15,0-6-17-15,-3-7-3 0,-3-10-4 16,-1-6-5-16,-2-5 3 16,0-9 3-16,-2-1-4 0,0-6 14 15,0 0 0-15,-2 2-6 0,-4-2-4 16,-2 0-5-16,0-3-10 0,0-5-22 15,-1-3-27-15,-2-4-27 0,1-2-47 16,-3-4 6-16,-1-3-33 0,2-2-14 16,-5-1 18-16,3-5-51 15</inkml:trace>
  <inkml:trace contextRef="#ctx0" brushRef="#br1" timeOffset="112388.57">4537 12777 45 0,'0'0'0'15,"0"0"108"-15,0 0 89 0,0 0-25 16,0 0-54-16,0 0 4 15,0 0-10-15,0 0-23 0,0 0-28 16,-1-30-8-16,-2 41 4 0,-6 2-9 16,-2 5-8-16,-3 4 12 0,-3 1-12 15,1 1-20-15,-3 1-5 0,3-2-8 16,-1-2-9-16,4-3 0 0,3-4-17 16,5-3-67-16,5-4-97 15,0-6-65-15,6-1-63 0</inkml:trace>
  <inkml:trace contextRef="#ctx0" brushRef="#br1" timeOffset="112510.28">4577 12816 628 0,'0'0'0'15,"0"0"262"-15,0 0-183 0,0 0-23 16,0 0-5-16,0 0-20 0,0 0-24 16,59-25 1-16,-30 12-16 0,8-7-196 15,-3-5-280-15</inkml:trace>
  <inkml:trace contextRef="#ctx0" brushRef="#br1" timeOffset="112747.3">4816 12666 1090 0,'0'0'0'0,"0"0"36"16,0 0 63-16,0 0-52 15,0 0-29-15,0 0 1 0,0 0 2 16,0 0-5-16,59-23-11 0,-29 13-2 15,3-1 5-15,1 0-9 0,3-3 2 16,0 1 5-16,-2-2-9 0,4 0 5 16,-4-3 3-16,-2 4-8 15,-3 0-9-15,-3-3-33 0,-4 4-42 16,-5-4-42-16,-3 0-22 0,-10 1-27 16,-2-2-99-16,-6-3-97 0</inkml:trace>
  <inkml:trace contextRef="#ctx0" brushRef="#br1" timeOffset="112996.15">5114 12057 453 0,'0'0'0'0,"0"0"186"0,-1 86-26 0,1-35-39 16,3 14-9-16,3 13 17 15,-3 9-14-15,3 7-33 0,-4 6-12 16,0-6-27-16,2-4-14 0,2-9-5 15,2-16-10-15,0-8-12 0,1-10 0 16,2-8 1-16,1-8-4 0,-1-10-2 16,-1-6 3-16,-2-5 0 0,-4-6-45 15,-2-4 3-15,0 0-17 16,2-4-11-16,-3-7-11 0,-1-9-96 16,0-8-165-16,-10-9-131 0</inkml:trace>
  <inkml:trace contextRef="#ctx0" brushRef="#br1" timeOffset="113275.05">5007 12432 803 0,'0'0'0'0,"0"0"182"0,-29-62-42 15,27 50-84-15,-1 6-43 0,2 1-9 16,1-1-3-16,0 6-2 0,3 0-79 15,4 0 29-15,0 7-8 0,2 4-37 16,0 1-9-16,-5-2-17 0,-2-1 8 16,-1-3 52-16,-1 1 12 0,0 2 27 15,-3 1 20-15,-4 2 6 16,2-2 48-16,-3 2 20 0,4-2-1 16,1 1 1-16,3 1-36 0,0-1-29 15,4 4-12-15,7 1-29 16,2-7-109-16,0-2-253 0</inkml:trace>
  <inkml:trace contextRef="#ctx0" brushRef="#br1" timeOffset="113743.23">5866 11914 655 0,'0'0'0'0,"0"0"263"16,0 0-184-16,0 0-41 0,0 0-1 16,0 0-12-16,0 0-15 0,0 0-3 15,38 67-4-15,-30-52-6 16,-1 0-79-16,0-1-38 0,-4-2-76 16,-3-2-131-16</inkml:trace>
  <inkml:trace contextRef="#ctx0" brushRef="#br1" timeOffset="113937.71">5678 12143 463 0,'0'0'0'0,"0"0"320"15,0 0-212-15,0 0-44 0,0 0-56 16,0 0 20-16,0 0 57 0,0 0-13 16,59 16-26-16,-28-20-13 15,3-7-20-15,3 3-13 0,2-5 0 16,0-2 8-16,-1 2-10 0,-2 0-95 15,-8 2 9-15,-4-1-23 0,-7 9-46 16,-6-1-40-16,-9 1-50 0</inkml:trace>
  <inkml:trace contextRef="#ctx0" brushRef="#br1" timeOffset="114397.4">5936 12101 369 0,'0'0'0'16,"0"0"230"-16,0 0-159 15,0 0-16-15,0 0-13 0,-66 71-10 16,47-46 0-16,5 5 12 0,-6-2-2 16,6 0-6-16,3-2 0 0,3-4-13 15,4-7-8-15,0-5 4 0,3-5-10 16,1-4-13-16,0-1-6 0,5 2-1 16,3-2 2-16,3 0 6 15,5-3-12-15,3-5-30 0,3-5-35 16,3 0-7-16,1 0-35 0,3-4 2 15,-4 0 58-15,-4 3 57 0,-4 1 10 16,-6 8 36-16,-3 3 31 0,-7 2 21 16,-1 0-9-16,0 4-25 0,-3 8 4 15,-7 4 27-15,-2 3-30 16,-3 5-13-16,0 1-20 0,0 1-15 16,3-2 0-16,0 1 0 0,4-5-4 15,4 0 3-15,3-2-6 0,0-4-5 16,-1-4 0-16,2-1 12 0,4-5-14 15,0 2 2-15,5-6 0 16,1 0 4-16,2 0-3 0,3-1 17 16,2-4-15-16,0 3 6 0,0-4-3 15,-3-2-8-15,-3 3 4 0,-2-1-2 16,-3 4-20-16,0-1-22 0,-3 3-5 16,-3 0-27-16,0 0-35 15,0 0-19-15,0 0-85 0,-3 0-45 16,-3 0-75-16</inkml:trace>
  <inkml:trace contextRef="#ctx0" brushRef="#br1" timeOffset="114714.74">5623 12429 639 0,'0'0'0'15,"0"0"191"-15,0 0-41 0,0 0-73 16,0 0-50-16,-44 64-13 0,45-58-16 16,10 1-12-16,5 1 0 0,6-8-1 15,6 0-12-15,8 0 7 0,8-6-14 16,5-4-19-16,2-2 10 16,1-2 29-16,-1-2-36 0,-5 0-13 15,-1 0 50-15,-9 1-1 0,-7 6 2 16,-6 0 12-16,-9 5 0 0,-2 3 6 15,-5-1 7-15,-4 2 3 0,-3 0 2 16,0 2-15-16,0 3-2 16,-3 1 19-16,-6 6-7 0,-1 0-26 15,-2-2-172-15,-4 3-52 0</inkml:trace>
  <inkml:trace contextRef="#ctx0" brushRef="#br1" timeOffset="114927.63">5758 12761 899 0,'0'0'0'0,"0"0"212"16,0 0-157-16,0 0-40 0,0 0 8 16,0 0 28-16,0 0 7 0,73 11-27 15,-42-18-20-15,4 0-3 16,5-1-3-16,-1 1-10 0,2-3 10 16,1-1-1-16,-3 0-5 0,-4 1-9 15,-2-1-15-15,-3 0-36 0,-6 3-52 16,-4-3-20-16,-8 4-29 0,-8 1-46 15,-4 2 38-15,-8 0 7 0,-6-2-163 16</inkml:trace>
  <inkml:trace contextRef="#ctx0" brushRef="#br1" timeOffset="115109.18">6039 12589 456 0,'0'0'0'0,"0"0"318"16,0 0-212-16,0 0-53 0,0 0-14 15,-22 82 48-15,22-39 3 0,0 15-24 16,1 6 16-16,3 12-22 15,0 8-5-15,0 6 6 0,-1 2-31 16,4 1-17-16,-1-6-3 0,3-10-7 16,0-7-6-16,1-10 6 0,1-9-7 15,-2-7-61-15,-3-8-21 16,-2-5-56-16,-4-6-142 0,-10-9-420 16</inkml:trace>
  <inkml:trace contextRef="#ctx0" brushRef="#br1" timeOffset="132391.56">7114 12533 559 0,'0'0'0'0,"-1"0"215"0,-1 0-104 15,1 0-49-15,1 0-13 16,0 0-24-16,0 0-25 0,3 0 0 16,3 2-12-16,2 9 9 0,2 0-154 15,-3 2-30-15,-3 0-106 0</inkml:trace>
  <inkml:trace contextRef="#ctx0" brushRef="#br1" timeOffset="132521.57">7116 12811 609 0,'0'0'0'16,"0"0"67"-16,0 0 7 0,0 0 4 16,0 0-30-16,0 0-32 0,0 0-16 15,0 0 0-15,0 0-145 0,33 47-224 16</inkml:trace>
  <inkml:trace contextRef="#ctx0" brushRef="#br1" timeOffset="133997.91">8262 12308 107 0,'0'0'0'15,"0"0"458"-15,0 0-346 16,0 0-27-16,0 0-28 0,0-2-30 15,0 8-18-15,1 3 31 0,1 2-5 16,-2-2-15-16,1 6-1 0,-1-3-9 16,-1 3-11-16,-3-4 1 0,-4 4 0 15,0-2 4-15,-3 0-1 0,2-2 6 16,1-3-13-16,2-2 8 16,3-2 4-16,1-3-11 0,2-1 6 15,0 0 2-15,0 0-7 0,3 0 4 16,4-1 9-16,2 1 0 0,2-2 28 15,4 1-7-15,0-1-10 0,3-1 14 16,2-3-12-16,2-1-15 16,4-1 7-16,3-2-8 0,1-1-10 15,2-1 4-15,-3-1 0 0,-1-2-3 16,-2 3-133-16,-4 0-13 0,-3-1-30 16,-3-1-91-16,-7 1-105 0</inkml:trace>
  <inkml:trace contextRef="#ctx0" brushRef="#br1" timeOffset="134166.7">8440 12203 174 0,'0'0'0'0,"0"0"362"16,0 0-293-16,0 0 4 0,0 0 32 16,-5 77-43-16,5-55-29 0,1 2-18 15,2 2-11-15,0-1-6 0,-2 1 3 16,-1-2-2-16,0-1-103 0,0-2-77 15,-1-1-53-15</inkml:trace>
  <inkml:trace contextRef="#ctx0" brushRef="#br1" timeOffset="134362.4">8121 12736 560 0,'0'0'0'0,"0"0"180"15,0 0-53-15,0 0-37 16,0 0-38-16,0 0-6 0,0 0-31 15,0 0 22-15,34-8 16 0,-6-2-25 16,1-2-20-16,5-4 1 0,2-2-6 16,1 2-5-16,2-1 2 0,1-1 0 15,-5 0-105-15,-2 0-53 16,-3-1-30-16,-4 3-75 0,-10 1-192 16</inkml:trace>
  <inkml:trace contextRef="#ctx0" brushRef="#br1" timeOffset="134543.96">8337 12647 598 0,'0'0'0'0,"0"0"114"15,-30 61 13-15,21-35-47 0,-1 4-18 16,1 3 23-16,-3 2-21 0,1-2-31 16,3-1-9-16,0-2-12 0,-2-3-13 15,4-1 2-15,0-7 2 16,5-3-4-16,1-6-160 0,0-5-15 15,7-5-117-15,1-3-117 0</inkml:trace>
  <inkml:trace contextRef="#ctx0" brushRef="#br1" timeOffset="134781.66">8462 12787 282 0,'0'0'0'15,"0"0"172"-15,0 0-98 0,-3 60 2 16,3-42-17-16,0-3-7 0,7-2 10 15,5 0-25-15,4-1-3 0,2 1 64 16,4-3-55-16,3 0-32 0,3-5 79 16,0-1-33-16,-1 0-5 15,-6-4 25-15,-4 0-31 0,-6 0-17 16,-7 0 4-16,-1 0-6 0,-3 0-7 16,0-4 6-16,1-2-16 0,2-3-12 15,-3-3-12-15,2-5-44 16,4-3-77-16,2-8-214 0,2-9-223 15</inkml:trace>
  <inkml:trace contextRef="#ctx0" brushRef="#br1" timeOffset="135094.62">9176 12498 963 0,'0'0'0'16,"0"0"189"-16,0 0-122 0,0 0-33 15,0 0-20-15,0 0-28 16,0 0 20-16,0 0 18 0,68-5-15 15,-37-1-6-15,6-2 1 0,0-1-4 16,-2 0 0-16,1-4-6 0,-4 1-44 16,-2-2-46-16,-6 0-34 0,-4-1-56 15,-6 2-99-15,-9-1-92 16</inkml:trace>
  <inkml:trace contextRef="#ctx0" brushRef="#br1" timeOffset="135389.2">9358 12187 582 0,'0'0'0'16,"0"0"115"-16,0 0-49 0,0 0 22 15,-12 82-1-15,12-39-18 0,0 3 7 16,2 14 2-16,0 5-4 0,0 4 0 16,0 4-21-16,3-1-21 0,-2-1-9 15,0-7-1-15,1-7-7 16,-2-9 1-16,2-8 3 0,2-6-3 15,-4-9-4-15,1-7 1 0,-2-10-3 16,-1-4-6-16,1-4 5 0,-1 0 6 16,0 0 5-16,0 0 4 0,0-4-9 15,-2-4-15-15,-1-3 0 16,-3-1 0-16,1-1-6 0,2 1-72 16,-3-3-1-16,2 2-34 0,0-1-115 15,-1-2-59-15,-3 1-92 0</inkml:trace>
  <inkml:trace contextRef="#ctx0" brushRef="#br1" timeOffset="135515.66">9201 12864 740 0,'0'0'0'0,"0"0"161"15,0 0-44-15,0 0-18 0,0 0-44 16,0 0-31-16,0 0-31 0,0 0-4 16,3-61-5-16,29 44-81 0,5-3-86 15,4-2-120-15,-2-2-97 16</inkml:trace>
  <inkml:trace contextRef="#ctx0" brushRef="#br1" timeOffset="135726.26">9562 12576 697 0,'0'0'0'0,"0"0"200"0,0 0-85 16,0 0-8-16,0 0-39 0,0 0 10 16,0 0-25-16,0 0-34 0,0 0-19 15,-18 0 0-15,27 0-1 0,5-3 16 16,4-1-3-16,1 0-1 0,2-3 1 15,-2-1-7-15,2 1-6 0,-1-2 2 16,0 2 4-16,0-5-6 16,0 2-28-16,0-1-44 0,-3-2-60 15,-1 1-58-15,-4-1-23 0,-8-4-48 16,-4-3-181-16</inkml:trace>
  <inkml:trace contextRef="#ctx0" brushRef="#br1" timeOffset="136015.04">9690 12166 464 0,'0'0'0'0,"0"0"302"0,0 0-238 16,0 0-3-16,0 0 57 0,18 95-14 15,-6-44-21-15,0 6 13 0,1 9-30 16,1 7-8-16,-1 3 25 16,6 6-39-16,-4-2-22 0,3-5 7 15,3-6-15-15,-4-9-9 0,4-8 1 16,2-2-4-16,-5-5-3 0,-1-2 2 15,-2-5 11-15,-2-5-14 0,-2-3 4 16,0-2 7-16,1-4-9 16,-6-5 0-16,0-5 6 0,-4-7-8 15,-2-6 4-15,0-1-1 0,0-1-1 16,0-10-45-16,-4-7 2 0,-3-9-33 16,-4-7-48-16,-1-7-70 0,-1-6-56 15,-6-7-142-15,3-6-133 16</inkml:trace>
  <inkml:trace contextRef="#ctx0" brushRef="#br1" timeOffset="136146.51">9895 12736 838 0,'0'0'0'0,"0"0"216"0,0 0-131 15,0 0-28-15,0 0-2 16,0 0-24-16,0 0-4 0,0 0-6 16,-62 55-15-16,45-37-6 0,2-2 0 15,2-2 0-15,0-1-223 0,3-7-188 16</inkml:trace>
  <inkml:trace contextRef="#ctx0" brushRef="#br1" timeOffset="136253.53">9972 12678 1054 0,'0'0'0'0,"0"0"0"0,0 0-55 16,0 0-53-16,0 0-100 0,0 0-53 15</inkml:trace>
  <inkml:trace contextRef="#ctx0" brushRef="#br1" timeOffset="136748.21">10767 12512 947 0,'0'0'0'0,"0"0"197"0,0 0-75 15,0 0-56-15,0 0-28 0,0 0-20 16,0 0-11-16,0 0 1 0,34-25-3 16,-14 25-8-16,3 6 6 0,0 6-3 15,-1 1-2-15,-4 2 4 16,-1 5-4-16,-6 4-36 0,-5 1 15 16,-6 3-2-16,-7 0 7 0,-7 0 13 15,-7 0 6-15,-1-3-2 0,-1-2 2 16,2-5 6-16,1-4 11 0,6-2 18 15,2-7-5-15,8-1-1 0,2-3 2 16,2-1-25-16,6 2-14 16,6-2-7-16,10 0 15 0,5-3-1 15,10-3 0-15,4-4 7 0,3 1-9 16,1-3-48-16,-1 0-17 0,0 4-78 16,-4-4-140-16,-5-1-149 0</inkml:trace>
  <inkml:trace contextRef="#ctx0" brushRef="#br1" timeOffset="137389.04">11745 12197 816 0,'0'0'0'16,"0"0"213"-16,0 0-148 0,0 0-22 15,0 0 9-15,0 0 5 0,-30 67-3 16,19-44-26-16,0 2-11 16,0-4 2-16,7-2-10 0,3-7-7 15,1-1 0-15,2-2-3 0,5-3-3 16,4-3 3-16,4 0 2 0,3-2 0 16,5-1 8-16,-1 3 3 0,1 0 0 15,-2-1 17-15,-2 2-10 16,1-3-6-16,-3 3 5 0,2-2-8 15,1-2-2-15,-4 2 3 0,6-2-3 16,-2-3-3-16,-2-3 0 0,3-3-3 16,-3 0-2-16,-5 2 0 0,-2 1-50 15,-5 6-9-15,-3 0-10 16,-3 0-41-16,-4 8-42 0,-10-1-19 16,-2 3-10-16,-5 1-1 0,-4-3 35 15,-3 4 29-15,0-3-39 0</inkml:trace>
  <inkml:trace contextRef="#ctx0" brushRef="#br1" timeOffset="137593.04">11834 12465 433 0,'0'0'132'0,"0"0"3"0,0 0 3 16,0 0-63-16,0 0-42 16,0 0 15-16,-28 71-1 0,28-38 0 15,8 6 6-15,0 11-19 0,0 1 7 16,3 5 45-16,3-2-40 0,-4-4-22 16,0-5 11-16,-1-6-17 0,-8-3-1 15,-1-9 5-15,-2-3-6 0,-8-6-2 16,-5-5 7-16,-3-4-7 15,-3 0-4-15,-3-8-1 0,-3-1-8 16,-2-1 0-16,4-9 1 0,0-4-4 16,4-2-68-16,6-8-23 0,6-10-61 15,7-6-156-15,2-14-338 16</inkml:trace>
  <inkml:trace contextRef="#ctx0" brushRef="#br1" timeOffset="138254.44">12692 12039 463 0,'0'0'0'16,"0"0"169"-16,0 0-65 0,0 0 15 15,0 0-27-15,9 70-6 0,-9-38-29 16,0-1-37-16,0-2-10 0,0-2-10 16,0-2 0-16,1-4 0 0,0-4-100 15,1-4-20-15,0-5-100 16,-1-5 38-16,-1-3 35 0,2-6 15 16,-1-6 8-16,-1 2 107 0,2 0 34 15,-1-1 226-15,-1 4-58 0,0 3 55 16,1 1-69-16,0-1-34 0,2 2-6 15,2-1-46-15,0-3-24 0,5 2-11 16,4-2-27-16,3-3-6 16,5 0-2-16,4-3-13 0,5-3-2 15,3-1 0-15,1 3 2 0,1-1-5 16,-2 2-33-16,-3 0-38 0,-9 5-62 16,-4 3-95-16,-11 1-32 0,-7 3-64 15</inkml:trace>
  <inkml:trace contextRef="#ctx0" brushRef="#br1" timeOffset="138737.29">12713 12327 207 0,'0'0'0'0,"0"0"177"16,0 0-130-16,-11 67 3 0,11-47-7 15,0 0-34-15,1-3-7 0,2 0 1 16,-1 2-6-16,-2-4-97 0,0-3-7 15,0-5 38-15,-2-4-3 0,-1-2 23 16,-1-1 28-16,1 0 1 16,-1-4 35-16,-1-1 65 0,0 3 43 15,0 0 16-15,-1-1-30 0,1 0 11 16,0 0 17-16,-2-2-34 0,3 2-9 16,1-1 20-16,-1-6-51 0,2 2-20 15,2-4 9-15,0-4-30 16,10 0-10-16,4-2 0 0,6 0-8 15,4 3-2-15,4 1 9 0,2 1-11 16,-2 2 0-16,-1 5 7 0,-4 0-8 16,-3 4 0-16,-5 2 2 0,-1 0-2 15,-6 8 0-15,-3-1 2 16,-2 5-1-16,-3-4-3 0,0 3 4 16,-7 0-2-16,-4-3-5 0,-4 7 8 15,0 0-4-15,-2-4-4 0,1-2 5 16,2 4-3-16,3-6 2 0,2 1 4 15,6-2-3-15,3-3 0 0,0-2-3 16,0-1-4-16,3 0 3 16,6 2 4-16,0-2 0 0,1-2 0 15,2 2-6-15,-3 0-56 0,-1 0-54 16,1 2-66-16,-7-2-20 0,-2 5-77 16</inkml:trace>
  <inkml:trace contextRef="#ctx0" brushRef="#br1" timeOffset="138925.79">12416 12831 892 0,'0'0'0'15,"0"0"43"-15,0 0-16 0,58-6 92 16,-16-4-55-16,8-5 24 16,4-1-57-16,0-2-23 0,-1 1-5 15,-2-2-3-15,-1 0 0 0,-6-1-39 16,-4 1-30-16,-6 2-13 0,-9 1-43 15,-6-2-27-15,-11 5-93 0,-8-1-126 16</inkml:trace>
  <inkml:trace contextRef="#ctx0" brushRef="#br1" timeOffset="139124.26">12759 12579 788 0,'0'0'0'16,"0"0"104"-16,-19 77 44 0,10-43-24 15,4 2-35-15,-2 2-6 0,1 0-44 16,-5 0-6-16,-2-1 3 0,1 0-21 16,-4-4-4-16,1-2-1 0,-2-1-13 15,0-7 2-15,1-2 0 16,-1-5-37-16,5-5-21 0,3-6-68 16,3-5-114-16,1-5-145 0</inkml:trace>
  <inkml:trace contextRef="#ctx0" brushRef="#br1" timeOffset="139280.66">12733 12890 1033 0,'0'0'0'15,"0"0"183"-15,0 0-97 0,84 13-30 16,-50 5 20-16,10 6-7 0,5 3-27 16,6 0-16-16,10 2-23 0,-3-2-1 15,3-2 3-15,-4 3-10 0,-5-2-89 16,-6 2-109-16,-20-8-245 15</inkml:trace>
  <inkml:trace contextRef="#ctx0" brushRef="#br1" timeOffset="198033.54">8598 13937 116 0,'0'0'0'0,"0"0"306"15,0 0-239-15,0 0 20 0,0 0 15 16,0 0 3-16,0 0-3 16,-15-59-14-16,11 55-13 0,-1 1 5 15,1 0-15-15,-2 1-13 0,1 1-8 16,-3 0-7-16,0-2-14 0,0 3-12 16,-2 0 1-16,-2 8-12 0,-1 7 0 15,-7 8 0-15,1 6 0 0,-3 7-1 16,3 7 2-16,0 2 1 15,3 3 0-15,3-2 9 0,1 3-2 16,5-3 7-16,3-4 5 0,3-3-7 16,1-5 4-16,0-4-1 0,5-6-11 15,6-2-3-15,-1-3 4 0,2-3-7 16,3-1 0-16,1-3 0 16,4-5 3-16,-1 0-6 0,2-5 6 15,3 2-6-15,1-4-86 0,1 0 9 16,1-4-76-16,-8-6-131 0,2 2-185 15</inkml:trace>
  <inkml:trace contextRef="#ctx0" brushRef="#br1" timeOffset="198741.57">8846 14166 562 0,'0'0'0'0,"0"0"248"0,0 0-137 16,0 0-12-16,0 0-17 0,0 0-30 15,0 0-26-15,0 0-14 0,-51-58 1 16,60 46-6-16,3-1-3 0,6-2 6 15,4 2-7-15,1 1-3 0,1-1 0 16,-1 2 3-16,-1 1-5 16,0 4 4-16,1 3-1 0,0 3-5 15,2 3 8-15,-6 9-5 0,2 7-1 16,-3 7 4-16,-3 7 9 0,-2 2 8 16,-3 3 6-16,-1-1 1 15,1-3 0-15,2-5-5 0,-1-2-9 0,-2-4-3 16,2 0 1-16,-3-9-9 15,-1-1-2-15,0-2 2 0,-1-4 2 16,0 0-4-16,-1-1 2 0,1 1 0 16,-2 1-15-16,0-2-7 0,3 0-20 15,-5 4-32-15,1-4-17 0,0 2-8 16,-2-1-101-16,-1-6-107 16,0-1-114-16</inkml:trace>
  <inkml:trace contextRef="#ctx0" brushRef="#br1" timeOffset="198997.56">9399 13883 604 0,'0'0'0'0,"0"0"316"16,0 0-173-16,0 0-56 0,0 0-36 15,0 0-4-15,-64 63 5 0,38-23 5 16,-2 4-16-16,-4 7-13 15,-5 4 3-15,-5 5-5 0,-4 1-8 16,3-3-3-16,5-4-3 0,5-7-10 16,7-8-4-16,6-7 4 0,7-10-4 15,3-7-39-15,10-5-19 16,0-7-71-16,12-3-73 0,6-4 28 16,6-11-96-16,2-3-263 0</inkml:trace>
  <inkml:trace contextRef="#ctx0" brushRef="#br1" timeOffset="199326.21">9529 14287 957 0,'0'0'0'15,"0"0"180"-15,0 0-86 0,0 0-16 16,0 0-13-16,5 71-17 16,-5-46-10-16,0 3-12 0,0 0-14 15,-1 1-10-15,1-3 0 0,-3-1 2 16,2-4-6-16,-1-3-6 0,-1-3-15 15,1-2-21-15,0-3-38 16,1 2-32-16,1-4-87 0,0 0-131 16,2-3-16-16,3-5-4 0</inkml:trace>
  <inkml:trace contextRef="#ctx0" brushRef="#br1" timeOffset="199693.62">10066 14372 800 0,'0'0'0'0,"0"0"115"0,0 0 10 16,0 0-24-16,0 0-30 0,0 0 11 16,0 0-25-16,60 65-17 0,-55-53-6 15,-4 1-15-15,-1-3-6 0,-2 7-6 16,-9 1 1-16,-4 3-8 15,-6 5 0-15,-3 0-49 0,-6-2-24 16,-1 1-58-16,-2-8-83 0,5-8-172 16</inkml:trace>
  <inkml:trace contextRef="#ctx0" brushRef="#br1" timeOffset="200556.91">10547 13974 668 0,'0'0'0'0,"0"0"345"15,0 0-229-15,0 0-15 0,0 0-28 16,-29 63-18-16,24-39-1 16,-2 1-20-16,5 0-17 0,2-3-6 15,1-6-5-15,9 4-7 0,2-9 1 16,0-1 0-16,5-3 0 0,-2-7-17 16,6 0-4-16,2-7-12 0,0-3-10 15,1-6-9-15,-2-2-28 0,1-6-9 16,-4 2 19-16,-2 0 0 15,-4-1 8-15,1 2 23 0,-5 2 20 16,-1 1 19-16,-2 4 0 0,-2 0 4 16,-3 3-4-16,0-2 35 0,-1 5-6 15,0-3 2-15,0 1 0 0,0 2-1 16,-3 0 16-16,3-1-2 16,-1 4-16-16,-1 2 15 0,2-2-8 15,-1 4-10-15,-1 1 5 0,2-2-5 16,0 2-15-16,0 0-8 0,2 8-4 15,4 6 3-15,-2 4 6 16,4 6 5-16,1 2 1 0,0 6 2 16,-2 8-1-16,1 6 0 0,1 4 4 15,-4 3 1-15,0 2-11 0,-4 1-4 16,-1-1 2-16,-2 2-4 0,-7-4-4 16,-2-5 4-16,-1 1-1 0,-5-8-2 15,3-7 2-15,-3-8 0 16,2-10-1-16,0-9 0 0,2-6 0 15,-3-2 1-15,1-10-1 0,0-7 10 16,2-6 11-16,0 2 0 0,7-2-4 16,3-1 1-16,3 5-5 0,0-3-9 15,6 4 0-15,5 3 1 16,1 0-5-16,5-2 0 0,-1 0 4 16,6-1-5-16,2 0 2 0,-3 0 1 15,1 3-4-15,-3 1 3 0,-3 2-2 16,2 3-19-16,-4 3-32 0,0 1-15 15,-2 5-37-15,-2 1-128 0,0 0-97 16,-5 1-190-16</inkml:trace>
  <inkml:trace contextRef="#ctx0" brushRef="#br1" timeOffset="200763.45">11188 14386 840 0,'0'0'0'0,"0"0"254"16,0 0-71-16,-1 62-85 0,-4-38-35 16,0 4-22-16,-2-2-19 0,0 2-15 15,2-2-5-15,3-2 2 0,2-1-8 16,0-4-11-16,0-8-31 16,3-3-34-16,0-8-65 0,8 0-43 15,-1-1-39-15,1-19-121 0</inkml:trace>
  <inkml:trace contextRef="#ctx0" brushRef="#br1" timeOffset="201399.95">11642 13764 715 0,'0'0'0'0,"0"0"240"0,0 0-178 16,0 0-3-16,65 2 14 0,-34 15-13 15,1 5 2-15,2 10-1 0,2 6-19 16,-2 6-14-16,0 3-3 16,-3 2-12-16,-6 1-1 0,-3 1 4 15,-9-1-8-15,-8 0-6 0,-7 0 2 16,-14-1 1-16,-9 1-5 0,-6-1 0 16,-5-2 0-16,-3-5-46 0,0-4-38 15,-1-3-83-15,3-11-135 16,9-5-355-16</inkml:trace>
  <inkml:trace contextRef="#ctx0" brushRef="#br1" timeOffset="201714.91">12474 14532 1052 0,'0'0'0'15,"0"0"69"-15,0 0-16 0,-29 65-17 16,13-38-26-16,-2-3-6 0,-1 7-8 16,-2-2-51-16,0-1-81 0,-4 1-99 15,1-8-220-15</inkml:trace>
  <inkml:trace contextRef="#ctx0" brushRef="#br1" timeOffset="202379.65">13196 14040 573 0,'0'0'0'0,"0"0"253"0,0 0-122 15,0 0-14-15,0 0-11 0,0 0-38 16,-76-28-18-16,55 50 0 0,-1 9-12 15,-2 7 2-15,1 11 3 16,0 5 0-16,3 4-15 0,3 4 8 16,5-5-15-16,6-3-5 0,6-4 0 15,8-10-13-15,10-2-3 0,7-1 0 16,5-5-4-16,7-1-32 0,4-5-32 16,2-5-22-16,3-6-119 0,-6-9-254 15</inkml:trace>
  <inkml:trace contextRef="#ctx0" brushRef="#br1" timeOffset="203597.55">13558 14293 471 0,'0'0'0'0,"0"0"355"16,0 0-216-16,-67 5-15 0,58-5-6 15,4-5-45-15,3-3-33 16,2-5-12-16,4-2-18 0,8-5-7 15,4-3-1-15,6-2 0 0,3-2-4 16,5 1 2-16,0 4 0 0,0 3 0 16,-2 5 2-16,-1 7-2 0,-3 7 0 15,-2 7-5-15,1 9 3 0,-2 9 3 16,-3 4 5-16,-2 7 9 16,-2 1-5-16,0 3 4 0,-1-1 12 15,1-3-14-15,-3-3 1 0,2-6-5 16,2-3-7-16,1-4 3 0,1-1-3 15,-2-6-2-15,1 2 2 16,-4-3-3-16,-1 0-39 0,-4-2-21 16,-1-1-19-16,-2-2-39 0,0-6-48 15,-3-1-35-15,-1 0-74 0,1-7-199 16</inkml:trace>
  <inkml:trace contextRef="#ctx0" brushRef="#br1" timeOffset="203785.08">14104 14060 893 0,'0'0'0'0,"0"0"167"16,0 0-77-16,0 0-14 0,-87 91-2 15,51-52-8-15,-7 8-24 16,-2 1-11-16,-2 1-7 0,-4 3-7 16,0-1-11-16,6-1-4 0,10-9-1 15,5 1-2-15,9-12-97 0,12-8-24 16,9-5-65-16,5-12-161 0,12-5-93 15</inkml:trace>
  <inkml:trace contextRef="#ctx0" brushRef="#br1" timeOffset="204141.27">14203 14339 1096 0,'0'0'0'0,"0"0"97"15,0 0 30-15,0 0-67 0,0 0-39 16,0 0-15-16,0 0-2 0,0 0-2 16,0 0 3-16,47 7-3 0,-38 0-2 15,-1 2 0-15,-1 1 1 16,-4 3-1-16,-3 3-13 0,-1 3 8 16,-10 7-1-16,-3-1 4 0,-7 3 4 15,0-4-4-15,3-1 4 0,1-3 1 16,4-3-3-16,0-6 0 0,4-5 16 15,3 0-7-15,3-4 6 0,3-2 3 16,0 0-8-16,4 0 1 16,6-2 2-16,4-4 2 0,4 0 2 15,4 1-6-15,2-1-6 0,0-1 1 16,0-1-3-16,4 2-4 0,1 2 1 16,3 1 0-16,5 1-84 0,1-2-42 15,-3-4-108-15,-3-1-140 16</inkml:trace>
  <inkml:trace contextRef="#ctx0" brushRef="#br1" timeOffset="204301.93">14768 14508 956 0,'0'0'0'16,"0"0"75"-16,0 0 108 0,0 0-92 15,-10 69-60-15,3-44-25 0,0 0 7 16,0-3-13-16,-4 5 0 0,-3-5-70 15,-6 1-82-15,-7-3-151 0,-2 0-166 16</inkml:trace>
  <inkml:trace contextRef="#ctx0" brushRef="#br1" timeOffset="204935.54">15194 14103 988 0,'0'0'0'16,"0"0"202"-16,-3 63-70 0,-4-40-58 16,5-1-37-16,2-5-19 0,1-1-5 15,8-2-10-15,3-6-4 0,2 2 2 16,7-9 0-16,2-1-1 0,0-1-26 16,6-11-11-16,-3-5-11 0,-3-3-8 15,0-2 1-15,-8-4 6 16,1 0 10-16,-6-2 9 0,-3-1 4 15,-2 1 12-15,-2 1 16 0,-2 1-1 16,0 2 9-16,1 7 16 0,-2 2 13 16,0 8 9-16,0 1-6 0,0 5-9 15,0 1-2-15,0 0-23 16,4 11-11-16,-1 8 6 0,1 8 27 16,1 8-10-16,-3 8 5 0,0 8-4 15,-2 7-7-15,1 5 6 0,-1 5 0 16,0 3-6-16,0-1 4 0,-5-3-10 15,-4-2-2-15,-4-10-2 16,-1-3-3-16,-3-8-1 0,-2-9 0 16,-1-7 4-16,-4-12-3 0,-5-8 6 15,2-6-6-15,-2-4 0 0,2-13 4 16,-1-3 1-16,4-4 4 0,5 0 4 16,5-2-7-16,8-2-6 0,3-1 2 15,6-2-4-15,9 3-3 16,8 0 2-16,7 2-24 0,2 4-26 15,7 2-32-15,0 0-44 0,1 7-103 16,1-5-182-16,2-1-157 0</inkml:trace>
  <inkml:trace contextRef="#ctx0" brushRef="#br1" timeOffset="205241.89">15715 14522 1014 0,'0'0'0'0,"0"0"-19"0,0 0 81 15,0 0 4-15,0 0 10 16,0 0-21-16,0 0-33 0,0 0-12 16,0 0-7-16,66 18-3 0,-56-10 0 15,-6-1 0-15,-3 3-23 0,-1 2 8 16,-7 2 10-16,-9 3 6 0,0 4 2 16,-6-3-2-16,0 0 1 0,4 0 4 15,0-3 6-15,8-1 5 16,0-7 6-16,9 1-8 0,1-2-9 15,8-3 4-15,5 4 3 0,8-3-1 16,6 1 7-16,5-3-10 0,0-2-6 16,1 0-1-16,-4-7-2 0,-5-1 0 15,2 2-44-15,-5-3-30 0,-3 3-21 16,-5 0-82-16,-4-6-133 16,-2 3-281-16</inkml:trace>
  <inkml:trace contextRef="#ctx0" brushRef="#br1" timeOffset="205518.34">16456 13959 1312 0,'0'0'0'0,"0"0"47"0,62-7 3 15,-33 13-9-15,4 8 6 0,6 8-5 16,0 9-2-16,-4 8-9 0,-1 8 0 16,-4 8-4-16,-2 3-5 0,-3 2 0 15,-6-1-1-15,-2-1-13 16,-6-3-4-16,-10-2 0 0,-1-3-2 16,-12-3-3-16,-7-4-21 0,-10-2-29 15,-10-4-37-15,-13-6-105 0,-16-6-266 16</inkml:trace>
  <inkml:trace contextRef="#ctx0" brushRef="#br1" timeOffset="208996.21">4541 13855 293 0,'0'0'0'0,"0"0"43"16,0 0 71-16,0 0 65 0,0 0-96 16,0 0-4-16,0 0 24 0,0 0 0 15,0 0-39-15,-9-29-14 0,1 29-2 16,0 0-14-16,-1 7-20 0,0 6-12 16,-4 7-2-16,0 8 0 0,1 7 13 15,-3 7-2-15,4-1 7 16,-2 5 9-16,0-2 5 0,3 1 3 15,-1-3-3-15,4-4-8 0,5-4-1 16,2-2-8-16,0-5-9 0,5-1-2 16,6-6-2-16,0 1-2 0,7-5 0 15,3-1 2-15,4 1-3 16,7-3-38-16,1 4-58 0,4-6-91 16,1 1-128-16,-6-8-402 0</inkml:trace>
  <inkml:trace contextRef="#ctx0" brushRef="#br1" timeOffset="209891.97">4844 14076 881 0,'0'0'0'16,"0"0"142"-16,0 0-43 0,0 0-44 16,0 0-26-16,0 0-3 0,0 0-10 15,0 0-13-15,0 0-6 0,2 17 6 16,5-1 22-16,-4 8-2 0,2 0-5 15,-3 2 1-15,-1-1-11 16,0 0-3-16,-1 0 5 0,0 0-6 16,0-3-3-16,0-4 2 0,0-1-3 15,0-8 0-15,0 0 0 0,0-8-1 16,0 1-23-16,0-2 3 0,1-3-8 16,2-6 6-16,1-3 1 0,-2-5-18 15,6-6 11-15,-4 0 3 16,4 1 1-16,-3-3 16 0,3 6 6 15,0 0 3-15,-3 1 0 0,1 2 0 16,-1 4 5-16,2 2 1 0,-2-1 6 16,3 3-1-16,-3-1-1 0,3 4 6 15,-1 2-2-15,0 1-8 0,1 2 0 16,-2 0-2-16,2 0-1 16,1 2 4-16,-4 3 2 0,2 4-1 15,0-2 6-15,0 6 5 0,0-1 0 16,-1 5 0-16,2 2 0 0,-2 0-3 15,-1 3-2-15,0-2-5 16,0 0-1-16,-2-1-2 0,2-1-5 16,-2-3 0-16,-2-3 1 0,1-3-2 15,-2-5 0-15,1-1 3 0,2-3-5 16,-3 0-2-16,2 0 0 0,-1-7-3 16,1-3 4-16,1-4-3 0,2-4-3 15,0-1 0-15,3 2 2 16,-3 1 2-16,4-2 4 0,-1 2 2 15,1 0-2-15,0-2 1 0,1 2 0 16,0 2 2-16,1-2-2 0,1 3 0 16,0-2 6-16,0 2-3 0,-1 6 3 15,-1 0-3-15,0 2-1 16,-2 4 3-16,1 1-3 0,-2 0-2 16,0 4 0-16,-2 5 7 0,-3 3 2 15,2 1 3-15,-4 4 3 0,0 4 1 16,0 1 6-16,-5 3-7 0,2-1-2 15,1 4 4-15,-1-3-2 0,0 1 2 16,3-2 5-16,0 1-5 16,1-5-10-16,5-1 2 0,-1-1-8 15,3-3-1-15,1-4 0 0,-1 0 3 16,-2-7-4-16,1-1 2 0,-2 0-2 16,7-3-51-16,-3-4-19 0,4-6-58 15,0-5-118-15,-3-3-209 16</inkml:trace>
  <inkml:trace contextRef="#ctx0" brushRef="#br1" timeOffset="210380.08">5674 13831 784 0,'0'0'0'0,"0"0"82"16,0 0-1-16,0 0-2 0,0 0-28 16,0 0 8-16,73 41-9 0,-49-20-6 15,4 2-14-15,-1 2-2 0,-1 4-1 16,0 0 0-16,-2 2-4 0,-3 3 0 15,-4-1 7-15,-6 1-2 16,-2 1-4-16,-8 2 5 0,-4 1-7 16,-9 1-9-16,-5 1 1 0,-4-2-9 15,-2 0-3-15,-1-4 2 0,1 0-5 16,-2-5-3-16,1 1-22 0,0-1-58 16,1-1-56-16,-4 0-164 0,-3-7-511 15</inkml:trace>
  <inkml:trace contextRef="#ctx0" brushRef="#br1" timeOffset="212224">7321 16411 842 0,'0'0'0'15,"0"0"82"-15,0 0 40 0,0 0-43 16,0 0-27-16,0 0-10 0,0 0-8 15,0 0-11-15,0-31-29 0,5 44-16 16,4 9 24-16,-1 5 5 16,4 11 6-16,-1 5 1 0,-3 1 3 15,-2 4 0-15,-3-7 3 0,-2 3-6 16,-1-3-5-16,0-5 1 0,-2-1-7 16,-2-7 0-16,3-6 2 0,-2-5-4 15,1-12-1-15,0-2 0 16,2-3 5-16,0 0-5 0,0-7 8 15,0-7-8-15,0-7 0 0,4-7-20 16,2-3 0-16,1-1 2 0,1-3 5 16,1 2-4-16,2-1 10 0,1 3 4 15,3 3-2-15,1 3 1 16,-2 6 6-16,0 1-3 0,0 4 0 16,-3 2 2-16,-1 3 5 0,1 1-2 15,-2 5 6-15,1-2-4 0,-1 5-4 16,4-1 6-16,-1 1-8 0,1 0 0 15,1 1 0-15,2 6 5 16,0 4-3-16,4 3 1 0,-3 3 1 16,0 4-3-16,-2 3 9 0,-2 3-5 15,-3 2-3-15,-4 0 6 0,0-1-2 16,-4 2-5-16,-2-6 4 0,0-3-4 16,0-2-2-16,0-2 2 0,0-7 3 15,0 0-4-15,-1-4 0 16,0-5 0-16,-2-1-12 0,1 0 12 15,0-6 0-15,2-1-16 0,-3-5 10 16,2-1-7-16,1-4 2 0,0-4 5 16,6-4-10-16,4 1 1 0,1-5 2 15,3-2-2-15,3 3 8 16,5-1 8-16,2 4-2 0,-2-2-1 16,3 5 4-16,-5 0 0 0,3 4 2 15,-5 3 6-15,-2 1 8 0,-2 5-6 16,-2 2 2-16,-1 4-8 0,-4 2-3 15,-1 1-4-15,3 0-3 16,-2 6 1-16,-2 4 6 0,2 0-5 16,-4 6 3-16,-3 2 9 0,0 7 1 15,0 1 4-15,-5 7 5 0,-1 1 0 16,-3 2 1-16,1 0 14 0,0-1 1 16,2 0-11-16,3-2 3 0,1 2-11 15,2-1-5-15,0-5 5 16,3-2-9-16,3-7-6 0,0-4 2 15,1 0-4-15,2-4 0 0,-2 0 0 16,-1-1 3-16,3-3-5 0,-2 3 3 16,1-7-2-16,3 0-58 0,3-1-6 15,3-1-66-15,5-2-114 16,1-2-263-16</inkml:trace>
  <inkml:trace contextRef="#ctx0" brushRef="#br1" timeOffset="212918.29">8640 16629 676 0,'0'0'0'0,"0"0"225"0,0 0-90 16,0 0-51-16,0 0-42 0,0 0-12 15,0 0 14-15,0 0 5 16,0 0-13-16,47 26 2 0,-21-25-13 16,1 1-9-16,5-2 4 0,1 0-8 15,1 0-6-15,-2 0 9 0,-2 0-9 16,2 0-2-16,-6-2 2 0,0 2-6 16,-7-1 0-16,-1 1 0 0,-2-4 0 15,-5 4-14-15,-3-2-20 16,-1 1-26-16,-6 1-37 0,-1 0-90 15,0 0-174-15,-10 0-164 0</inkml:trace>
  <inkml:trace contextRef="#ctx0" brushRef="#br1" timeOffset="213144.42">8741 16844 638 0,'0'0'0'15,"0"0"298"-15,0 0-134 0,0 0-60 16,73 3-30-16,-48-6-12 0,-1 0-24 16,3-1-18-16,-3 3-3 0,2 1-12 15,-2 0-1-15,-4-2-1 0,-6 2-3 16,-1-1 0-16,-3-2-1 0,-5 3 1 16,1 0-95-16,-4 0-10 0,-1 0-116 15,-1 1-62-15,0 1-119 16</inkml:trace>
  <inkml:trace contextRef="#ctx0" brushRef="#br1" timeOffset="214584.47">10041 16749 364 0,'0'0'0'0,"0"0"241"15,0 0-75-15,0 0-62 0,0 0-6 16,0 0-5-16,0 0-38 0,0 0-5 16,-10-28-21-16,16 28-15 15,3 0 4-15,4 3 5 0,2 0-1 16,7 3 3-16,-2-3-1 0,7 1-10 16,7-4 4-16,1 0-6 0,8 0-1 15,2-6 1-15,1-1-6 0,10 2-3 16,1-4 11-16,2 2-2 0,3-1 1 15,-3 0 0-15,6-1-6 16,-3 2 4-16,2 0-3 0,0-1-5 16,-1 5 0-16,0-1 2 0,-1 3-6 15,3-1 0-15,-1 2 2 0,-1 0 0 16,-4 0-2-16,0 0 2 0,-6 0-1 16,0 0-2-16,1 0 4 0,-4 2-1 15,2-1-2-15,-2 1 2 16,-1-1 0-16,-1 0-1 0,1-1 0 15,0 0 1-15,3 0 1 0,2 2 4 16,0-2-2-16,-1 1 3 0,3 1 5 16,1-1-4-16,0-1-3 0,2 0 6 15,-1 0-7-15,-2 0 0 16,1 3 3-16,-2 0-5 0,2-1-1 16,3-1 6-16,1-1-7 0,4 1 0 15,2-1 10-15,0-1-9 0,3 1 4 16,-3-3 2-16,1 2-3 0,0 1 3 15,0-2 1-15,-1 2-5 0,-1 0-2 16,-1 0 4-16,-1 0-6 16,0 0 1-16,0 2 0 0,-3-1 3 15,3 3-5-15,-2-3 4 0,1 1 0 16,0-1-3-16,1-1 2 0,2 1 0 16,2-2-2-16,0 1 2 0,3 0 1 15,1 0-1-15,1 0 8 0,2 0-2 16,1-1 1-16,5 1 2 15,1 0-7-15,2 0 1 0,5-1 0 16,0-2-3-16,4 0 1 0,5-3 2 16,2 0-4-16,2 4 0 15,3-4 0-15,0 0 2 0,3 1 1 16,-3 4 5-16,-3 0-5 0,0 1 4 16,-4 0-3-16,-7-1 0 0,-7 7-2 15,-6 2 2-15,-5-2-8 0,-6 2 5 16,-6 2 4-16,-6-2-7 0,-7 0 1 15,-4 1 2-15,-5-4-1 16,-5 2-3-16,-4-4-7 0,-5 0-36 16,-7-1-18-16,-2-2-30 0,-9 0-82 15,-8-11-213-15</inkml:trace>
  <inkml:trace contextRef="#ctx0" brushRef="#br1" timeOffset="-206677.23">11617 17177 351 0,'0'0'0'0,"0"0"210"16,0 0-109-16,0 0-14 0,0 0-28 16,0 0-17-16,0 0 2 0,0 0-19 15,0 0 2-15,-15-46-6 0,22 38-6 16,1-2-1-16,-1-1-5 0,3 2 0 15,0-3 0-15,1 3-10 16,2 0 2-16,0 2 4 0,0 1-8 16,0 0 2-16,0 2 2 0,-3 1-2 15,1 2 0-15,-2-2 2 0,-1 3-2 16,-1 0-1-16,-1 0 2 0,0 4 0 16,1 3-2-16,4 7 7 0,-1 3-5 15,3 5 0-15,-1 2 37 16,2 4-13-16,0 2 11 0,-3-3 3 15,2 4 1-15,-3-1-13 0,2 0 3 16,-2-1 6-16,-1-6-15 0,-1 2-2 16,1-7-8-16,-1-1 0 15,-3 1-1-15,1-7-4 0,-2 0-2 16,1-5 2-16,0-2-8 0,-1 0 5 16,2 2 2-16,-2-2-7 0,2-1 3 15,-1 4 0-15,-1-4 0 0,0 3 0 16,0 0 0-16,-1-6-40 15,-3 6-1-15,1-4-18 0,-1 0-46 16,0 1-36-16,0-5-12 0,-4-6-151 16,0-6-167-16</inkml:trace>
  <inkml:trace contextRef="#ctx0" brushRef="#br1" timeOffset="-206436.75">12144 17072 644 0,'0'0'0'0,"0"0"135"0,0 0-16 16,0 0-30-16,0 0-20 0,-63 61-9 15,36-32 9-15,-6-3-13 16,-1 5-13-16,-5 2-16 0,-1 2-7 16,-2 0-6-16,1 1-8 0,0-2-4 15,2-1 2-15,5-2-7 0,7-2 1 16,8-6-8-16,6-2-39 0,7-5-35 15,6-1-44-15,1 2-84 16,11-2 8-16,6-3-30 0</inkml:trace>
  <inkml:trace contextRef="#ctx0" brushRef="#br1" timeOffset="-206015.87">12145 17398 686 0,'0'0'0'0,"0"0"164"16,0 0-22-16,0 0-27 0,0 0-63 15,0 0-13-15,0 0-2 0,0 0-13 16,0 0-7-16,61-25-11 0,-49 28-1 15,1 4 0-15,2-1-7 16,-3 3 3-16,-2-2 2 0,-3 0-6 16,-5 3 3-16,-2 2 2 0,0-2-4 15,-7 1-1-15,2 0 8 0,-5 0-9 16,2-1 6-16,-1 1 1 0,3-3-4 16,2 3 2-16,1-2 17 0,2 2-11 15,1-3 2-15,0 6 4 16,5 1 0-16,0-4-3 0,1-3-1 15,6-3-6-15,1-2 1 0,0 0 5 16,2-3-7-16,3-9 10 0,-2-1-6 16,7-2-6-16,-2 5 0 0,0 1 0 15,2 2 0-15,-1 0-160 16,-1 4-104-16,-2-7-269 0</inkml:trace>
  <inkml:trace contextRef="#ctx0" brushRef="#br1" timeOffset="-205603.22">13093 17345 892 0,'0'0'0'0,"0"0"256"16,0 0-133-16,0 0-68 15,0 0-34-15,0 0 4 0,0 0 5 16,0 0-4-16,81-9-3 0,-48 3-10 16,2 0-5-16,1 1 2 0,-6 2-10 15,0-4 0-15,-6 4 5 0,-2-1-7 16,-4 2 2-16,-4 0 0 0,-4 2 0 16,-3 0-105-16,0-3-23 15,-1 3-167-15,-2 0-52 0,-1-2-243 16</inkml:trace>
  <inkml:trace contextRef="#ctx0" brushRef="#br1" timeOffset="-205153.25">13896 17236 896 0,'0'0'0'0,"0"0"201"0,0 0-85 16,0 0-64-16,0 0-25 0,0 0-18 15,0 0-2-15,0 0 1 16,16-62-10-16,3 55 4 0,3 4 3 15,2 0-9-15,1-2 5 0,0 5 4 16,1 0-6-16,1 0 0 0,-2 6 2 16,-1 5-2-16,-1 3 2 15,-2 9 4-15,2 2-7 0,-4 2 4 16,-2 3 8-16,-1-2 4 0,-3 4 11 16,-1-3 0-16,2-4 1 0,-5 0-5 15,-1-2-4-15,3-9-10 0,-3 2 2 16,2-4-3-16,0-4-7 15,-4 0 1-15,1-5 0 0,3-1 0 16,0-2-4-16,-2 0-13 0,0-3-31 16,1-3 0-16,-4 2-29 0,-1-5-102 15,-3-3-46-15,0-4-62 0</inkml:trace>
  <inkml:trace contextRef="#ctx0" brushRef="#br1" timeOffset="-204919.87">14479 17090 976 0,'0'0'0'16,"0"0"190"-16,0 0-77 0,0 0-33 15,0 0-33-15,0 0-17 16,-77 39 2-16,52-17-5 0,-5 8-8 16,-1 0 6-16,-4 2-8 0,-4 4-3 15,2-2-3-15,-1 4-11 0,4-8 0 16,7 1 0-16,2-10 1 0,6-4-16 15,6 0-10-15,4-8-36 16,7 1-12-16,3-4-39 0,10 0-110 16,2-3-21-16,5-2-135 0</inkml:trace>
  <inkml:trace contextRef="#ctx0" brushRef="#br1" timeOffset="-204658.57">14699 17315 1021 0,'0'0'0'16,"0"0"71"-16,0 0 83 15,0 0-45-15,-7 65-33 0,0-33-20 16,2 1-8-16,-1 1-12 0,4-1-11 16,1 6-4-16,1-2-11 0,0-1-3 15,0-4 3-15,0-8-10 0,0-5 0 16,0-6 10-16,0-5-11 0,0-5 1 15,0 0 0-15,1-3 0 16,-1 1-28-16,0-1-10 0,0-1-41 16,0-2-20-16,1-2-59 0,2-3-200 15,-3-4-225-15</inkml:trace>
  <inkml:trace contextRef="#ctx0" brushRef="#br1" timeOffset="-203407.38">11677 15643 697 0,'0'0'0'16,"0"0"218"-16,0 0-145 0,0 0 46 15,-8 69-7-15,5-34-41 0,-2-1-17 16,4-1-22-16,1-3-16 0,3-7-1 16,4 0-13-16,3-7 1 15,3-2 3-15,2-4-8 0,2-4 2 16,0-6 0-16,3-3 0 0,5-9-30 16,-2-4 4-16,2-1-25 0,-2-2-4 15,-2 0 0-15,-3-2-8 0,0-2 16 16,-6 0-2-16,-2-2-17 0,-5-3 11 15,1 3 11-15,-3 1 14 16,-2 7 28-16,-1 4 4 0,1 3 22 16,-1 2 32-16,0 4 17 0,0 1-1 15,0 3-23-15,0 0-18 0,0 1-23 16,0 6-1-16,1 4 13 0,2 5-2 16,0 4 6-16,0 7 1 0,3 6 0 15,-1 9-5-15,1 2 5 16,-2 6-1-16,0 4 4 0,-1 5 2 15,-3 0-11-15,0 0-8 0,0-5-3 16,-4-4-8-16,-4-4 0 0,-3-6 6 16,-4-7-8-16,1-5 4 15,-2-4 11-15,1-12-3 0,-1-3-1 16,2-7 3-16,-2-2-5 0,3 0 4 16,0-11 5-16,3-3-5 0,-1-4-5 15,2-2 3-15,1-1-10 0,4-3 1 16,4-1 0-16,0 0 0 0,7 0-4 15,5 1 3-15,4-1-24 16,6 5-12-16,2 0-16 0,7 4-36 16,0 3-63-16,-2 5-65 0,3 2-114 15,-5 2-99-15</inkml:trace>
  <inkml:trace contextRef="#ctx0" brushRef="#br1" timeOffset="-203082.39">12184 16181 691 0,'0'0'0'15,"0"0"273"-15,0 0-87 0,0 0-94 16,0 0-37-16,0 0-15 0,0 0-11 16,0 0-14-16,60-30-11 0,-48 35-4 15,-2 3 0-15,-2 2 6 0,-5-1-5 16,-3 4 2-16,0-1-3 15,-7 4 0-15,-4-2 0 0,-1 4 2 16,-3-1 0-16,1 2 1 0,1 0-5 16,-1-1 4-16,6-1 22 0,1-4-4 15,4-2-6-15,3-5-4 0,0-1-11 16,0-2 2-16,4-2 3 0,6-1-6 16,7 0 3-16,2-5 4 15,9-1-10-15,3-2-27 0,3-2-26 16,4 2-82-16,6-4-31 0,1 2-35 15,1-1-235-15</inkml:trace>
  <inkml:trace contextRef="#ctx0" brushRef="#br1" timeOffset="-202830.2">12901 16175 990 0,'0'0'0'16,"0"0"160"-16,0 0-48 0,0 0-61 15,0 0-31-15,0 0 2 0,72-38-8 16,-46 35 4-16,1 2-1 0,3-3-9 16,1 4 3-16,-1 0-4 15,3 0-10-15,-2 0 4 0,0-2-2 16,1 1-114-16,-3 1-55 0,-5 0-90 15,-6-2-140-15</inkml:trace>
  <inkml:trace contextRef="#ctx0" brushRef="#br1" timeOffset="-202200.06">13871 15791 940 0,'0'0'0'0,"0"0"215"15,0 0-119-15,0 0-28 0,0 0-4 16,-26 70-4-16,18-41-10 0,6 1-13 15,2-4-24-15,2-3-8 0,7-4 1 16,2-3-8-16,1-5 2 0,4-5 0 16,2-4 2-16,3-2-4 15,1-9-4-15,-3-7-14 0,3-3 0 16,-2-5 5-16,2-2-5 0,-2-4 1 16,-3 0 7-16,-2-2 0 0,-3 1 6 15,-6 4 8-15,0 0-4 0,-4 5 3 16,0 7 3-16,0 5-2 0,-2 3 6 15,0 5 5-15,0 2-5 16,0 0-6-16,0 4-1 0,0 4-2 16,1 5-7-16,4 4 11 0,-3 6-5 15,5 5 2-15,-2 8 0 0,3 7 12 16,-4 7 5-16,2 7 8 0,-2 1-6 16,0 3-5-16,-3 0-2 0,2-1-5 15,-3-4-6-15,-1-4 2 16,-6-7-5-16,-6-4 4 0,2-9 3 15,-8-7-4-15,3-6 0 0,-7-9 4 16,-3-4-4-16,-2-6 2 0,1-3 1 16,1-8-2-16,5-3-1 0,3-3 4 15,5-5 1-15,2-1-2 16,7-2 5-16,4-3-8 0,4 1 0 16,9 4 1-16,3 2-4 0,4 2 0 15,2 6 2-15,0 3 0 0,5 1-60 16,2 2-8-16,4 3-58 15,1 0-64-15,1 1-103 0,-1 1-132 16</inkml:trace>
  <inkml:trace contextRef="#ctx0" brushRef="#br1" timeOffset="-202026.26">14593 16177 1089 0,'0'0'0'0,"0"0"216"0,0 0-128 16,0 0 6-16,48 68-20 0,-48-49-11 15,0 4-25-15,-2-1-24 0,-2 0-6 16,-3 2-8-16,3-3 0 0,1 1 2 16,-1-2-3-16,3 2-126 0,-9-2-19 15,0-1-294-15,-3-5-483 16</inkml:trace>
  <inkml:trace contextRef="#ctx0" brushRef="#br1" timeOffset="-186014.75">20425 9015 246 0,'0'0'0'0,"0"0"246"0,0 0-191 16,0 0 17-16,0 0-9 15,0 0-13-15,0 0 12 0,0 0 11 16,-41 28-19-16,37-28 2 0,-1-4 4 16,-2 2-11-16,4-3-11 0,-4-1 1 15,4 4-16-15,-3-3-11 0,1-2 0 16,-4-2-6-16,0-1-6 0,3-1 0 16,-1 0 8-16,2 0-4 15,-1 1 6-15,1-1-3 0,0 1-3 16,2 0 3-16,0 1-6 0,3 0-1 15,0 3 0-15,0-1 1 0,0 1-5 16,0-1 6-16,5 1-3 0,1-1-2 16,-1 0 4-16,1 1-2 15,-2-2-1-15,-1 3 4 0,2 1-3 16,-2 3-1-16,4-1 3 0,-1 2-2 16,3 0-6-16,0 0 7 0,1 3 0 15,1 3-4-15,0 2 6 16,0-1 1-16,-3 2-2 0,0-2 4 15,-3 2-2-15,0 0-1 0,-1 0 8 16,0-2-8-16,-4 3 0 0,0-4 12 16,-3 5-5-16,-3 0 3 0,-2-2 2 15,-4 1-9-15,-1-2 0 0,0-2 8 16,-2 0-12-16,1-3 2 0,1-3 6 16,1 0-5-16,-3-4-1 0,-1-7 3 15,2-2-1-15,0-4-5 16,-1-3 0-16,6 2 0 0,1-1-1 15,3 1 1-15,3 6 0 0,2 2-5 16,0 4 6-16,0 2-2 0,4-1-6 16,-1-1 7-16,6 2 0 15,2 2 0-15,-2 1-3 0,6 1 2 16,-3 0-3-16,-1 0 7 0,4 1-6 16,-3 5 0-16,3 0 6 0,0 3-3 15,-2-1-2-15,-1 2 3 0,0 3 0 16,0 0-2-16,-2 1 2 15,-3 0-1-15,-2 0 0 0,1 2 0 16,-1-3 5-16,-5 0-3 0,0-2 6 16,0-4-4-16,-5 2 2 0,0 0 4 15,1-4-1-15,-3 0-5 0,0-4 13 16,-3-1-4-16,0 0-3 0,1-3 2 16,-2-3-11-16,1-2 1 0,0-5 2 15,1-1-5-15,-1-2-2 16,2-2 3-16,2 2 0 0,3 0-8 15,2 4 6-15,1 0-1 0,0 2-1 16,0 3 4-16,0-2 0 0,0 5-7 16,4 1 8-16,2 1-2 15,1 2-9-15,-1-2 7 0,5 2-1 16,-1 0-2-16,-1 0 6 0,4 4 0 16,-2-1-5-16,4 1 7 0,-1 5-2 15,1-3 0-15,-3 3-2 16,-2-1 2-16,-2 3 0 0,0 0-1 15,-2 2 0-15,-4 0 0 0,-2-1 2 16,0 0 5-16,-7 2-6 0,-3-4 0 16,3 2 12-16,-3-1-11 0,-3-3 6 15,-1-1-5-15,0-4-3 0,1-2 2 16,0-1 7-16,0-1-10 0,0-5 4 16,-3-6-1-16,3 4-2 15,0-5 2-15,3-1-1 0,1 1-6 16,5-4 4-16,2 2 2 0,2 3 0 15,0 3-4-15,3 0 3 0,3 3-5 16,0-1 5-16,3 1 2 0,1 2-2 16,0-1-3-16,4 2 3 15,-2 0-3-15,2-1 6 0,0 2-2 16,2 2 0-16,0 2-2 0,1 2 0 16,-2 5-2-16,-3 1 7 0,0 1-4 15,-4 3-2-15,-3 1 5 16,1-2-1-16,-5 1-2 0,-1-2 2 15,0 1 14-15,-1-3-12 0,-6 0 9 16,2 1-4-16,-3-3-2 0,-3 3 4 16,-1-3-4-16,-2 0-5 0,-1-3 6 15,2-3-5-15,-1-2-2 0,2 0 0 16,-1-6 6-16,1-1-8 16,-2-3 2-16,0-4 3 0,4-2-6 15,-2-4 3-15,6 2-1 0,4 1-7 16,0 2 11-16,2 1-5 0,0 5-2 15,0-1 3-15,2 6-1 0,2 1-4 16,4 1 7-16,6 2-2 0,-2 0-7 16,0 2 8-16,2 2 0 15,1 2 0-15,-3 0 0 0,1 1-1 16,-1 4-1-16,0-3 4 0,-1 2 0 16,-2-1-2-16,-4 1 0 0,-3-3 7 15,3 5-4-15,-3-2 7 0,-2 0-5 16,0-1-3-16,-4 0 10 0,-3-2-6 15,-2 2-3-15,0-2 4 16,1 1-3-16,1-6-3 0,-2 1 6 16,3-3-1-16,-2 0-4 0,1-3 2 15,1-4-2-15,-4 0-4 0,2-6 2 16,4 0 0-16,-3-10 0 16,3-2-7-16,2 3 0 0,2 2 0 15,0 2 9-15,0 8-2 0,0 3 0 16,2 1-4-16,-1 6 4 0,0 0 0 15,4 0-11-15,0 1 8 0,4 5-3 16,1 1 4-16,0 4 3 0,-2-1-2 16,3 5 2-16,-2 2 1 15,-1-2-2-15,-3 1 0 0,1-4 4 16,-2-2-6-16,-4 1 4 0,0 0 2 16,-1 0-2-16,-7-1 7 0,2-2-5 15,-2-1-3-15,-4-2 6 0,1-3-3 16,0-2-5-16,-3 0 2 15,1-2 6-15,1-3-10 0,-3-4 3 16,4-3 0-16,-3-4 0 0,1-3 0 16,1-2 0-16,2 1-9 0,6 4 7 15,2 4-1-15,2 3-3 0,0 3 5 16,4-1 0-16,1 2-4 0,7 2 3 16,0-1 3-16,7 2-2 15,-1 2-4-15,1 0 5 0,0 3 0 16,0 4-4-16,-2 1 5 0,-1 2-2 15,1 1-1-15,-8 0 2 0,-1-3 0 16,-3 3 0-16,-4-5 3 0,1 2-6 16,-2-2 6-16,0-1 3 15,-1 4-6-15,-4-4 0 0,-3 1 14 16,0-4-13-16,-6 0 4 0,2 1 0 16,-3-3-6-16,-1 0 2 0,3-5 6 15,0-3-8-15,1-1 2 0,-1-3 2 16,2-2-5-16,-1-1 3 15,4 0-3-15,4 3-4 0,3 3 7 16,1 3 0-16,0 5-2 0,0 0-8 16,1-3 7-16,7 4-7 0,4 1 9 15,4 4 0-15,0 1 0 0,1 3-7 16,-1-3 7-16,0 4 0 16,0-1-1-16,-5 0 5 0,-3-2-8 0,-3-1 4 15,-2-1 3-15,0-1-6 16,-3 0 6-16,0 5 3 0,0-1-5 15,-3 3 10-15,-1 0-1 0,0-1-9 16,-1-1 8-16,2-1-4 16,0-3-9-16,3 1 4 0,0-1 0 15,0-3 0-15,0-2-119 0,0 1-8 16,3-1-145-16,-3-6-257 0</inkml:trace>
  <inkml:trace contextRef="#ctx0" brushRef="#br1" timeOffset="-183216.87">22877 7013 115 0,'0'0'0'0,"0"0"305"0,0 0-220 15,0 0-1-15,0 0 46 0,0 0-26 16,0 0-26-16,0 0 3 0,19 59-17 16,-21-50-7-16,-4-4 7 0,1 0-14 15,-4-2-14-15,-1 0 1 0,0-1-10 16,-2-2-5-16,1 0 3 15,-2-5-6-15,1-3-7 0,0 3 5 16,0-4-6-16,-2-4-8 0,5 1 2 16,-2-1-5-16,2-2 0 0,6 5-3 15,-3-3 3-15,4 1 0 16,2 0-9-16,0 1 10 0,2 3-2 16,4-1-5-16,1 0 6 0,2 3 0 15,0 0-1-15,0 2 0 0,4 2-3 16,-2 0 5-16,3 2-2 0,0 0-4 15,-1 3 6-15,4 5-1 0,-3 0 0 16,1 2-4-16,-2 5 4 0,-1-4 0 16,-4 3 0-16,-2 1 3 15,-3-1-3-15,-1 1 0 0,-2-2 20 16,0 0-10-16,-2 0 6 0,-4 4 1 16,-3-7-6-16,-3 2 4 0,-1 1-3 15,-1-7-6-15,0 1 1 0,0-3 3 16,1-4-7-16,1 0 2 15,-2-4 2-15,5-4-8 0,-4-5 2 16,3 1 4-16,-1-9-9 0,2-1 3 16,0 0 2-16,5-1-2 0,3 1-2 15,1 5 3-15,0 4 0 0,3-1-7 16,6 3 8-16,-2 3-2 0,1 0-5 16,2 3 9-16,3 1-6 15,-3 2 0-15,3 2 4 0,0 0-2 16,0 0-4-16,4 4 6 0,-1 1-2 15,0 4 0-15,1 0 4 0,-1 1-6 16,-1 3 3-16,-3-1 0 0,-2 4 0 16,-3-1 1-16,-4 1 4 15,-2 2-6-15,-1-3 2 0,0 2 9 16,-2-2-6-16,-6-4 2 0,0 0 6 16,-3-3-9-16,-1 0 2 0,-1-3 4 15,-3-4-7-15,0-1 0 16,-3 0 4-16,3-1-6 0,-1-6 0 15,2-5 0-15,1-2 0 0,1-5 0 16,0-3 0-16,4-4 0 0,2 1-17 16,5 4 14-16,2 2-5 0,0 7 3 15,3 3 6-15,1 3-2 0,2 0-5 16,3 2 4-16,3-1-1 16,0 3 3-16,2 0 0 0,3 2 0 15,-2 0-7-15,2 2 10 0,0 2-5 16,-1 3 1-16,0 1 2 0,-3 0-2 15,2 4 0-15,-4 4 1 0,-2 0 0 16,-1 2 0-16,-4 0 0 0,-2-2 5 16,-2 0-5-16,-5 2 17 15,-4-4-10-15,-3 2 6 0,-1-5 0 16,-1-2-7-16,-1-3 1 0,-2 1 1 16,0-6-5-16,2-1 1 0,2 0 5 15,1-2-7-15,2-7 1 0,-3-3 2 16,2-4-7-16,2-3-1 15,-1-5 6-15,5-1-6 0,1-1 0 16,1 2 0-16,3 4-3 0,0 3 2 16,5 6 7-16,3 2-6 0,-1 2-1 15,3 1 5-15,2 3-2 0,-1 1-4 16,2 1 3-16,1 1-3 0,-1 4 3 16,2 5 2-16,0 3 0 15,-3 0-4-15,0 2 6 0,-2 4-4 16,-3 1 1-16,-2 0 2 0,-1-1 3 15,-4-4-4-15,0 1 7 0,-5-2-6 16,-4 1 2-16,1-3 8 16,-4-3-5-16,0-2-1 0,-2-4 6 15,-3 0-8-15,2-2 2 0,0 0 3 16,1-7-8-16,1 0 0 0,0-6 0 16,-1-3 1-16,3-4-3 0,2-2 2 15,-2-6 0-15,4 4-11 0,4 1 7 16,3 4-7-16,0 7 6 15,3 3 5-15,4 1 0 0,2 2-7 16,2 1 7-16,3 3 0 0,2 2-8 16,3 0 8-16,-2 4 0 0,3 3-5 15,-1 3 6-15,-1 2-2 0,-2 3-2 16,0 4 4-16,-3 0-2 0,-4-3 0 16,-1 3 2-16,-5-1 1 15,-3 0-2-15,0-4 0 0,-3 1 7 16,-5-4-6-16,-3 2 9 0,0-5-9 15,-3-1 4-15,0-2 5 0,-1-3-10 16,-1-2 0-16,2 0 11 0,-2-3-11 16,4-5 0-16,-1-3 8 15,1-5-12-15,0-3 1 0,-1-5 6 16,4 0-6-16,2-1-2 0,3 4 8 16,3 4-6-16,0 3-4 0,3 4 8 15,3 3-2-15,1 0-7 0,1 0 11 16,5 5-6-16,-1-1-3 15,3 2 6-15,3 1 0 0,-1 1-9 16,1 2 12-16,-1 5-6 0,-3-2 1 16,-2 5 3-16,0 0-2 0,-1 4-1 15,-3 1 4-15,-1 2-1 0,-3 1 0 16,-3 3 6-16,-2 0-8 16,-7-1 2-16,0-2 8 0,-1-3-10 15,0-2 2-15,-1-3 7 0,0-3-7 16,-1-5 2-16,0 1 4 0,-1-4-6 15,3-1 3-15,-1-7 4 0,-1 0-11 16,3-3 1-16,-1-4 4 0,-1-3-2 16,4 0-2-16,1-3 4 15,3 2-4-15,3 2-6 0,0 4 11 16,0 3-6-16,5 2-6 0,0 2 13 16,3 2-8-16,2 0-2 0,0 1 9 15,3 3-6-15,1 0-1 16,0 1 5-16,1 5-2 0,-3 0-3 15,0 3 5-15,1-1-2 0,-4 4-1 16,1-1 4-16,-4 3-1 0,-1 0-3 16,-5 3 4-16,0-3 1 0,0-1-3 15,0-1 0-15,-6-1 8 0,1-4-8 16,-4 0 0-16,2-2 9 16,0-3-9-16,-2-2 0 0,-1 0 10 15,1 0-10-15,-1-3 0 0,-2-5 6 16,2-2-8-16,-1-5 4 0,-1-2-4 15,2-5-2-15,2-1 7 0,-4-2-6 16,6 1-4-16,3 3 9 16,2 4-4-16,1 6-8 0,1 4 14 15,1 3-8-15,2 2-6 0,3 2 12 16,4 0-4-16,2 5-10 0,2 1 17 16,2 2-10-16,1 4 2 0,2 0 5 15,-2 1-4-15,-1 1 3 16,-1 0 4-16,-4-2-8 0,-3 1 1 15,-3 0 4-15,-5-3-1 0,0 1-3 16,-1 1 4-16,-3-4 6 0,-6 2-8 16,-3-1 11-16,-2-1-11 0,-2-5 0 15,-1 2 0-15,0-4 8 0,1-1-9 16,0-1 2-16,2-7 4 0,-1-1-6 16,0-6 2-16,1-2-2 15,0-7-4-15,0-2 9 0,4-6-8 16,3-1-8-16,4 4 10 0,3 4-6 15,0 9-1-15,8 7 12 0,3 4-6 16,7 5-11-16,5 0 18 0,3 7-8 16,0 5-5-16,2 5 16 15,-3 2-10-15,-3 6 4 0,-6-4 9 16,-1-1-9-16,-7 1 6 0,-3-4 7 16,-2-2-13-16,-2-1-2 0,-1-2 2 15,0 0 4-15,-2 0-49 0,-5 2-68 16,-4-2-108-16,-7-3-442 15</inkml:trace>
  <inkml:trace contextRef="#ctx0" brushRef="#br1" timeOffset="-173876.35">20946 8925 81 0,'0'0'0'15,"0"0"64"-15,0 0-45 0,0 0 314 16,0 0-239-16,0 0-9 0,0 0 26 16,0 0-25-16,2-1-23 0,-2-1 1 15,-1-1 3-15,0 3-12 0,-1 0-18 16,0-1-5-16,-3 0-7 0,2-2-5 16,-5 1 4-16,2-3-11 15,0 5-12-15,2-1 8 0,-3 1-10 16,1 1-6-16,-2 4 13 0,-2-1-8 15,4 2-4-15,-5 2 12 0,2 0-7 16,0 1-5-16,-3-1 12 0,2 1-4 16,0 1-3-16,-3 3 2 15,4-3 0-15,1 0-1 0,1 4 0 16,-2-1 3-16,5 2-5 0,1 0 4 16,-1 2 10-16,3 1-13 0,1-1 2 15,0-1 17-15,0 2-10 0,0-1 11 16,2-1-6-16,4 1-3 15,-2 1 10-15,5-4-9 0,-2 3-6 16,0-3 10-16,3-1-8 0,0 1-4 16,0-1 6-16,-1-4-8 0,3 0-2 15,-2-2 2-15,-2-3 2 0,3 1-3 16,-2-4-83-16,0-1-34 0,1-2-156 16,-4-6-118-16</inkml:trace>
  <inkml:trace contextRef="#ctx0" brushRef="#br1" timeOffset="-171852.85">21100 9066 117 0,'0'0'0'0,"0"0"56"0,0 0 269 15,0 0-223-15,0 0 18 0,0 0 14 16,0 0-22-16,0 0 0 15,0 0-31-15,-20 12-7 0,19-12-22 16,-1-4-23-16,2-2-18 0,0-1-14 16,0 0 6-16,2-2-3 0,4 2-6 15,2-3 10-15,0 4-5 0,-3-3-6 16,5 2 8-16,-1 0-2 0,-1-1-9 16,-1 4 15-16,3-3-6 15,-2 1-2-15,-2 0 6 0,1 1-2 16,-1 0-1-16,-1 2-1 0,-3-2 2 15,2 4-2-15,0 1 2 16,-1 0-2-16,1 0-7 0,0 0 11 16,1 2-6-16,1 4-4 0,0 0 11 15,0 5-4-15,1 0 0 0,1 3 0 16,1 3 12-16,-1-1-10 0,3 2 13 16,-4 0-7-16,0-4-5 0,3 4 8 15,-3-3-8-15,0 1-4 0,3 2 2 16,-2 0 9-16,-2-3-12 15,3 3 4-15,-5-3 11 0,0-2-10 16,0 0 4-16,-3-1-5 0,1 1-4 16,4-3 4-16,-4 1 3 0,-2-5-5 15,2 2 0-15,-2-6 4 0,0-1-5 16,0-1-18-16,0 0-7 16,1-3-12-16,0-6-17 0,-1-5-85 15,0-2-83-15,0-3-40 0,-1 0-72 16</inkml:trace>
  <inkml:trace contextRef="#ctx0" brushRef="#br1" timeOffset="-171509.77">21463 8931 591 0,'0'0'0'0,"0"0"229"16,0 0-101-16,0 0-32 0,0 0-23 16,0 0-13-16,0 0-13 0,0 0-22 15,0 0-8-15,4-5-16 0,-5 15-1 16,-4 1 0-16,-2 3 33 16,-4 4-28-16,-3 2 11 0,-1 2-5 15,-4 2-5-15,-2 2 14 0,-2 2-6 16,-6 1-7-16,2 3 9 0,-4-3-5 15,6-2 4-15,4-3 2 0,6-5-13 16,4-4-8-16,4-4 8 0,4-3-4 16,3-4-21-16,0 0-20 15,2-1-17-15,6-3-38 0,2 0-9 16,4-3-41-16,-1-6-119 0,5-1-69 16</inkml:trace>
  <inkml:trace contextRef="#ctx0" brushRef="#br1" timeOffset="-171208.09">21495 9145 646 0,'0'0'0'15,"0"0"200"-15,0 0-136 0,0 0-32 16,0 0-7-16,0 0 15 0,0 0 7 15,0 0-3-15,29 34 6 0,-28-22-7 16,3 1 2-16,-4-1 2 16,0 0-22-16,0 0-11 0,0-1 4 15,1 0-7-15,-1-3-4 0,-3-2 2 16,3 0-9-16,0-2 0 0,0-2 0 16,0 0-3-16,0-2-34 0,0 2 3 15,0-1-23-15,5-1-26 16,1 0-18-16,1 0-53 0,-2-1-183 15,-1-4-212-15</inkml:trace>
  <inkml:trace contextRef="#ctx0" brushRef="#br1" timeOffset="-170943.39">21734 9210 369 0,'0'0'0'0,"0"0"457"16,0 0-304-16,0 0-20 0,0 0-43 16,0 0-18-16,0 0-15 0,0 0-24 15,0 0-18-15,15 58-14 0,-16-50 8 16,-4 4-6-16,-2-4-6 15,-1 3-60-15,-4-1-99 0,-2-3-209 16,-6 0-248-16</inkml:trace>
  <inkml:trace contextRef="#ctx0" brushRef="#br1" timeOffset="-170092.14">22207 8893 759 0,'0'0'0'0,"0"0"183"16,0 0-106-16,0 0-5 0,-17 69-11 15,14-48-9-15,3-3-10 0,0-1-16 16,3-4-16-16,2-5-9 0,1-2 6 16,3-2-8-16,0-3-3 0,4-1 8 15,0-6-5-15,2-3-29 16,1-7-2-16,0 0-21 0,-1-3-24 15,-1 1 27-15,-3-1 6 0,-4-2 3 16,3 5 30-16,-5 0 9 0,-1 3 2 16,-2 1 0-16,-1 6 18 0,1-1 21 15,-2 4 20-15,0 0 0 0,0 2-5 16,0 1-7-16,0 0-20 16,0 1-13-16,0 0-3 0,0-1-11 15,1 4 0-15,-1 1 0 0,1 1 6 16,2 4-4-16,0-1 13 0,2 7-1 15,0 2 4-15,-2 4-1 0,3 3-4 16,-2 2-1-16,0 4 8 16,1 1-2-16,-1 1 6 0,-2-1-9 15,-2 0-6-15,0-2-10 0,-3-1 2 16,-6-3 11-16,-2-5-13 0,-3-1 2 16,0-4 10-16,0-4-13 0,-3 0 4 15,4-7 5-15,0-3-10 16,1-2 6-16,1 0 14 0,2-1-6 15,0-3 8-15,5 0-7 0,2-2-7 16,0 1 12-16,-2 0-4 0,3-3-10 16,0 3 12-16,1-1-13 0,0 0-4 15,2-1 4-15,5-3-1 0,0-2-8 16,4-3 14-16,1 1-9 16,0-3-6-16,3 5-1 0,1 1-28 15,3 0-37-15,3 1-10 0,-1 2-62 16,-2-1-200-16,-3 0-154 0</inkml:trace>
  <inkml:trace contextRef="#ctx0" brushRef="#br1" timeOffset="-169896.58">22556 9138 817 0,'0'0'0'0,"0"0"197"15,0 0-69-15,0 0-45 16,0 0-23-16,31 65-16 0,-29-50-4 15,-2 1-3-15,0 1-18 0,-2 0-13 16,1-1 5-16,0-3-8 0,0-3-6 16,-1 1-12-16,1-7-55 0,1-2-79 15,0-2-34-15,2 0-65 0,0-9-193 16</inkml:trace>
  <inkml:trace contextRef="#ctx0" brushRef="#br1" timeOffset="-169476.46">22837 8862 775 0,'0'0'0'0,"0"0"215"16,0 0-102-16,0 0-45 0,75-7-29 15,-53 18-29-15,2 8 41 0,0 6-4 16,-1 7 3-16,0 1 1 16,-5-1-16-16,-2 5-9 0,-3-5-1 15,-3-1-8-15,-3 0-6 0,-4-6 7 16,-2-1-13-16,-1-3-10 0,-6 2 10 16,-6-3-7-16,-2 0-49 0,-8-1-25 15,-5 2-75-15,-8-1-238 16,-8 2-375-16</inkml:trace>
  <inkml:trace contextRef="#ctx0" brushRef="#br1" timeOffset="-167098.05">23487 9056 117 0,'0'0'0'16,"0"0"40"-16,0 0 295 16,0 0-224-16,0 0 21 0,0 0 13 15,0 0-34-15,0 0 0 0,-15-1-23 16,15 1-10-16,0 0-9 0,0 0-25 16,0 0-16-16,0 0-6 0,0-1 1 15,0 0-13-15,0 1-13 16,0 0 6-16,3 0-6 0,7 2-7 15,0-2 17-15,5 0 2 0,4 0-6 16,4 0 14-16,-3 0-7 0,3 0-8 16,-4-2 10-16,-2-1-7 0,2 2-9 15,-4 1 8-15,3 0 1 0,-2 0-6 16,-3 0 2-16,-1 0-4 16,-2 0-40-16,-4 0-9 0,0 0-35 15,-4 0-108-15,-1 0-11 0,-1 1-36 16,-3 2-110-16</inkml:trace>
  <inkml:trace contextRef="#ctx0" brushRef="#br1" timeOffset="-166877.52">23533 9175 503 0,'0'0'0'0,"0"0"308"0,0 0-168 16,0 0-28-16,0 0-36 0,0 0-44 15,0 0-18-15,0 0 33 16,0 0 4-16,24 21-11 0,-4-21-14 15,1 0-2-15,1 0-14 0,1-1-11 16,-5 1 2-16,-1 0 11 0,-3 2-15 16,-4-2 6-16,-1 2-1 0,-3-1-4 15,-1 0 0-15,4 2 0 0,-5-1-142 16,1-1-52-16,-2-1-89 16,-3 0-278-16</inkml:trace>
  <inkml:trace contextRef="#ctx0" brushRef="#br1" timeOffset="-166114.39">24281 8893 353 0,'0'0'0'0,"0"0"440"0,0 0-306 16,0 0-26-16,0 0-33 0,0 0-27 16,0 0-15-16,-62 11-12 0,49 7 5 15,0 4-8-15,1 0 6 16,1 2 10-16,4 1-10 0,-2 1-7 15,6 2 17-15,1-3-2 0,2 5-17 16,0-5 0-16,0-2-2 0,2 1-4 16,5-2 9-16,4-3-9 0,0 0-8 15,5-4 11-15,0 0-12 0,4-5 0 16,5-1-24-16,3-7-36 16,-1-2-58-16,4-1-53 0,-1-9-85 15,-1-2-202-15</inkml:trace>
  <inkml:trace contextRef="#ctx0" brushRef="#br1" timeOffset="-165741.58">24632 8890 520 0,'0'0'0'0,"0"0"384"16,0 0-194-16,0 0-84 0,0 0-54 15,0 0-9-15,0 0 19 0,-14 63-12 16,10-29-8-16,-2 0-4 16,3 2-16-16,2 0-11 0,1-5 6 15,0-2-12-15,0-1-10 0,5-3 10 16,1-2-10-16,-1-3-59 0,2-3-25 16,-3-4-71-16,-2-3-191 0,0-6-145 15</inkml:trace>
  <inkml:trace contextRef="#ctx0" brushRef="#br1" timeOffset="-165525.81">24928 9164 791 0,'0'0'0'0,"0"0"376"0,0 0-250 15,0 0-56-15,0 0-46 0,0 0-14 16,-11 61-9-16,4-39 7 16,-2 0-8-16,2 1 0 0,-1-1-75 15,-2 1-60-15,1-4-101 0,-1-7-119 16</inkml:trace>
  <inkml:trace contextRef="#ctx0" brushRef="#br1" timeOffset="-165145.31">25398 8957 788 0,'0'0'0'15,"0"0"224"-15,0 0-57 16,0 0-59-16,0 67-39 0,-4-36-26 15,-4 4 2-15,4 1-9 0,0-2-24 16,4 1-2-16,0-6-9 0,1-2-2 16,4-2-1-16,-1-5-1 0,3-8-131 15,-3-1-39-15,2-11-121 0,-3-6-198 16</inkml:trace>
  <inkml:trace contextRef="#ctx0" brushRef="#br1" timeOffset="-164859.08">25717 8868 1116 0,'0'0'0'0,"0"0"178"16,0 0-110-16,0 0-37 0,0 0-13 15,79 0 10-15,-53 13 1 0,2 3 13 16,2 4 1-16,-4 2-20 0,0 2-12 16,-3 1 13-16,-6 2-4 0,-4 0-5 15,-9-1 19-15,-4 0-18 0,-9 4-9 16,-10 0 5-16,-7 2-9 16,-4 0-6-16,-4 1-66 0,-6-2-43 15,-8-5-152-15,-10-3-314 0</inkml:trace>
  <inkml:trace contextRef="#ctx0" brushRef="#br1" timeOffset="-162548.45">23430 6893 121 0,'0'0'0'0,"0"0"448"15,0 0-354-15,0 0 27 16,0 0-25-16,0 0-24 0,0 0 11 15,0 0 0-15,1-61-17 0,-1 57-5 16,-3 4-16-16,-1-3-22 0,-3 3-11 16,0 0-4-16,-4 9-14 0,-2 4 1 15,-2 6 10-15,0 3-2 0,2 3-3 16,0 2 0-16,2-1 4 16,3 2-3-16,2-3 17 0,4 3-12 15,2-8-1-15,0 1 11 0,2 0-10 16,4-1-4-16,3 0 9 0,3-1-10 15,1 1-2-15,5-1 2 0,0-1-2 16,5 1-117-16,-4-2-55 16,-2 0-124-16,-3-7-198 0</inkml:trace>
  <inkml:trace contextRef="#ctx0" brushRef="#br1" timeOffset="-162109.12">23656 7043 678 0,'0'0'0'0,"0"0"300"15,0 0-124-15,0 0-88 0,0 0-43 16,0 0-19-16,-11-62-3 16,18 56-17-16,-1-5-9 0,5 6 6 15,-2-1 2-15,0 0-6 0,-1 3 2 16,3 1-1-16,2 1-3 0,-1 1 6 16,-1 0-5-16,1 0-1 0,-1 4 6 15,2 4-4-15,-2 2-4 0,1 5 10 16,0-1 0-16,0 3-3 15,-1 2 13-15,-1 0-3 0,1-1-7 16,0-1 11-16,-1 1-12 0,2-1-3 16,-2-3 6-16,-3-1-8 0,1-1-3 15,0-5 8-15,-3 1-3 0,-1-4-18 16,0 0 1-16,-2-2-20 16,-1 1-52-16,1-3-15 0,3-2-66 15,-3-4-96-15,-2-2-100 0</inkml:trace>
  <inkml:trace contextRef="#ctx0" brushRef="#br1" timeOffset="-161901.22">23989 6907 677 0,'0'0'0'0,"0"0"317"0,0 0-153 0,0 0-88 15,0 0-51-15,0 0 0 16,0 0 29-16,-76 65-22 0,52-33-7 15,-3 0 5-15,2 2-11 0,1-1-14 16,4 0 0-16,1-4-4 0,1-2-2 16,4-2-28-16,-1 0-39 0,7-6-98 15,0-1-65-15,2-7-116 0</inkml:trace>
  <inkml:trace contextRef="#ctx0" brushRef="#br1" timeOffset="-161464.12">24084 7105 565 0,'0'0'0'0,"0"0"337"0,0 0-185 16,0 0-54-16,0 0-31 0,0 0-17 16,0 0-14-16,0 0-27 0,0 0-11 15,22-14 4-15,-16 14 7 0,1 1-11 16,1 8 4-16,0-3 3 16,-3 4-5-16,-2 0-8 0,-1 1 8 15,-2 0-51-15,0 3 38 0,-5-2 6 16,-6 1-5-16,1-2 14 0,1-1-2 15,0-3 0-15,0 1 0 0,2-5 7 16,4 0 1-16,-1-2 22 16,3 0-2-16,1-1-1 0,0 0 0 15,0 0-15-15,0 0-10 0,1 0 6 16,4 1-10-16,1-1 3 0,1 2 10 16,3-2-9-16,-1 0-4 0,2 0 4 15,5-2-5-15,3 1-153 16,1 0 13-16,5-1-81 0,-5-2-290 15</inkml:trace>
  <inkml:trace contextRef="#ctx0" brushRef="#br1" timeOffset="-161278.95">24414 7199 922 0,'0'0'0'0,"0"0"174"16,0 0-41-16,0 0-98 0,0 0-14 15,0 0 2-15,0 0 4 0,0 0-17 16,18 62-12-16,-24-45 4 16,-2-2 7-16,-1 2-49 0,-6-2-71 15,0-2-111-15,-2-2-280 0</inkml:trace>
  <inkml:trace contextRef="#ctx0" brushRef="#br1" timeOffset="-160697.99">24734 6907 969 0,'0'0'0'0,"0"0"322"0,0 0-235 15,0 0-59-15,0 0-19 0,0 0-13 16,0 0 8-16,0 0 11 16,0 0-14-16,-4 57-2 0,12-46 2 15,2-5 4-15,2 1-5 0,1-3-3 16,1-4 1-16,3 0-70 0,-1-7 29 16,4 0-14-16,-7-7-33 0,1 1 24 15,1-3 7-15,-3-3 0 16,0 0 22-16,-3 0 3 0,-1-2 3 15,1 0 21-15,-5 2 6 0,1 5 4 16,-4-3 0-16,1 6 85 0,-2 3-12 16,0 0 3-16,1 4-9 0,-1 2-5 15,0 2-15-15,0 0-28 0,0 0-23 16,3 8 1-16,1 0-4 16,-1 9 5-16,5 4 4 0,-3 6 9 15,3 3 2-15,-1 10 10 0,0 3-5 16,0 7 22-16,-3 2 2 0,-1-4-14 15,-3-3-20-15,0-5 21 0,-2-5-20 16,-3-3 12-16,-3-7 5 16,-2-7-20-16,0-6 4 0,-2-5 10 15,2-5-14-15,-1-1 11 0,-3-2 11 16,2-8-17-16,-6-1 2 0,4-3 6 16,0-2-13-16,3 1-8 0,1 1 4 15,3 1-1-15,6 4-22 16,1 0-5-16,4 1-46 0,4-2-57 15,9 0-15-15,3-3-129 0,2-2-190 16</inkml:trace>
  <inkml:trace contextRef="#ctx0" brushRef="#br1" timeOffset="-160318.8">25135 7117 148 0,'0'0'0'0,"0"0"543"16,0 0-397-16,0 0 17 16,0 0-40-16,0 0-20 0,0 0-19 15,0 0-34-15,50-25-16 0,-42 25-1 16,-1 0-22-16,2 0-7 0,-2 0 8 16,2 5-14-16,-3 1-3 0,3 1 10 15,0 0-5-15,-2 1-5 16,-1 3 10-16,2-5-7 0,-4 5-5 15,-2-4 4-15,-1 1-7 0,-1 2-1 16,-2 0 8-16,-5-4-2 0,-2 3 3 16,-1-2 4-16,0 0 7 0,0-2-9 15,4 0 30-15,1-3-8 16,3-1-9-16,2 0 6 0,0-1-17 16,0 0-4-16,0 0 4 0,2 0-6 15,6 0-3-15,2 1 11 0,3-1 0 16,-1 0-42-16,3 0-17 0,0 0-51 15,1 0-136-15,1-3-95 0,-2-4-387 16</inkml:trace>
  <inkml:trace contextRef="#ctx0" brushRef="#br1" timeOffset="-160145.68">25671 7179 819 0,'0'0'0'0,"0"0"277"15,0 0-96-15,0 0-90 0,0 0-36 16,0 0-24-16,0 0-18 0,5 73-9 16,-9-50 8-16,-5 2-18 0,-2 0-71 15,-7 0-41-15,-7-8-191 0,-5-9-641 16</inkml:trace>
  <inkml:trace contextRef="#ctx0" brushRef="#br1" timeOffset="-158597.65">25535 6761 289 0,'0'0'0'16,"0"0"453"-16,0 0-329 0,0 0-18 15,0 0-7-15,0 0-35 0,0 0-33 16,0 0-14-16,6-8-11 0,0 14-1 15,1 2 7-15,1 2 1 0,-1-1-6 16,3 1 8-16,1-2 4 16,-1 1-7-16,2-2 3 0,-1 1 4 15,0 0-5-15,0 1 1 0,-1-1-1 16,-1-2-8-16,-1 1 0 0,3 1 4 16,-2 2-10-16,0-2 0 0,-3 2 10 15,-1-3-11-15,-2 2 2 16,2 1 7-16,-2-4-9 0,-1 2 2 15,-1-2 11-15,0 5-9 0,0-9 3 16,-1 6 2-16,1-1-8 0,3-1 0 16,-2 4 9-16,1-3-11 0,-1 0 2 15,2 0 0-15,0-2 3 0,-3 1-2 16,3-1 4-16,-3-2-7 16,-1-1 4-16,1 2 4 0,-1-2-8 15,0 4 1-15,0-2 2 0,-1 3 2 16,-3 1-2-16,3-1 4 0,0-1-9 15,-2 1 5-15,2-1 5 0,0 2-11 16,-2-1 4-16,1 0 2 16,1 1 1-16,-2-1-3 0,-2 0 2 15,3 0-1-15,0 3 0 0,-1-1 0 16,-3 2 1-16,2 1-2 0,-4-1 2 16,3 3 0-16,-3-7-2 0,1 4 2 15,1-2 0-15,-4 1-3 16,5 4 4-16,-5-2 1 0,-1 1-3 15,-1 2 0-15,-2-1 3 0,-1 1-1 16,3 0 13-16,-2-2-7 0,3-2 8 16,3 1 3-16,3-7-9 0,-1 0-1 15,4-2 3-15,1-2-14 0,-1 1 0 16,2 1 4-16,0-3-2 16,0 0-2-16,0 0 0 0,0 0-28 15,0 0-33-15,0 0-36 0,2-9-156 16,3-4-333-16</inkml:trace>
  <inkml:trace contextRef="#ctx0" brushRef="#br1" timeOffset="-158184.3">26175 6947 675 0,'0'0'0'15,"0"0"380"-15,0 0-194 0,0 0-88 16,0 0-53-16,0 0-10 0,0 0-19 16,0 0-7-16,0 0 9 0,50-13-1 15,-29 7-14-15,2 1 6 16,0 4-1-16,-3-2-10 0,0 2-4 15,-3 1-27-15,-1 0-57 0,-1-1-133 16,-8 1-64-16,-7 0-148 0</inkml:trace>
  <inkml:trace contextRef="#ctx0" brushRef="#br1" timeOffset="-158018.75">26158 7086 898 0,'0'0'0'0,"0"0"253"0,0 0-177 15,0 0-52-15,0 0 23 0,0 0-18 16,69 2-15-16,-45-4-4 16,0 2-10-16,-5 0 0 0,2 0-51 15,-1 0-49-15,-1 0-158 0,-5-2-65 16,-3-8-180-16</inkml:trace>
  <inkml:trace contextRef="#ctx0" brushRef="#br1" timeOffset="-157624.86">26925 6729 406 0,'0'0'0'0,"0"0"480"0,0 0-338 15,0 0-62-15,0 0-15 16,-61 53 8-16,43-26-8 0,-3 3 0 15,6 1-17-15,-1 1-16 0,4-2-7 16,4 1 1-16,2 2-15 0,6-1-4 16,2-1-3-16,8-2-5 0,6-1-1 15,4-6-4-15,6-6-35 0,1-1-28 16,9-5-31-16,-1-1-127 16,-1-6-101-16,-5-3-48 0</inkml:trace>
  <inkml:trace contextRef="#ctx0" brushRef="#br1" timeOffset="-157114.62">27186 6817 386 0,'0'0'0'16,"0"0"459"-16,0 0-298 16,0 0-20-16,0 0-70 0,0 0-22 15,0 0 2-15,0 0-20 0,0 0-15 16,65-20 5-16,-48 23-8 0,1 0-8 15,-1 3 2-15,-2 5-5 0,-1 3-4 16,-1 2 4-16,-2 1 1 16,-3 2-6-16,-6 2-13 0,-2-2 0 15,-5 0-4-15,-5 0 2 0,-4 3-12 16,-4-5-14-16,-2 4-1 0,-2-3 6 16,-1-3 5-16,0 0 13 0,-3-1 25 15,6-6-3-15,-1 1 33 16,7-3 32-16,3-2-6 0,4 0 5 15,5-4-19-15,2 0-20 0,0 0-8 16,5 0-8-16,3 0-11 0,1 0 2 16,5-3 21-16,3 0-17 0,1-2 5 15,2 0-7-15,2-2-3 0,0 1 0 16,4 2 0-16,2 1-46 16,1-2-36-16,2 1-92 0,1-1-105 15,-4 1-251-15</inkml:trace>
  <inkml:trace contextRef="#ctx0" brushRef="#br1" timeOffset="-154379.79">27201 7134 153 0,'0'0'0'0,"0"0"0"16,0 0 396-16,0 0-315 16,0 0 55-16,0 0-38 0,0 0-23 15,0 0 13-15,-4-31-9 0,5 28-21 16,4-3-12-16,4 3-18 0,0-2-11 15,5 3 3-15,1-4-10 16,-3 4-8-16,7 1 4 0,-1 1-1 16,5 0-4-16,0 0 3 0,0 0 0 15,1 0-3-15,0 0 4 0,3 1-3 16,-1-1-3-16,-1 2 2 0,-5-2 18 16,-3 3-12-16,-7 0 2 15,-5 2-4-15,-2 5-1 0,-3 2 15 16,-9 7 6-16,-7 5 6 0,-6 3 6 15,-7 3-12-15,-1 3-4 0,-3 2 2 16,2-4-10-16,3-5-11 0,2 1 3 16,6-5-3-16,3-4-4 0,6-3-29 15,3-5-21-15,6-4-26 16,2-4-48-16,5 0-87 0,4-2-38 16,3-6-192-16</inkml:trace>
  <inkml:trace contextRef="#ctx0" brushRef="#br1" timeOffset="-154200.28">27827 7317 1153 0,'0'0'0'15,"0"0"163"-15,0 0-85 0,0 0-55 16,-77 61-21-16,58-43-4 0,-1 2-64 15,-1-4-91-15,-6-3-212 0</inkml:trace>
  <inkml:trace contextRef="#ctx0" brushRef="#br1" timeOffset="-153536.45">28365 6860 654 0,'0'0'0'16,"0"0"364"-16,0 0-213 0,0 0-82 15,0 0-24-15,0 0-27 0,0 0 2 16,0 0 3-16,0 0-11 0,50-28 1 15,-28 28 5-15,1 0-6 0,-3 4-6 16,0 2 5-16,-4 2-7 16,-4 3-7-16,-3 1 3 0,-8 3 0 15,-1 3-5-15,-8 1 9 0,-9 1 1 16,-3 1-6-16,-5 1 2 0,1 0-2 16,1 0-7-16,5-4 6 15,5-3 0-15,4-6-7 0,1-1 5 16,6-4-6-16,2-4-5 0,0 5 1 15,8-4 8-15,3-1 0 0,2 0 7 16,5 3 2-16,-1 4-6 0,1 1 5 16,1 3-3-16,-5 2 0 0,-2-3 2 15,-1 3 4-15,-4 1-2 16,-1-1 7-16,-1-2 1 0,-2 3 0 16,-3-6 11-16,-3 3-3 0,-4 0-4 15,-4 0 9-15,-7 2-8 0,2 1-9 16,-5-6 1-16,1 3-5 0,1-4-4 15,-1-1 2-15,-1-1 2 16,5 0-4-16,-1-2-45 0,6-3-6 16,5 2-21-16,1-2-102 0,5-5-89 15,0-7-228-15</inkml:trace>
  <inkml:trace contextRef="#ctx0" brushRef="#br1" timeOffset="-153248.1">28979 6817 1109 0,'0'0'0'0,"0"0"210"16,0 0-134-16,82-33-50 0,-59 33-5 15,-1 6 9-15,2 8-4 0,2 8 2 16,-5 5 5-16,2 5-17 0,-6 0 1 15,-4 1-1-15,-6 1-6 16,-3-3 2-16,-4-2 4 0,-2-1-7 16,-9-5-4-16,-8 1 5 0,-3-1-6 15,-7 0-1-15,-5 0-4 0,-7-2-20 16,-4 1-21-16,-6 1-32 0,-3 2-52 16,1-7-142-16,-2-2-504 15</inkml:trace>
  <inkml:trace contextRef="#ctx0" brushRef="#br1" timeOffset="-148297.74">20303 12121 517 0,'0'0'0'16,"0"0"249"-16,0 0-123 0,0 0-10 15,0 0-79-15,0 0-32 0,0 0-10 16,-6 18 8-16,6 5 20 0,2 12 9 16,0 1 4-16,-1-1 1 0,0 3 0 15,1 0-11-15,-2-2-2 16,0 0-4-16,0-5-1 0,0-3-1 16,-3-7-8-16,2-2-2 0,1-6-3 15,-1-4-5-15,1-3 0 0,0-5 5 16,0-1-5-16,0-1 0 0,0-6 11 15,0-7-13-15,0 0-13 16,7-7-12-16,1-5-9 0,3 2 1 16,-1-4 5-16,2 2 2 0,-1 0 7 15,1 1 15-15,3-1 4 0,-2 3 2 16,-1 2 0-16,-2 4 4 0,0 3 2 16,-2 2 10-16,1 5 6 0,0-1 1 15,-5 4-1-15,5 1-9 16,-1 2-8-16,-2 1 0 0,4-2-1 15,2 5-2-15,0 8 4 0,3 1 1 16,-3 8 4-16,1 4 7 0,-3 2 2 16,0 3-4-16,-4 3 6 0,2-3-5 15,-4 0-1-15,1-1 1 0,-4-4-9 16,0-2-4-16,0-3-1 16,-1-7-2-16,0-4-1 0,0-5 0 15,-2-1 5-15,1-2-5 0,-3 0 0 16,2 0 10-16,-1-11-14 0,-2 4-1 15,3-5-4-15,2-2-5 16,1-4 2-16,6-3-8 0,3-1 3 16,1-4 6-16,6 2 0 0,4-4-1 15,1 2 9-15,2-1-1 0,1 2 4 16,2 3 0-16,-1 3 0 0,-4 0 1 16,-1 4 7-16,-5 3 8 15,-5 5 2-15,-2 1-3 0,-4 4-6 16,-2 2-3-16,1 0-1 0,-2 1-6 15,-1 8 2-15,2-1 9 0,-3 7-4 16,0 3 3-16,-3 3 5 0,-3 5-2 16,-2 2 3-16,1 1 4 0,1 5 4 15,3-1-3-15,-1-3 1 16,4 4 1-16,0-3-7 0,0-3 3 16,0-3-6-16,0-2-1 0,6-3-3 15,1-2-4-15,0-5-1 0,4-1 3 16,-1-7-7-16,1 0 2 0,1-2 3 15,0-3-8-15,5 0-6 16,0-2-26-16,4-7-59 0,4-4-48 16,1 0-133-16,1-2-387 0</inkml:trace>
  <inkml:trace contextRef="#ctx0" brushRef="#br1" timeOffset="-147979.56">21348 12361 565 0,'0'0'0'16,"0"0"436"-16,0 0-275 0,0 0-47 15,0 0-59-15,0 0-37 16,0 0-2-16,0 0 3 0,28-7-2 16,-10 5 1-16,0 0-10 0,7-3-2 15,-2 1 3-15,-4 2-7 0,4-4 0 16,-2 2 0-16,-2 1-2 0,0 0 0 16,-2 2-28-16,-4 1-58 0,1 0-68 15,-3 0-81-15,-3 1-191 16</inkml:trace>
  <inkml:trace contextRef="#ctx0" brushRef="#br1" timeOffset="-147762.15">21401 12505 713 0,'0'0'0'0,"0"0"277"16,0 0-101-16,0 0-69 0,0 0-40 15,0 0-27-15,0 0 0 0,0 0-2 16,0 0-11-16,75-9-13 0,-54 6-3 15,3 1-10-15,-1 1 0 16,-2 0 4-16,-2-1-7 0,-4-2 1 16,-2 2 2-16,-3 2-2 0,-2 0-40 15,-1-3-17-15,-2 2-60 0,-1-1-103 16,-2-5-120-16,-1 1-387 0</inkml:trace>
  <inkml:trace contextRef="#ctx0" brushRef="#br1" timeOffset="-146885.47">22517 12429 125 0,'0'0'0'0,"0"0"625"0,0 0-490 16,0 0 34-16,0 0-54 0,0 0-19 15,0 0-12-15,0 0-38 0,0 0-9 16,-39 5-27-16,40-6-9 0,6 0 2 15,10-2 3-15,3 2 6 16,5 0 8-16,2-2-6 0,3 3-9 16,0 0 4-16,2 0 1 0,3 0-6 15,-1 0 7-15,2 0-8 0,3-2-2 16,1-1 7-16,1-2-4 0,3 0-1 16,-2-2 4-16,3-1-3 15,-3 3-4-15,0-1 0 0,1-2 6 16,-2 5-6-16,-1 0 9 0,-1 2-5 15,-1 1-3-15,1-3 5 0,0 0-5 16,2-1-2-16,0-1 2 0,3 2 2 16,0-2-3-16,1 0 0 0,2 2 3 15,-1 0-3-15,0 0 0 16,3 0 0-16,-4 2-2 0,-1 0 4 16,2 1 3-16,-6 0-6 0,1 2 2 15,3 3 5-15,-3 1-7 0,4-4 2 16,3 1 7-16,0-2-8 0,3-1 0 15,2 0 8-15,2-2-9 16,3-1 2-16,0 3 6 0,5-1-7 16,-2 1 0-16,2 0 10 0,-1 0-10 15,3 0 0-15,-1 0 14 0,1 5-12 16,1-1 9-16,1 1-7 0,2-1 1 16,0-3 7-16,2-1-3 15,-2 0-3-15,1 0 6 0,-5-1-4 16,-3-3-4-16,-3 1 12 0,-8-1-6 15,-5 2-4-15,-11 1 3 0,-6 1-4 16,-7 0-6-16,-11 0 2 0,-5 0 5 16,-4 0-8-16,-2-2-4 0,0 2-38 15,-2-2-23-15,-3 2-4 16,-4 0-74-16,-6-5-107 0,-5-6-296 16</inkml:trace>
  <inkml:trace contextRef="#ctx0" brushRef="#br1" timeOffset="-146152.81">22862 13006 137 0,'0'0'0'16,"0"0"581"-16,0 0-471 0,0 0 6 16,0 0-32-16,0 0-42 0,11-61-10 15,0 49-5-15,6 1-5 0,-1 1 0 16,4 1-6-16,0 3-7 0,0 0 6 15,0 4-8-15,-2 0-1 16,-1 2 9-16,-3 0-3 0,0 2 4 16,-2 5 4-16,3 2-1 0,-4 4 1 15,2 3 6-15,0 2-5 0,-2 3-1 16,3 1 11-16,-2-1 6 16,1 2-17-16,2-1 4 0,-2 0-3 0,0 0-9 15,-1 0 3-15,-1-8-12 16,-2 2-3-16,0-2 0 0,-3-2 5 15,2-2-6-15,-2-1 2 0,-2-3-1 16,1 0-22-16,1 0-12 0,-5-3-32 16,2 2-21-16,-1 0-70 0,3-5-118 15,-3 0-96-15,0-10-86 16</inkml:trace>
  <inkml:trace contextRef="#ctx0" brushRef="#br1" timeOffset="-145933.86">23382 12907 373 0,'0'0'0'0,"0"0"531"16,0 0-377-16,0 0-3 0,0 0-76 15,0 0-23-15,0 0-25 0,0 0-11 16,-79 21 9-16,45 4 3 0,-7 3-8 16,2 2 0-16,-4 2-9 0,1 0-6 15,4-1 2-15,3-1-8 16,7-4-1-16,7-3 4 0,8-5-4 15,8-1-118-15,5-4-26 0,3-2-116 16,7-6-31-16,4-5-94 0</inkml:trace>
  <inkml:trace contextRef="#ctx0" brushRef="#br1" timeOffset="-145418.48">23492 13118 609 0,'0'0'0'0,"0"0"347"16,0 0-166-16,0 0-52 0,0 0-47 16,0 0-51-16,0 0-5 0,0 0-6 15,21-17-13-15,-8 11 7 16,3 1-3-16,0 2-4 0,-1 2 4 16,0 1-8-16,0 0-6 0,1 1 6 15,-4 6-6-15,0 1 3 0,-6 4 0 16,-2-4 0-16,-4 7-12 0,0 1 13 15,-9 0-2-15,-5 4-27 16,-5-5 21-16,-2 6-2 0,-1-2 2 16,2-1 13-16,1 0-9 0,2-7 5 15,6-4 16-15,5-3 4 0,5-2-5 16,1 1 1-16,0-3-11 0,1 0 0 16,2 0 1-16,6-2-2 15,3 2 13-15,1 0 3 0,5 0-10 16,-3 0-2-16,5 0-1 0,-1 0-7 15,3 0-2-15,0 2 0 0,1 0 1 16,0-2-31-16,4 2-35 0,2-2-75 16,3-3-114-16,-1-4-183 0</inkml:trace>
  <inkml:trace contextRef="#ctx0" brushRef="#br1" timeOffset="-145040.33">24144 13016 896 0,'0'0'0'0,"0"0"330"16,0 0-174-16,0 0-70 0,0 0-33 16,0 0-30-16,0 0-7 0,0 0 5 15,0 0-9-15,56-8-2 0,-26 6 3 16,0-2-14-16,3-1 2 0,1 1 7 15,1 0-12-15,3-4-11 16,-2 0-33-16,-1-1-41 0,-3 1-19 16,-8 2-79-16,-6-1-162 0,-11 3-206 15</inkml:trace>
  <inkml:trace contextRef="#ctx0" brushRef="#br1" timeOffset="-144700.8">24711 12907 1071 0,'0'0'0'0,"0"0"293"0,0 0-215 15,0 0-52-15,0 0-11 16,0 0-9-16,8-60 0 0,9 49 2 16,0 1-10-16,4 0 4 0,0 3 5 15,0 0-8-15,-1 2 2 0,0 2 4 16,0 3-6-16,-4 0 2 0,0 6 10 15,-3 5-8-15,1 4 6 16,2 5 11-16,0 4-4 0,4 5 2 16,-3 3 6-16,1-2-9 0,0 3-3 15,1-2 6-15,0-2-10 0,2-1-2 16,-6-5 1-16,0-4-6 0,-6-6-2 16,-2-3 2-16,-3-4 1 15,-3-6-18-15,0 0-14 0,1 0-23 16,-2-7 1-16,0-5-36 0,0-4-100 15,0-6-97-15,0-1-91 0</inkml:trace>
  <inkml:trace contextRef="#ctx0" brushRef="#br1" timeOffset="-144496.35">25257 12706 846 0,'0'0'0'0,"0"0"310"0,0 0-179 16,-61 19-30-16,37-1-37 0,-3 3-10 15,-5 8-17-15,-4 4-10 16,-4 5 6-16,1 1-8 0,-1-1-9 16,4 1-1-16,2-3-13 0,4-5 0 15,6-5 2-15,8-5-8 0,3-4-61 16,8-4-12-16,5-1-69 0,1-5-42 16,9-3-83-16,1-4-214 15</inkml:trace>
  <inkml:trace contextRef="#ctx0" brushRef="#br1" timeOffset="-144267.84">25407 12995 1121 0,'0'0'0'0,"0"0"175"15,0 0-71-15,0 0-29 0,-7 77-18 16,3-44-9-16,-5 3-3 0,1-1-9 15,0-2-15-15,0-2-8 16,-1-3 2-16,4-5-12 0,0-2-2 16,3-4 2-16,1-6-6 0,1-5-93 15,0 0 1-15,-1-6-110 0,-1-5-210 16,-3-6-443-16</inkml:trace>
  <inkml:trace contextRef="#ctx0" brushRef="#br1" timeOffset="-143375.09">22970 11337 724 0,'0'0'0'0,"0"0"352"16,0 0-274-16,0 0 0 0,0 0-4 16,1 77-16-16,3-51-23 15,0 0-13-15,3-3-4 0,4-4-16 16,2-3 1-16,3-1 2 0,0-8-7 15,2-6 3-15,0-1 4 0,4-1-9 16,0-12-2-16,3-6-1 0,-4-2-11 16,2-8 7-16,-3-1 7 0,-4-1-8 15,0-2 8-15,-2 3 7 16,-7 2-6-16,-2 3 1 0,-4 3 3 16,-1 5 4-16,0 6-3 0,0 5 24 15,0 1-12-15,0 5-3 0,0 0 1 16,0 0-13-16,0 0-4 0,0 6 2 15,0 7-5-15,0 11 9 16,0 7 7-16,0 9-1 0,0 4 4 16,-1 9 7-16,-5 3-8 0,3 7 3 15,0 1 9-15,-3-1-7 0,-2-3-3 16,0-6 3-16,-1-6-10 0,-2-6 5 16,-1-7 3-16,2-9-12 15,-2-6 9-15,-1-7 4 0,3-8-13 16,0-5 9-16,-1 0 7 0,2-5-7 15,0-6-1-15,-1-2 2 0,4-3-12 16,1-6 2-16,2 0 4 0,2-2-10 16,1 1 3-16,2 2-2 0,6 6-28 15,7 1-12-15,3 1-13 16,5 1-44-16,4 4-19 0,0-3-107 16,1 2-166-16,-1-1-85 0</inkml:trace>
  <inkml:trace contextRef="#ctx0" brushRef="#br1" timeOffset="-143091.24">23460 11718 709 0,'0'0'0'0,"0"0"248"0,0 0-129 15,0 0-19-15,0 0-33 0,0 0-17 16,0 0 3-16,0 0-25 0,0 0-15 16,42 3-5-16,-36 1-12 15,1 4 4-15,-2 2 0 0,-3 3 0 16,-2 2-13-16,-2 3 16 0,-7-4-4 15,-1 4 2-15,0-2 6 0,-2-3-9 16,2 1 4-16,2-5 5 0,-2-2 16 16,5 2 4-16,2-5 5 0,1-3-11 15,1 0-8-15,1-1-2 16,0 0-15-16,2 1 1 0,7-1 6 16,6 0-1-16,4-3 0 0,2-6-4 15,6 3-67-15,6-3-21 0,4 1-39 16,4-2-202-16,-1-4-104 0</inkml:trace>
  <inkml:trace contextRef="#ctx0" brushRef="#br1" timeOffset="-142874.15">24089 11701 1017 0,'0'0'0'0,"0"0"319"16,0 0-200-16,0 0-53 0,0 0-41 15,0 0-6-15,0 0-8 0,0 0-16 16,0 0 7-16,39-42 6 0,-17 41-15 16,2-1 11-16,2-1-1 0,3 3-6 15,1-3-53-15,2-1 10 16,2-2-51-16,3-1-5 0,0-6-80 16,-2 0-120-16,-4-7-241 0</inkml:trace>
  <inkml:trace contextRef="#ctx0" brushRef="#br1" timeOffset="-142408.18">24650 11395 1041 0,'0'0'0'0,"0"0"263"15,0 0-163-15,0 0-37 0,0 0-20 16,0 0-3-16,0 0-8 0,-41 73-15 16,41-57-5-16,7 0-14 15,4-2 2-15,2 0 0 0,3-2 0 16,2-5-4-16,3-3 4 0,0-4 0 15,1-2-63-15,1-8 39 0,-2-5-24 16,1-3 10-16,-1-1 2 0,-2-4 3 16,-1-1 13-16,-4 0-1 0,-3-3-15 15,1 0 16-15,-1-3 14 16,-4 3-1-16,1 5 5 0,0 7 4 16,-7 3 52-16,3 6-12 0,-4 1 3 15,0 5-14-15,3 3-19 0,-3 10-14 16,1 7 4-16,1 11 8 0,-1 4 2 15,1 7-8-15,2 4 2 16,0 3 33-16,-1 1-15 0,3 1-4 16,-3 0 4-16,-3-3-12 0,0-4 2 15,-10-5-1-15,-1-6-11 0,0-5 7 16,-3-5 11-16,-1-5-14 0,-5-4-3 16,-2-4 5-16,-1-6-11 15,0 0 6-15,0-4 10 0,-1 0-14 16,1-5 2-16,-4-4 14 0,3 0-19 15,2-3 5-15,6 3 4 0,4-2-10 16,4 2-51-16,7 0 19 0,1 3-49 16,12-4-33-16,9-2-71 15,3 1-210-15,2-7-191 0</inkml:trace>
  <inkml:trace contextRef="#ctx0" brushRef="#br1" timeOffset="-142212.55">25182 11714 1003 0,'0'0'0'0,"0"0"0"16,0 0 211-16,0 0-115 0,25 64-16 15,-20-37-12-15,-4 1-16 0,-1 1-6 16,0 0-10-16,0-4-17 0,-4 0-4 16,0-6 1-16,0-4-17 0,-2-4 2 15,4-6 0-15,-2 0-1 16,4-4-161-16,-5-1 7 0,2-11-347 15</inkml:trace>
  <inkml:trace contextRef="#ctx0" brushRef="#br1" timeOffset="-141450.15">26369 12321 403 0,'0'0'0'0,"0"0"514"0,0 0-339 16,0 0-17-16,-2-3-62 0,3 1-51 15,7 2-12-15,6 0-17 0,7-1 8 16,3 1 0-16,4-1-15 0,4-1 0 16,0-1 6-16,0 2-18 15,-1 0 6-15,-2 0 2 0,-5 1-10 16,-2 0-110-16,-5 1-22 0,-7 1-149 15,-7 1-56-15,-3-3-154 0</inkml:trace>
  <inkml:trace contextRef="#ctx0" brushRef="#br1" timeOffset="-141298.68">26417 12489 671 0,'0'0'0'16,"0"0"310"-16,0 0-155 0,0 0-41 15,0 0-50-15,0 0-48 0,0 0-1 16,0 0 6-16,21 25-2 0,6-28-7 15,1 0-14-15,3 0 2 16,-2-2 0-16,4 4-193 0,1 1-40 16,-2 0-117-16</inkml:trace>
  <inkml:trace contextRef="#ctx0" brushRef="#br1" timeOffset="-140090.95">27554 12511 539 0,'0'0'0'0,"0"0"315"0,0 0-177 15,0 0-38-15,0 0-38 16,0 0-35-16,0 0-8 0,0 0 14 16,0 0 3-16,54-8 0 0,-31 10-3 15,3-1-7-15,1-1 5 0,3 0-8 16,1 0-9-16,0 0 7 0,1 0-7 15,0-1-12-15,2 1 10 16,0 0-4-16,0 0-12 0,4 3 8 16,0-3 2-16,3 0-9 0,-1 0 6 15,4 1 0-15,-2-1-5 0,4 0 1 16,0 0 4-16,2 0-6 0,3-1 6 16,0 2 4-16,1 1-10 15,-2-1 6-15,1 1 7 0,-3-2-12 16,1 0 4-16,-2 0 9 0,2 0-12 15,1 0 2-15,2 0 13 0,-2 0-17 16,3-5 6-16,2 4 7 0,-3-4-14 16,6 0 8-16,-1 3 2 15,1-1-8-15,0 0 4 0,1 2 3 0,1-2-7 16,2 1 2-16,-2 1 4 16,2 1-8-16,0-2 6 0,3-1 1 15,-1 0-6-15,1-3 5 0,3 1 1 16,3-2-6-16,-1 2 4 15,0-1 1-15,-2 3-4 0,0 0 4 16,-4 0 0-16,-3 2-4 0,-6 1 4 16,0 3 9-16,-5 3-7 0,-4 1 13 15,0 1-5-15,-2-3-11 0,2 2 4 16,3 0-1-16,2-3-6 0,4 2 4 16,-2-2 3-16,3-2-5 15,-3 0 0-15,7 1 5 0,-4 0-8 16,0 2 6-16,-5-2 4 0,-4 1-7 15,-7-1 0-15,-6 0 32 0,-7 4-28 16,-5-4 9-16,-3 1-7 0,-4 2-10 16,-6-3 8-16,-1 2 4 0,-2-2-12 15,-4-3 8-15,2 4-3 16,-3-3-2-16,1 0-1 0,-1-1-3 16,0 0-38-16,-1 0 24 0,0 0-16 15,0 1-37-15,0 1-15 0,-2 1-58 16,-7-1-187-16,-6 0-203 15</inkml:trace>
  <inkml:trace contextRef="#ctx0" brushRef="#br1" timeOffset="-135617.79">28357 12926 416 0,'-2'-4'0'0,"2"0"252"0,0 1-169 16,2-1-33-16,6 2-6 0,3 0-12 15,4 2-9-15,1 0 2 0,3 0 11 16,1 4-13-16,0 1 1 0,0 1 13 16,3 0-9-16,-1 1 2 15,1-1-4-15,-2 3-8 0,-5-3-5 16,-3 2 1-16,-7-2-16 0,-2 1-1 15,-4 2 6-15,0 0-6 0,-11 1 0 16,-5 1 4-16,-5 1 12 0,-4 0-10 16,-2-1-2-16,-1-2-2 15,2-3-19-15,1 0 24 0,6 0-8 16,2-4 2-16,3 0 2 0,5 0 2 16,2-2-2-16,3 0 0 0,1 0 15 15,3 0-12-15,0 0 2 0,0 0-10 16,0 0-12-16,5 0 12 0,4 5 3 15,-1 2-3-15,3-1 10 16,5 3-2-16,3 0-4 0,3 2 2 16,1-2 0-16,-2 1-3 0,2 0 4 15,0 2 2-15,-2 1-6 0,-3-2 4 16,-2 2 0-16,-6-1 0 0,-3 1 14 16,-6 2-6-16,-1-3 3 15,-7 1 18-15,-5 3-1 0,-5-2 6 16,-5 1-4-16,-5-1-19 0,-2-3 4 15,-3 1-2-15,-3-3-10 0,4 1 9 16,-3-2 8-16,4-2-14 0,10-2-8 16,0-4 0-16,7 0 6 15,6 0-14-15,2 0-3 0,5-2-26 16,0-3-28-16,0 0-32 0,11-1-72 16,4-1-88-16,5 0-77 0,1-2-96 15</inkml:trace>
  <inkml:trace contextRef="#ctx0" brushRef="#br1" timeOffset="-135208.12">29113 13195 737 0,'0'0'0'0,"0"0"328"16,0 0-142-16,0 0-75 0,0 0-58 16,0 0-16-16,0 0-8 0,0 0-17 15,-6 0-7-15,16 0 7 0,8-4-9 16,2 0 4-16,7 0 10 0,5-3-15 15,3 2 5-15,5 0 13 16,0 0-2-16,2-1-6 0,-3 3 4 16,-3-3-10-16,-3 1-1 0,-3 4 10 15,-7-3-6-15,-1 4 0 0,-10-2 9 16,-3 1-18-16,-4 1 0 16,-2 0 14-16,-3 0-15 0,0 0 2 15,0 0 11-15,-1 0-17 0,1 0-8 16,-2 4-51-16,-4 0-68 0,-4-4-230 15,-10-2-562-15</inkml:trace>
  <inkml:trace contextRef="#ctx0" brushRef="#br1" timeOffset="-133129.62">30206 13008 652 0,'0'0'0'0,"0"0"258"16,0 0-121-16,0-60 8 0,0 48-58 15,-2 4-27-15,2 2-11 0,-2 5-9 16,1 1-26-16,1 3-19 0,-3 13-3 16,-3 9 7-16,0 12 2 15,-3 5 29-15,-1 7-21 0,-2-3 16 16,0 1 8-16,-4 0-11 0,2-3 6 15,0-3 0-15,3-6-13 0,3-2 2 16,0-7-5-16,2-5-11 0,2-4 2 16,2-3 3-16,1-8-8 15,1 1 1-15,0-4 0 0,0-2-32 16,1 2-36-16,2-3-32 0,-1 0-88 16,-2-7-346-16</inkml:trace>
  <inkml:trace contextRef="#ctx0" brushRef="#br1" timeOffset="-130456.92">28554 11585 400 0,'0'0'0'0,"0"0"205"0,0 0-82 16,0 0 5-16,-28-57-46 0,26 48-21 15,2-1 8-15,0 4-17 0,2-2-16 16,3 2 3-16,2 1-18 0,1-3-9 15,3 5 2-15,4 1-4 16,3 2-7-16,5 0 11 0,1 2-2 16,3 7-11-16,2 2 8 0,0 4-1 15,-1-1-11-15,-3 3 6 0,-5 2 1 16,-3-2-7-16,-5 2 3 0,-5-1 2 16,-4-2-4-16,-3 2 3 15,-7 0 2-15,-11-1-5 0,-4 1 4 16,-7 1 9-16,-2-4-14 0,-3-1 6 15,0-3 2-15,3-2-7 0,3-5 4 16,7-3 5-16,3-1-11 0,6 0 8 16,5 0-1-16,3 0-3 0,2 0 0 15,2 0 4-15,0 0-4 16,2 0-23-16,7 0 19 0,5 0 4 16,5 0 0-16,1 0 10 0,1 0-15 15,4 3 7-15,1 5 0 0,1 0-4 16,-2 4 1-16,1 1 4 0,-4 4-6 15,-7 1 1-15,-2 2 2 16,-6 2 0-16,-6-3-4 0,-2 3 9 16,-11 0-7-16,-6-2 4 0,-4 1 40 15,-6-3-23-15,-6-2 8 0,-5 0-2 16,-2-4-7-16,-2 1 2 0,2-7-10 16,5-2-7-16,6-3 5 15,6-1-5-15,9-6-6 0,6-2-34 16,6-1-28-16,4 1-52 0,12-8-201 15,7-2-135-15</inkml:trace>
  <inkml:trace contextRef="#ctx0" brushRef="#br1" timeOffset="-129825.28">29435 11930 703 0,'0'0'0'16,"0"0"293"-16,0 0-126 0,0 0-42 16,0 0-76-16,0 0-46 0,0 0 15 15,0 0 10-15,0 0-5 16,81-22 11-16,-46 17-12 0,2 5-7 16,-2-6 9-16,3 6-10 0,-2-3-16 15,-5-2 4-15,0 2 8 0,-2 0-14 16,-1 1-17-16,1 2-54 0,-5-3-61 15,-6 0-260-15,-6-8-271 16</inkml:trace>
  <inkml:trace contextRef="#ctx0" brushRef="#br1" timeOffset="-129061.92">30763 11506 743 0,'0'0'0'0,"0"0"263"16,0 0-117-16,0 0-60 15,0 0-27-15,0 0-24 0,0 0 20 16,-9 62 12-16,-6-21-19 0,-5 3-24 16,1 0 8-16,1-2-10 0,0-3-11 15,4-3 0-15,5-3-9 0,4-2-4 16,2-4 2-16,3-1 1 0,3-6-2 15,4 4-126-15,7-5-10 16,1-7-156-16,-4-6-309 0</inkml:trace>
  <inkml:trace contextRef="#ctx0" brushRef="#br1" timeOffset="-127482.92">26576 15108 493 0,'0'0'0'0,"0"0"185"0,0 0-150 15,4 0 32-15,2 0-19 16,6 0-2-16,4 0 18 0,2 0-4 16,3 0-19-16,2 0 0 0,0-2-13 15,0 0-8-15,-1 0 4 0,-4 2-14 16,-1 0-10-16,-5 0 0 16,1 3 0-16,-3 0-72 0,-2 0-100 15,-1 1-30-15,-5-1-150 0</inkml:trace>
  <inkml:trace contextRef="#ctx0" brushRef="#br1" timeOffset="-127284.38">26597 15234 514 0,'0'0'0'0,"0"0"269"0,0 0-180 16,0 0-1-16,0 0 10 0,0 0-16 15,0 0 6-15,0 0-29 0,79 9-24 16,-55-11-5-16,3-1-16 0,-1 1-14 15,0 2 0-15,-5 0 10 16,1 0-14-16,-2 0-6 0,-4 1-31 16,1 0-36-16,-4 2-61 0,-3-3-92 15,-1 0-109-15</inkml:trace>
  <inkml:trace contextRef="#ctx0" brushRef="#br1" timeOffset="-125123.68">27726 15273 554 0,'0'0'0'15,"0"0"228"-15,0 0-97 0,0 0-27 16,0 0-14-16,-62 6 15 0,58-6-21 16,2 0-22-16,2 0-20 15,0 0-25-15,9 0-22 0,7 0 10 16,10 0 33-16,8 0-10 0,8 0 3 15,10-6-3-15,4 4-13 0,2-6 3 16,0 0-9-16,-1 1-9 16,-3-1 0-16,-2 1 10 0,-7 1-12 0,-4 0 4 15,-5 0-6-15,-4 0-65 16,-7 3-24-16,-5 1-23 0,-9 2-130 16,-9 4-175-16,-7 4-146 0</inkml:trace>
  <inkml:trace contextRef="#ctx0" brushRef="#br1" timeOffset="-124783.23">27886 15458 662 0,'0'0'0'0,"0"0"172"16,0 0-38-16,0 0 2 0,0 0-32 15,0 0-40-15,61-29-11 0,-39 24-9 16,1 5-22-16,2 3-14 0,-4 3 4 15,0 2-5-15,-2 3-10 0,-6-1 6 16,-3 5-1-16,-1-2-3 0,-8 2-5 16,-1 1 6-16,-5-1-12 0,-8 1 12 15,-3 2 0-15,-5 0 0 16,1 3 1-16,-1-1 4 0,0-1-10 16,2-2 9-16,6-3 0 0,2-6 3 15,6 3 12-15,4-5-6 0,1-2-15 16,0 4 4-16,6-3 1 15,5-2-8-15,3 0 8 0,8-3 2 16,3 0-7-16,7-2 4 0,4-5-4 16,3 0-82-16,1-5-64 0,-1-3-141 15,-2-5-229-15</inkml:trace>
  <inkml:trace contextRef="#ctx0" brushRef="#br1" timeOffset="-124233.05">27981 14534 530 0,'0'0'0'16,"0"0"283"-16,0 0-131 0,0 0 25 15,0 0-68-15,6-59-53 0,0 53-13 16,3 1-22-16,5 2-18 0,0 1 3 16,7 2 2-16,-1 9-11 0,0 3 5 15,-1 2 2-15,-6 1-8 16,-2 2 5-16,-6 2 2 0,-5 1-6 16,-1 4-2-16,-13-1 1 0,-5-1-11 15,-7 4 3-15,-3-3 0 0,1 0-3 16,3 0 7-16,3-8 12 0,5-5-5 15,4-3 2-15,4-4 20 16,6-2-3-16,2-1 14 0,1 0-16 16,4 1-14-16,9-1 12 0,6 0 12 15,8 0-6-15,4 0-3 0,4-1-9 16,2 1-11-16,6-1 4 16,2-1-2-16,5 1-133 0,6 1-35 15,0-2-176-15,-1-5-392 0</inkml:trace>
  <inkml:trace contextRef="#ctx0" brushRef="#br1" timeOffset="-123766.3">29234 15246 715 0,'0'0'0'0,"0"0"305"16,0 0-111-16,0 0-78 0,0 0-62 15,0 0-8-15,0 0-18 0,0 0-16 16,0 0-4-16,-6-13-3 15,22 13-1-15,6-2 6 0,1 2-8 16,-1 0-3-16,4 0 2 0,-4 0 3 16,1-1-8-16,0 2-82 0,-6 1 8 15,1 1-80-15,-8 2-81 0,-6 0-17 16,-4-2-50-16</inkml:trace>
  <inkml:trace contextRef="#ctx0" brushRef="#br1" timeOffset="-123595.58">29160 15391 494 0,'0'0'0'16,"0"0"313"-16,0 0-199 0,0 0-29 16,0 0 5-16,0 0 21 15,0 0 0-15,0 0-52 0,78 36-20 16,-47-32 2-16,-2-1-19 0,2 0-20 16,1 0 5-16,0 0-6 0,3-1-2 15,-6-1-100-15,3-1-54 0,-10-5-189 16,-8-7-495-16</inkml:trace>
  <inkml:trace contextRef="#ctx0" brushRef="#br1" timeOffset="-121750.65">30462 14984 126 0,'0'0'0'0,"0"0"359"0,0 0-259 15,0 0 37-15,0 0-7 0,0 0-15 16,-5-63 13-16,4 55-37 0,1 5-15 16,0 1 3-16,0 2-33 0,0 0-5 15,0 2-22-15,0 17-16 0,1 11 2 16,1 13 18-16,-2 13 9 0,0 7-8 15,0 3 6-15,-1 9-2 16,-6 4-12-16,-4 7 4 0,0 0 7 16,-3 0-13-16,1-4-5 0,1-5 1 15,0-5-11-15,3-7 2 0,0-8 6 16,3-5-11-16,0-4-128 16,-3-7-67-16,-5-13-439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7:22:14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5230 2014 510 0,'0'0'0'16,"0"0"217"-16,0 0-98 0,0 0-22 15,0 0-26-15,0 0-11 0,0 0-37 16,0 0-16-16,-29-5-8 0,29 20 2 15,0 6 14-15,0 3-4 0,0 1 2 16,4-2 7-16,2 1-7 16,0 0-11-16,6-3 3 0,0-5-7 15,5-1-6-15,2-6 12 0,1-8-8 16,2-1-64-16,5-1 30 0,-3-12-27 16,5-2-18-16,2-5 11 0,-5 1-12 15,1-2-11-15,-5 0 42 16,-5 0 9-16,2 1 11 0,-3 0 33 15,-1 1 0-15,-8 1 0 0,-2 4 11 16,-4 4 31-16,-1 1 50 0,-1 3 3 16,-4 2-21-16,2 1-5 0,-1 1-15 15,0 2-24-15,3 0-1 16,-3 0-10-16,3 0-9 0,-3 6-3 16,3 0 2-16,1 2-6 0,0 2 1 15,0 3 5-15,0 1 2 0,1 7-2 16,3 0 7-16,-3 3-3 0,1 1-3 15,-2 5 2-15,0 1-3 0,1 2-4 16,0 6 6-16,4 1-6 16,-1 6-2-16,-2 3 7 0,-1 2-7 15,-1 0-2-15,0-2 4 0,0 1-5 16,1-6 0-16,-1-2 0 0,0 0 0 16,-2-5-4-16,-4 4 6 0,-3-3-4 15,-7-4-11-15,1 0 13 16,0-6 0-16,2-5-5 0,2-8 9 15,4-7-5-15,2-5 2 0,-2-3 17 16,-2-7-7-16,-1-6-1 0,-3-6 11 16,1-5-11-16,-1 0-1 0,-1-2 6 15,3 1-11-15,-4 0 1 16,4 5 22-16,3 0-9 0,0 5-4 16,2 2 7-16,2 1-10 0,4 4-6 15,0-5 4-15,4-1-12 0,5 0-4 16,7-1 12-16,1 2-4 0,4-2-2 15,0 1 2-15,0 0-1 0,2-1-6 16,-6 1 11-16,3-1-3 16,-3 2-4-16,1 2-48 0,1 3-29 15,-3 2-61-15,2 1-28 0,-7 3-71 16,-2-2-249-16</inkml:trace>
  <inkml:trace contextRef="#ctx0" brushRef="#br0" timeOffset="319.45">5949 2370 725 0,'0'0'0'15,"0"0"287"-15,0 0-150 0,0 0-68 16,0 0-32-16,0 0-12 16,0 0-8-16,0 0-11 0,0 0-6 15,15-13 0-15,-1 11 12 0,1-1-12 16,1 3 0-16,1 0 0 0,-2 0 4 16,3 0-8-16,-3 0 8 0,1-1-2 15,2-1-22-15,-1 2-27 16,-2 0-34-16,-1 0-64 0,-3 0-25 15,-3 0-62-15,-3 0-89 0</inkml:trace>
  <inkml:trace contextRef="#ctx0" brushRef="#br0" timeOffset="509.98">6028 2470 174 0,'0'0'0'0,"0"0"458"15,0 0-358-15,0 0-27 0,0 0-35 16,0 0-21-16,0 0-3 0,0 0 27 15,18 18 30-15,-1-18 11 0,1 0-11 16,1 0-25-16,2 0-26 16,-2-1-16-16,1-1 6 0,-2 0-11 15,0 1-14-15,-2-4-66 0,-4 5-80 16,-1-3-87-16,-1 0-55 0</inkml:trace>
  <inkml:trace contextRef="#ctx0" brushRef="#br0" timeOffset="1009.57">6710 2199 717 0,'0'0'0'0,"0"0"311"0,0 0-174 16,0 0-59-16,0 0-31 0,0 0-28 16,0 0-13-16,0 0 6 0,0 0-11 15,60-29 0-15,-42 29 8 16,2 1-10-16,-1 5 0 0,-2 2 2 15,-4 1-1-15,-3-1-26 0,-3 4-3 16,-5 3-15-16,-2 2 0 0,-7 6 27 16,-5-1 1-16,-8 3-8 0,-1 0 17 15,0-2 0-15,0-2 5 16,1 1 4-16,0-3-1 0,2-1 0 16,2-7 21-16,6 1 8 0,4-8 8 15,4-1 0-15,2-3-11 0,0 0-18 16,0 0 2-16,4 0-13 0,4 0 4 15,6-1 17-15,3-1 8 0,3-2-4 16,1-3 0-16,-1 1-18 16,2 1-6-16,-3 0 2 0,-1-1 4 15,2 0-6-15,0-1-92 0,2-2-60 16,1-1-121-16,0-2-176 0</inkml:trace>
  <inkml:trace contextRef="#ctx0" brushRef="#br0" timeOffset="1339.57">7236 2191 910 0,'0'0'0'15,"0"0"104"-15,0 0 20 16,0 0-99-16,0 0-7 0,21-71 25 16,-13 58-7-16,5 0-11 0,1-2-6 15,2 2 2-15,4 2-11 0,-1 4-9 16,-2 0 4-16,1 4-4 0,-5 2-2 15,-2 1-2-15,-1 0 1 0,-1 7-5 16,0 1 13-16,5 6-1 16,-3 2 6-16,2 4 14 0,1 2-6 15,2 4-2-15,3 1 8 0,4 3-7 16,2-1-2-16,-1 0 3 0,0 0-12 16,-1-3-9-16,-3 0 4 15,-2-1 4-15,-4-2-8 0,-5-3 4 16,-2-5-1-16,-4-2-12 0,-2-3-14 15,-1-5-22-15,0 1-32 0,0-5-16 16,-4-1-50-16,0 0-107 0,-3-4-114 16</inkml:trace>
  <inkml:trace contextRef="#ctx0" brushRef="#br0" timeOffset="1563.98">7716 2035 744 0,'0'0'0'0,"0"0"307"16,0 0-162-16,0 0-96 16,0 0-41-16,-59 40 31 0,33-14 9 15,-2 5-17-15,-5 6 1 0,-2 1-5 16,-5 3-4-16,0 2-1 0,1 1-13 16,1-3-9-16,7-5 0 0,5-10 8 15,7-4-13-15,9-6-81 16,4-7-26-16,3-3-162 0,3-6-117 15,4-4-233-15</inkml:trace>
  <inkml:trace contextRef="#ctx0" brushRef="#br0" timeOffset="2145.89">8613 1790 420 0,'0'0'0'0,"0"0"371"15,0 0-226-15,0 0-37 0,0 0-9 16,0 0-14-16,0 0-21 16,0 0-33-16,0 0-11 0,-31-3-18 15,9 10-4-15,-3 0 4 0,1 3 0 16,0 3-20-16,-5-1-5 0,5 1-13 16,0 1-19-16,1 0 18 15,6 0 12-15,1 1-1 0,3 0 28 16,4 2-1-16,3-3-2 0,3 7 0 15,3 4 2-15,1 5 8 0,4 5 20 16,2 0 3-16,-1 1 2 0,3-1 4 16,-3 1-18-16,2-3-13 0,-1-1 4 15,-1-6-12-15,2-1-5 16,1-2-37-16,-1-6-62 0,-1-4-87 16,-3-6-33-16,-2-6-111 0</inkml:trace>
  <inkml:trace contextRef="#ctx0" brushRef="#br0" timeOffset="2400.33">8342 2182 541 0,'0'0'0'0,"0"0"252"0,0 0-130 15,0 0-33-15,0 0-32 0,-4-63 5 16,13 55-13-16,8-1-14 0,2 1-2 16,3-4 1-16,4 4-2 0,-1 0-17 15,1 0-3-15,3 1 1 16,-4 1-6-16,-2 3-5 0,-3 2 9 15,-7 1-3-15,-2 0-11 0,-1 3 6 16,-4 3 5-16,0 4-10 0,-3 3 4 16,-2 2 2-16,-1 4-4 0,-3 1 0 15,-2 2 12-15,-1-1-15 0,0 1-19 16,1-1-56-16,-1 1-96 16,2-1-48-16,-3-4-116 0,-1-8-170 15</inkml:trace>
  <inkml:trace contextRef="#ctx0" brushRef="#br0" timeOffset="2573.5">8404 2240 728 0,'0'0'0'16,"0"0"260"-16,0 0-141 0,0 0-77 16,0 0-22-16,0 0 5 0,0 0-20 15,0 0-5-15,62-46 0 16,-44 37 5-16,3 2-6 0,0 2-139 15,-3 2-48-15,0 2-141 0,-7-2-19 16</inkml:trace>
  <inkml:trace contextRef="#ctx0" brushRef="#br0" timeOffset="2723.69">8448 2291 603 0,'0'0'0'0,"0"0"160"0,0 0-120 16,0 0-46-16,0 0 12 0,0 0 39 15,0 0-14-15,75-18-19 0,-49 1-11 16,5-4-2-16,1-1-168 16,1-3-49-16,-3-3-24 0</inkml:trace>
  <inkml:trace contextRef="#ctx0" brushRef="#br0" timeOffset="3072.85">8848 1915 50 0,'0'0'0'0,"0"0"422"0,8-77-241 15,-12 64 43-15,-2 7-79 16,-1 3-37-16,-1 3-33 0,-2 0-31 15,1 3-30-15,-2 7-12 0,0 2 8 16,4-2-3-16,1-1-8 0,3 0 2 16,3-4 0-16,0 1-13 0,3-1 12 15,4 0 0-15,1 1-54 0,4 0 24 16,0-1-4-16,3-2-16 16,3 1 11-16,-2-2 11 0,1 1-16 15,-3-2 30-15,-2 5 4 0,-1-1 1 16,-1 0 10-16,-5 3-2 0,3 0-10 15,-4 3 11-15,2-1 0 0,-2 5 0 16,-2 1 32-16,0 3-10 16,1 2 22-16,-1 2-11 0,0 4 0 15,0-2 9-15,-2 4 0 0,1-2-1 16,-1 2 2-16,-4-1 0 0,0-3-9 16,-3 1-10-16,-4-2 4 0,-3-1-10 15,-5-1-10-15,-1-3 0 16,0-2-5-16,-1-4-6 0,5-2-42 15,0-4-71-15,-1-6-165 0,0-1-148 16</inkml:trace>
  <inkml:trace contextRef="#ctx0" brushRef="#br0" timeOffset="3179.23">8733 2205 796 0,'0'0'0'15,"0"0"55"-15,0 0-54 0,0 0-2 16,0 0-210-16,74-19-162 0</inkml:trace>
  <inkml:trace contextRef="#ctx0" brushRef="#br0" timeOffset="3806.79">9689 1461 556 0,'0'0'0'0,"0"0"356"0,0 0-268 16,0 0-40-16,0 0-34 0,0 0 51 16,0 0 9-16,0 0-29 0,-2 73-13 15,-9-45-11-15,-1-2-19 0,-1-1 5 16,-2-1-4-16,2-4-6 16,-1-2-78-16,1 1-13 0,-2-5-54 15,6-1 32-15,3-4-9 0,4-4-28 16,2-4 56-16,0-1 45 0,0 0 15 15,2 0 42-15,4 0 11 0,-3 2 33 16,1-2 14-16,3 0 14 16,-3 0 11-16,6 0-12 0,-2 0-3 15,2 0-1-15,1-2-22 0,2-1 2 16,2-3-14-16,3 0-14 0,1 4-14 16,0-6-10-16,0 5 0 0,-3-1 0 15,-2 3-97-15,-3 1-17 16,-1 0-58-16,-4 4-103 0,-6 2-49 15</inkml:trace>
  <inkml:trace contextRef="#ctx0" brushRef="#br0" timeOffset="3986.37">9579 1879 518 0,'0'0'0'0,"0"0"134"15,0 0-75-15,0 0-45 0,0 0 28 16,0 0 12-16,0 0-16 0,0 0-24 15,67-13-8-15,-50 7-2 0,-2 1-7 16,4 1-9-16,-5-1-41 16,0 1-71-16,-5 0-8 0,0 1-30 15,-7 1-182-15</inkml:trace>
  <inkml:trace contextRef="#ctx0" brushRef="#br0" timeOffset="4206.84">9480 2017 530 0,'0'0'0'0,"0"0"408"0,0 0-260 16,0 0-72-16,0 0-73 0,0 0-6 15,0 0 6-15,0 0 42 16,0 0 3-16,77 6-21 0,-47-12-17 16,3-3-2-16,4 0-10 0,0-1 4 15,-1-2 2-15,-4 4-8 0,-2-4-69 16,-1 1-16-16,-9 0-6 0,-2-1-44 15,-8 3-10-15,-2-2-43 0,-8 3-48 16,-8-5-85-16</inkml:trace>
  <inkml:trace contextRef="#ctx0" brushRef="#br0" timeOffset="4453.89">9730 1838 148 0,'0'0'0'0,"0"0"397"15,0 0-271-15,-7 65-22 16,5-37-20-16,1 7 1 0,0 1 6 15,-4 1-9-15,5-1-17 0,0-3-25 16,0 1-20-16,5-3-2 0,-2-2-4 16,1-5-11-16,0-4-4 0,0-2 2 15,-2-6 4-15,1-1-10 16,3-4 4-16,-6-3-8 0,0 0-23 16,0-2 11-16,0 1 3 0,0 3-3 15,-6-2 9-15,1-2-5 0,-4 0-27 16,3-2-29-16,-2 0-3 0,-1-1-55 15,1-5-37-15,-2-5-42 0,-5-3-125 16</inkml:trace>
  <inkml:trace contextRef="#ctx0" brushRef="#br0" timeOffset="4642.88">9632 2057 463 0,'0'0'0'0,"0"0"402"0,0 0-253 16,0 0-41-16,0 0-43 0,0 0-7 15,0 0-8-15,0 0-25 0,0 0-10 16,-11 6-9-16,3 4 0 0,-4 5-1 16,-2-2 0-16,1 3-6 0,-1 0 2 15,0-3-2-15,6 1-220 16,0-5 25-16,7-3-26 0,1-6-41 16,1 0 17-16</inkml:trace>
  <inkml:trace contextRef="#ctx0" brushRef="#br0" timeOffset="4735.16">9667 2102 440 0,'0'0'0'0,"0"0"278"16,0 0-179-16,0 0-65 16,0 0-33-16,68-29-2 0,-52 19-271 15,-1-2-218-15</inkml:trace>
  <inkml:trace contextRef="#ctx0" brushRef="#br0" timeOffset="4951.64">9845 2026 971 0,'0'0'0'0,"0"0"236"0,0 0-111 16,0 0-98-16,0 0-42 0,0 0 30 15,0 0 13-15,64-24-12 16,-34 14-9-16,2 1 8 0,3 5-18 16,0-1 6-16,-1 2 4 0,5-2-12 15,-3-1 6-15,-1-2-2 0,-2 0-70 16,-5 0 19-16,-4-3-46 0,-5 1-48 15,-1-2-11-15,-7-3-60 0,-6-2-114 16</inkml:trace>
  <inkml:trace contextRef="#ctx0" brushRef="#br0" timeOffset="5180.1">10211 1566 674 0,'0'0'0'0,"0"0"237"16,0 0-206-16,0 0-33 0,-4 66 4 15,4-24 77-15,0 11 20 0,0 8-14 16,-1 9 8-16,1 4-34 0,-5 3 19 16,2-3-29-16,1-5-37 0,1-13-7 15,1-5 1-15,5-10-11 16,5-8 4-16,-2-5 0 0,-5-12-34 16,1-6-5-16,-1-5-11 0,-2-3-45 15,-1-2 3-15,0 0 19 0,0-7-63 16,-6-3-113-16,-4-6-137 0</inkml:trace>
  <inkml:trace contextRef="#ctx0" brushRef="#br0" timeOffset="5423.89">9892 1569 671 0,'0'0'0'0,"0"0"256"0,0 0-225 15,0 0-32-15,0 0-9 16,0 0 14-16,0 0-5 0,0 0-12 16,46 36-20-16,-37-27-28 0,-4-2-70 15,3-1-38-15,-4 0 19 0,-3 0-36 16,-1 0 31-16</inkml:trace>
  <inkml:trace contextRef="#ctx0" brushRef="#br0" timeOffset="5507.73">9960 1659 17 0,'-8'10'180'0,"2"1"17"0,-3 1-10 16,1-1-17-16,1 0-27 16,-1-1-29-16,7-1-33 0,1-1-41 15,0 0-36-15,10 1-8 0,5-1 5 16,8-3-2-16,6-5-462 0</inkml:trace>
  <inkml:trace contextRef="#ctx0" brushRef="#br0" timeOffset="5985.45">11014 1406 518 0,'0'0'0'15,"0"0"415"-15,0 0-308 0,0 0-25 16,0 0-47-16,0 0-8 0,0 0 14 15,0 0-22-15,0 0-6 0,20 39-13 16,-18-27 0-16,0 0 0 16,-2-1-155-16,0 4-44 0,-5-2-67 15,-8-4-210-15</inkml:trace>
  <inkml:trace contextRef="#ctx0" brushRef="#br0" timeOffset="6163.03">10868 1563 432 0,'0'0'0'0,"0"0"356"15,0 0-222-15,0 0-61 0,0 0-56 16,0 0 16-16,0 0 47 0,0 0-19 16,72-7-17-16,-46 3-21 0,1-2-9 15,5 2-3-15,1-2-16 16,0-3 10-16,2-1 4 0,-2 1-18 16,-1 0-131-16,-6 2-42 0,-5 3-47 15,-10 1-1-15,-8-2-94 0</inkml:trace>
  <inkml:trace contextRef="#ctx0" brushRef="#br0" timeOffset="6685.64">11080 1548 165 0,'0'0'0'15,"0"0"353"-15,0 0-280 0,0 0-1 16,0 0 7-16,0 0-6 0,0 0 6 16,-59 71-8-16,50-57-15 0,1-1-2 15,3 1-14-15,-2-4-9 16,5 1-6-16,-1-5-19 0,2-1-2 15,1-1 2-15,0 0-12 0,0-1 0 16,0-2 5-16,2 0-12 0,1 2 10 16,2-1 0-16,0-1-23 0,2 1 6 15,3-2-7-15,-2 0-22 16,3 0 1-16,1 0 7 0,-1-2-34 16,5-1 18-16,-4-1-12 0,0 0-26 15,1-2 48-15,-3-1 25 0,2 1 9 16,-2-4 19-16,-4 4-1 0,-1-2 24 15,-2 4 18-15,-1 2 6 0,-2 2 14 16,0 0-7-16,0 0-11 16,-5 2-32-16,-5 7 17 0,-1 0-9 15,-4 4 9-15,-1 1-4 0,2 1 2 16,2 1-12-16,-5 0 8 16,8-3 9-16,0 0-4 0,2-3-12 0,4-2-9 15,3-1-18-15,0-3 2 16,2-2 2-16,3-1-5 0,4 1 6 15,2-2 2-15,6 0 12 0,-2-3-4 16,5-1 0-16,-3 0-11 0,0 0 2 16,-3 2 0-16,-2 2 0 0,-3 0-16 15,0 0 20-15,-5 4-8 16,-1 3-11-16,-3 2 19 0,0 2-6 16,-3-2 4-16,-1 1 6 0,-1-2-16 15,3-2-65-15,2 0-12 0,-1-1-54 16,0-4-65-16,-1-1-30 0,-2 0-160 15</inkml:trace>
  <inkml:trace contextRef="#ctx0" brushRef="#br0" timeOffset="6897.49">10740 1820 675 0,'0'0'0'0,"0"0"377"16,0 0-233-16,0 0-92 0,0 0-56 16,0 0-2-16,0 0 12 0,0 0 6 15,87-3-6-15,-52 2-9 16,4-4-73-16,5 1-35 0,8-4-52 16,-1-1-126-16,-1-3-85 0</inkml:trace>
  <inkml:trace contextRef="#ctx0" brushRef="#br0" timeOffset="7046.71">11339 1721 820 0,'0'0'0'16,"0"0"209"-16,0 0-77 0,0 0-83 15,0 0-34-15,0 0-10 0,-59 49-2 16,59-45-6-16,0 2-24 0,1-2 5 16,3 2-21-16,8-2-12 0,-1 1-57 15,-4-1-91-15,2 0-42 16,-6-1-94-16</inkml:trace>
  <inkml:trace contextRef="#ctx0" brushRef="#br0" timeOffset="7303.3">10866 2085 916 0,'0'0'0'0,"0"0"159"15,0 0-81-15,0 0-60 0,0 0 18 16,0 0 50-16,80 1-29 0,-43-7-19 15,5-1-18-15,1-2 15 0,1 2-18 16,1-2-6-16,0 0 0 16,-1 0-13-16,-5 0 3 0,-3 4 4 15,-7-2-10-15,-7 0 1 0,-7 0-18 16,-2 0-18-16,-2 2 2 0,-7 1-12 16,-3-2-63-16,-1 2-7 0,-12-5-20 15,-1 0-90-15,-6-3-6 16,-3-1 21-16,-1-3-33 0</inkml:trace>
  <inkml:trace contextRef="#ctx0" brushRef="#br0" timeOffset="7462.88">11250 1860 494 0,'0'0'0'0,"0"0"307"16,0 0-170-16,0 0 0 0,-39 76-23 15,32-35-13-15,0 10-10 16,1 6-23-16,3 2-7 0,-2-1 0 16,1 0-22-16,0-2-12 0,1-3-16 15,3-3-3-15,0-5-4 0,2-3-7 16,2-6-2-16,-4-5-14 0,0-10-13 15,-1-3-15-15,-4-3-21 0,-4-7-106 16,3 1-187-16,-6-9-343 16</inkml:trace>
  <inkml:trace contextRef="#ctx0" brushRef="#br0" timeOffset="7869.08">11784 1863 476 0,'0'0'0'0,"0"0"434"0,0 0-290 16,0 0-33-16,0 0-43 0,0 0-25 15,0 0-1-15,0 0-15 0,68-30-13 16,-43 27-4-16,-2 1-10 0,1 2 0 16,1 0 0-16,-3 0-139 0,-3 1-25 15,-3 3-85-15,-7 1-155 16</inkml:trace>
  <inkml:trace contextRef="#ctx0" brushRef="#br0" timeOffset="7997.15">11795 2033 655 0,'0'0'0'16,"0"0"193"-16,0 0-162 0,0 0-31 16,0 0 0-16,0 0 23 0,87-13-28 15,-55 5-146-15,2-2-123 0,1-1-160 16</inkml:trace>
  <inkml:trace contextRef="#ctx0" brushRef="#br0" timeOffset="8306.62">12253 1820 874 0,'0'0'0'0,"0"0"200"16,0 0-109-16,0 0-43 0,0 0-1 15,52-63-3-15,-34 52-20 16,3 3-12-16,4-1 1 0,-3 1-8 16,1 8-2-16,-1 0 2 0,-5 0-6 15,1 0 2-15,-2 0 10 0,-3 2-2 16,-5-1 7-16,1 2 7 0,-3 0-8 15,-2 2-5-15,-1-1 2 0,0-1-9 16,0 3 0-16,-2 4 4 16,-1-2-6-16,0 4 2 0,-3 1 4 15,1-3-8-15,-3 5 2 0,-2-3 6 16,0 1-8-16,-2 0 2 0,0-2 7 16,-1 3-9-16,2-1 1 0,-2 0 0 15,1 1 0-15,0 0-85 16,2 2-76-16,0 1-242 0,1 2-303 15</inkml:trace>
  <inkml:trace contextRef="#ctx0" brushRef="#br0" timeOffset="8430.52">12431 2220 1133 0,'0'0'0'0,"0"0"150"0,0 0-118 15,0 0-33-15,0 0-31 0,23 67-105 16,-23-58-183-16,-3-2-505 0</inkml:trace>
  <inkml:trace contextRef="#ctx0" brushRef="#br0" timeOffset="16590.71">5790 5659 112 0,'0'0'0'16,"0"0"497"-16,0 0-405 0,0 0 11 16,0 0-47-16,0 0-35 0,0 0-16 15,-7-5-5-15,13 5 0 16,-1 0-4-16,5 0 13 0,3 0 2 15,3 0 3-15,1 0 12 0,5 0-7 16,0 0 0-16,3 0 2 0,4 0-4 16,3 0-1-16,0 0 11 0,5-2-6 15,2 0 3-15,4 0 5 0,2-1-16 16,0 0 0-16,2-3 4 16,0 2-7-16,1 1-1 0,1 0 3 15,0 0-1-15,-1-4-3 0,3 0 1 16,0 1-4-16,1-5-3 0,3 5 6 15,2-4-4-15,1 4-1 0,3-3 2 16,1 5-4-16,0 1 3 16,0 2 2-16,-2-2-3 0,3 1 0 15,-3 2 6-15,0 0-6 0,1 0 4 16,-1 0-4-16,3 0-2 0,2 0 0 16,3 0 3-16,4-2-4 15,4 1 0-15,-1-3 0 0,5 1 2 16,3 0-2-16,-1-1 0 0,3 0 1 15,-3 0 0-15,-1 0 2 0,0 4-5 16,0 0 4-16,-1 0 2 0,2 0-5 16,-1 1 2-16,6 1 9 15,-2-2-5-15,5 0 5 0,-3 0 2 16,-1 0-5-16,-1 1-2 0,-4-1 5 16,2 0-3-16,-6 0-2 0,2 0 4 15,-2 0-7-15,2 4 1 0,0 1 1 16,1-1-2-16,1 2 0 0,2 1 4 15,0-1-7-15,0 0 2 16,1 3 2-16,-1-3-3 0,-1 2 0 16,1-2 16-16,-2-1-7 0,-1 3 6 15,1-2 5-15,0-1-5 0,3 4 2 16,-2-4 2-16,0-4-7 0,4 2-2 16,-4-1 3-16,-2-2-6 0,-4 0 0 15,-11-4 2-15,-5-3-6 16,-9 1-1-16,-3 0 3 0,-13-1-6 15,-9 3-1-15,-12-1-27 0,-10-1-36 16,-8-1-22-16,-18-4-154 0,-23-7-356 16</inkml:trace>
  <inkml:trace contextRef="#ctx0" brushRef="#br0" timeOffset="17210.28">6557 4949 387 0,'0'0'0'0,"0"0"344"0,0 0-243 16,0 0-37-16,26-65-19 0,-14 53-19 15,4-1-3-15,-2 4-1 0,1 1-9 16,-2 5-3-16,1 0 2 0,2 3-7 16,0 4-1-16,3 6 4 15,-3 6-1-15,2 3 7 0,-2 5 16 16,3 2-5-16,0-1 8 0,-2 3 7 16,3-5-20-16,-2 2-9 0,3-2 8 15,0-3-14-15,-2-1-3 0,-1-4 4 16,-1 1-7-16,-4-3 2 0,1-2-2 15,-5-1-126-15,-2-5-27 16,2 1-85-16,-4-6-86 0</inkml:trace>
  <inkml:trace contextRef="#ctx0" brushRef="#br0" timeOffset="17401.12">7131 4680 543 0,'0'0'0'0,"0"0"260"0,0 0-169 16,0 0 10-16,-82 93-2 0,46-52-22 16,-7 5-21-16,-3 1-17 15,-3 5-32-15,1-1-4 0,-4-1-1 16,9 1-4-16,4-2-33 0,8-3-83 16,15-2-64-16,0-12-105 0,6-9-240 15</inkml:trace>
  <inkml:trace contextRef="#ctx0" brushRef="#br0" timeOffset="18013.29">6730 5873 765 0,'0'0'0'16,"0"0"83"-16,0 0 30 0,0 66-56 16,1-46-43-16,4-6 0 0,1-1-6 15,4-2-11-15,2-4 3 0,1-1 0 16,4-5 8-16,1-1-10 0,4-8-40 15,1-4-11-15,-1-4 15 0,0 0-8 16,-4-3-12-16,-3 3 53 16,-3 1 9-16,-3 0-4 0,-3 1 0 15,-3 4 21-15,-1 1 5 0,-2 2 18 16,0 3 9-16,1 1-3 0,-1 3-1 16,0 0-4-16,0 0-36 15,1 7-18-15,1 6-9 0,0 6 32 16,3 5 19-16,-2 6 4 0,3 5-1 15,1 4 8-15,2 4 5 0,1 3-10 16,0 1-17-16,-3-1-6 0,-2 0-14 16,-4-2-2-16,-1-1 0 15,-6-5 8-15,-7-1-8 0,-2-7 11 16,-2-5-4-16,1-8 4 0,1-5 0 16,-4-12-3-16,8 0 11 0,-1-4 16 15,1-11-12-15,3 6-9 0,-4-16 0 16,6-1-5-16,1-4 0 0,5-7-1 15,0-2-6-15,13 2-3 0,6-1 0 16,2 7-1-16,4 7 0 16,-2 1-13-16,2 3-13 0,-1 1-5 15,-1 5-25-15,-5 1-9 0,0 2-22 16,-5 2-80-16,-3-1-40 0,-5-5-170 16</inkml:trace>
  <inkml:trace contextRef="#ctx0" brushRef="#br0" timeOffset="18583.82">7626 4571 537 0,'0'0'0'0,"0"0"335"0,0 0-213 16,0 0-35-16,0 0-30 0,0 0-39 16,0 0-24-16,0 0-1 0,-1 27 14 15,1 9 6-15,0 8 10 16,-2 12-5-16,-2 3-4 0,-1 7-5 16,0 4-10-16,0 4 2 0,1 4 7 15,0 4-4-15,1 0 10 0,0 4 24 16,2-1 1-16,1 2-6 0,0 2-2 15,2 3-9-15,2-4-5 0,-3 1 5 16,0 0-12-16,1-4-1 16,-2-3-3-16,0-2-2 0,-1 1 4 15,-7-3 3-15,2 2-3 0,-3-6 0 16,1-6 3-16,3-3-4 0,0-11-3 16,4-9 1-16,1-5-2 0,0-13-4 15,0-8 2-15,0-5 0 16,0-6-6-16,2-3-20 0,2-3-14 15,-3 2-16-15,3-4-34 0,-2-1-69 16,-2-9-126-16,0-9-607 0</inkml:trace>
  <inkml:trace contextRef="#ctx0" brushRef="#br0" timeOffset="23414.18">8329 4802 135 0,'0'0'0'0,"0"0"427"15,0 0-327-15,0 0 20 0,0 0-37 16,0 0-12-16,0 0 0 0,0 0-20 16,-50-54 4-16,44 50-4 0,-2 0-16 15,5 0-2-15,-2 2-9 16,1 0-12-16,1 2 2 0,-4 0-13 16,-1 2-2-16,-2 8-4 0,-4 5 5 15,-2 3 0-15,1 3 0 0,0 4-1 16,2 0-2-16,1 0 6 0,4 0-4 15,3-1-3-15,4 1 5 16,1 0-2-16,0 1-6 0,7-1 6 16,3-2 2-16,2 3-2 0,3-3 3 15,1-4-3-15,3-2-5 0,-1-1 8 16,2-6-4-16,-1-6-10 0,3-2 4 16,0-2 1-16,0-8 3 15,-1-5 5-15,-1-9 0 0,-1-3 1 16,-2-2 6-16,-5-2-2 0,-2-4-1 15,-5 0 9-15,-4 0-6 0,-1-1 11 16,-5 6 13-16,-6-2 0 0,-1 5-20 16,-4 4 3-16,2 3-6 15,-3 3-8-15,2 5 7 0,1 1-8 16,3 4 0-16,4 2-4 0,3 3 4 16,3 2-121-16,1 7-28 0,0 7-115 15,0 1-120-15,0 6-41 0</inkml:trace>
  <inkml:trace contextRef="#ctx0" brushRef="#br0" timeOffset="24013.43">8262 5903 641 0,'0'0'0'15,"0"0"200"-15,0 0-76 16,0 0-31-16,0 0-45 0,0 0 7 16,0 0-12-16,0 0-30 0,0 0-9 15,-42-39-4-15,35 52 0 0,-1 4 0 16,0 2 4-16,1 2-4 0,0-2 0 16,0 3 0-16,2 0-1 15,2 1 13-15,3-1-1 0,0 1-3 16,2-4 10-16,2 1-10 0,2-2-3 15,3-1 5-15,0-1-3 0,2-2-6 16,2 1 6-16,1-7-7 0,3 1 0 16,4-6 0-16,0-3 3 15,3 0-3-15,0-8 0 0,-1-3 6 16,-2-5-8-16,-2 2 4 0,-4 0 8 16,-2-2-12-16,-4 2 4 0,-2 0 11 15,-4 1 1-15,-3-3 25 0,0 2 1 16,-5-4-11-16,-1-1 1 0,-3-1-18 15,-4-1 1-15,2 4-1 16,-4 3-7-16,-2 0 0 0,0 5 4 16,-1 1-11-16,-2 3 2 0,0 2 0 15,0 2 0-15,4 1-19 0,4 0-29 16,4 1-68-16,1 3-99 0,-3-3-275 16</inkml:trace>
  <inkml:trace contextRef="#ctx0" brushRef="#br0" timeOffset="34702.94">9173 4557 49 0,'0'0'0'0,"0"0"438"0,0 0-340 15,0 0 6-15,0 0 7 0,0 0-23 16,0 0-25-16,0 0-20 0,-17-35-14 15,16 35-29-15,1 1 0 0,-2 8-8 16,0 1 12-16,0 7-6 0,0 1 4 16,2 3 11-16,0 1-9 15,-1 0 10-15,1 6-12 0,0-3 3 16,0 3 9-16,0 6-11 0,-1 0 3 16,-1 4 7-16,0 2-5 0,0 2 2 15,0 3 8-15,1 2-10 0,0-2-5 16,1 5 8-16,0 3-11 0,0-1 0 15,1 0 0-15,2 0 12 16,-2 0-15-16,0-4 6 0,-1-1-1 16,0-1-2-16,-1-1 0 0,-3-4 6 15,1 1-6-15,-1-2 0 0,1-2 11 16,1-2-5-16,0-5 8 16,2 5-10-16,0-1 2 0,1 3 5 15,3 2-8-15,-3-3 2 0,4-1 6 16,-4 0-11-16,-1-2 0 0,1-1 9 15,-1 3-10-15,0-3 2 0,0 1 11 16,-2-3-9-16,-3 3 4 16,-1-2 9-16,1-2-4 0,0-2 2 15,0 1 6-15,3-5-15 0,-1 1 2 16,0-3 7-16,2-5-9 0,-2-1 2 16,3-2 6-16,-2-6-8 0,0-3 2 15,1-2 6-15,-1-3-14 0,2 0 0 16,0 2 2-16,0-2-2 15,2 0-96-15,2-10-57 0,-1-6-132 16,-3-7-560-16</inkml:trace>
  <inkml:trace contextRef="#ctx0" brushRef="#br0" timeOffset="35337.01">10284 4739 642 0,'0'0'0'16,"0"0"273"-16,0 0-163 0,0 0-44 15,0 0-44-15,0 0-7 0,0 0 33 16,-6 75 34-16,6-35-23 0,-1 6-22 16,-3-3-7-16,-3 0-5 15,0-2-8-15,3-4 2 0,1-6-6 16,-2-1-13-16,4-6 0 0,-1-5 0 15,2 2 4-15,0-3-40 0,0-2-48 16,1-3-131-16,1-2-273 0</inkml:trace>
  <inkml:trace contextRef="#ctx0" brushRef="#br0" timeOffset="36246.71">10119 5972 609 0,'0'0'0'0,"0"0"267"16,0 0-128-16,0 0-44 0,0 0-49 16,0 0-12-16,0 0-15 15,0 0-15-15,0 0-3 0,67-47 7 16,-45 53-12-16,1 4 5 0,0 5 3 15,-4 1-7-15,-3-2 1 0,-1 3 4 16,-6 0-4-16,-4-1 0 0,-5 2 3 16,-8 1-2-16,-9 5-6 15,-2-2 8-15,-8 1-2 0,2 0-2 16,0-3 10-16,0-2-8 0,3 1 2 16,1-6 8-16,10-1 1 0,3-2 10 15,6-3 0-15,2 1-14 0,4-3 2 16,8 2 14-16,4-1 3 15,6 0 6-15,4 0-2 0,3-2-12 16,0-1 8-16,5 1-9 0,-1 1-13 16,6 0 1-16,-2 3-1 0,-3-1-6 15,2 2-81-15,-3 1-66 0,-10 0-167 16</inkml:trace>
  <inkml:trace contextRef="#ctx0" brushRef="#br0" timeOffset="48116">14594 4881 794 0,'0'0'0'16,"0"0"99"-16,0 0-46 0,0 0-8 15,0 0-15-15,0 0 3 16,0 0 2-16,0 0-21 0,-15-28-6 15,15 35-15-15,0 6-1 0,4 6 16 16,3 9 23-16,-1 5-16 0,1 8 4 16,-2 1-1-16,1 1-7 0,-4 0-1 15,-1-4-1-15,-1-3-2 0,0-5 4 16,-1-4-3-16,-1-4-8 0,0-8 0 16,1-3 9-16,-1-8-12 15,0-4 6-15,2 0 2 0,0 0-4 16,0-4 4-16,2-5-8 0,6-8 6 15,2-9 6-15,2-5-4 0,2-5-6 16,2-1 2-16,-2 4 5 0,2-4-7 16,1 4 2-16,-4 3 0 15,3 2-1-15,-3 4-15 0,1 3 23 16,-1 2-5-16,4 2 1 0,0 1 0 16,4 1 0-16,0 2 5 0,1-2-6 15,1 6-1-15,-4 4 2 0,0 5-4 16,-3 0 0-16,-2 1-4 0,-2 9-1 15,-2 4 1-15,1 5 8 16,-3 4 2-16,0 5-4 0,-3 3 6 16,-1 6-6-16,-3-3-1 0,-1 2 8 15,0 0-5-15,0-5 0 16,0-1 4-16,-1-3-9 0,0-4 2 0,-2-3 1 16,1-6 0-16,0-3-4 15,1-6 4-15,0 0-1 0,1-5-4 16,0 0 5-16,0 0-3 0,0-5 0 15,0-2 2-15,3-3-2 0,3-8-7 16,-1-1 11-16,5-5-6 16,1-3-1-16,4-4 3 0,4-5-12 15,2-1 1-15,1-1 4 0,2 0 3 16,1 4 3-16,0 3 2 0,-1 3 0 16,-3 6 0-16,-1 5 1 0,-1 1 0 15,-5 6-1-15,-3 2 0 0,-1 4 10 16,-4-2-8-16,1 6 4 15,-5 0-4-15,3 0-4 0,-3 0 2 16,0 6-2-16,0-1 0 0,-1 9 3 16,-1 0 20-16,0 8-14 0,-3 6 8 15,-1 6-3-15,-3 1-3 0,-1 2 10 16,3-3 0-16,2 0 3 16,0-2 5-16,3-1-8 0,3 1-8 15,3-4 3-15,3-2-5 0,1-5-3 16,1-1 4-16,0-2-5 0,4 0-4 15,2-1 5-15,1-3-6 0,2-3 0 16,2-6 0-16,1-1-1 0,1-4-64 16,5-1-33-16,-4-1-80 15,0-9-149-15,-2-2-227 0</inkml:trace>
  <inkml:trace contextRef="#ctx0" brushRef="#br0" timeOffset="48466.2">15965 4942 1025 0,'0'0'0'0,"0"0"168"16,0 0-89-16,0 0-53 15,0 0-25-15,0 0 8 0,0 0 16 16,0 0-13-16,0 0 1 0,64 0-5 16,-40-2-4-16,-1 1 17 0,1 0-16 15,-1-2-6-15,2 2 2 16,-1-2 4-16,0 0-6 0,-2 2 2 15,-5-2-1-15,2 1-25 0,-4 2-32 16,-4 0-110-16,-3 1-47 0,-6 3-115 16</inkml:trace>
  <inkml:trace contextRef="#ctx0" brushRef="#br0" timeOffset="48670.74">16043 5098 764 0,'0'0'0'0,"0"0"78"0,0 0 14 16,0 0-5-16,0 0-25 0,69-9-16 16,-46 6 7-16,0 2-28 15,2 0-17-15,-1 1 0 0,-1 0 9 16,-1 0-18-16,-6 4 2 0,-3-1-2 16,-5 1-56-16,-2-2-5 0,-3-1-51 15,-3 1-47-15,-1-1-44 0,-7 1-128 16</inkml:trace>
  <inkml:trace contextRef="#ctx0" brushRef="#br0" timeOffset="49758.34">17208 4976 393 0,'0'0'0'0,"0"0"405"0,0 0-273 16,0 0-2-16,0 0-62 15,0 0-11-15,0 0-11 0,0 0-24 16,0 0-15-16,12 2 1 0,7-2 10 15,5 0 9-15,7-3-7 0,2 1-8 16,4 0 2-16,2 1-9 0,3-4-2 16,3 3 8-16,0-1-3 15,2 2-1-15,-1-1 3 0,2-1-7 16,1 2 1-16,-2 0 11 0,0 1-9 16,0-1-4-16,-5-1 5 0,2 2-7 15,0 0 0-15,1 0 10 0,-2 2-6 16,3 0-2-16,-3 1 5 0,2 0-8 15,2-1 2-15,3 1 13 16,1-3-12-16,4 0-4 0,2 0 4 16,2-3 3-16,0 1-8 0,2-4 6 15,-4 4-1-15,-1-1-2 0,-2 2 0 16,-3 1-3-16,0 0 2 0,-2 2 2 16,-3 2 2-16,-1-1-3 15,3 1 8-15,0 1-5 0,3 0-3 16,2-2 0-16,-1-1 7 0,4 1-9 15,2-3 4-15,1 1 0 0,0-1-2 16,0 0 0-16,-1 2 1 0,-1 1-2 16,1-1 2-16,-1 1-1 15,0 2-3-15,-3-1 6 0,0 4 4 16,-3-3-5-16,2 4 10 0,1-2-3 16,-3 2 0-16,4-3 5 0,1 1 0 15,0-1-6-15,4-2 9 0,2-3-5 16,-1-1-5-16,3 0 10 0,-4 0-8 15,1 0-7-15,-10-3 11 16,-3-3-7-16,-8 2-6 0,-8-1 0 16,-10 4 9-16,-10-4-9 0,-8 5-1 15,-4 0-1-15,-3 0-114 0,-13 2 3 16,-11-1-244-16,-22-1-503 16</inkml:trace>
  <inkml:trace contextRef="#ctx0" brushRef="#br0" timeOffset="50616.25">17628 5582 600 0,'0'0'0'15,"0"0"314"-15,0 0-140 0,0 0-43 16,0 0-80-16,0 0-25 0,0 0-13 16,0 0-8-16,28-71 2 0,-7 58-5 15,0 0-2-15,0 3 0 0,0 2 3 16,-1 4-7-16,-1 0 8 0,-2 1-5 15,-2 3-5-15,1 0 7 16,-4 5-2-16,1 6-7 0,-2 3 10 16,3 7 0-16,-2 4-4 0,0 2 4 15,0 2 9-15,-2-1 0 0,1 0 5 16,1-2-4-16,-4-1-3 0,1-3 7 16,0-1-1-16,-1-3-10 15,2-1 5-15,-3-1-8 0,3-3-2 16,-4-4 0-16,-1 0 5 0,-2-3-5 15,0-1 0-15,-2 0 3 0,0-2-12 16,-1-1-21-16,3 1-24 16,-3-2-44-16,4 1-35 0,-1-1-90 15,-3-1-53-15,1-3-102 0</inkml:trace>
  <inkml:trace contextRef="#ctx0" brushRef="#br0" timeOffset="50821.92">18127 5467 655 0,'0'0'0'16,"0"0"282"-16,0 0-136 0,0 0-26 15,0 0-64-15,0 0-38 0,0 0 10 16,-93 50 2-16,54-13-16 16,-3-1 0-16,1 4-5 0,-3 0-9 15,5-1 0-15,5-3 4 0,6-4-12 16,9-5-13-16,10-8-67 0,9-7-96 15,5-5-55-15,10-5-127 0</inkml:trace>
  <inkml:trace contextRef="#ctx0" brushRef="#br0" timeOffset="51259.1">18291 5697 875 0,'0'0'0'16,"0"0"239"-16,0 0-125 0,0 0-87 15,0 0-23-15,0 0-1 0,0 0 1 16,0 0 3-16,0 0-7 16,70 25 0-16,-59-16 0 0,-4-1-3 15,-3 4 3-15,-4-2-1 0,0 1-6 16,-7 1 7-16,-5-1 0 0,-6 0 7 16,1 3-3-16,-5-2 2 0,5-3-4 15,1 1 3-15,5-4 26 0,7-3 11 16,1-2-14-16,3 1-4 15,0-2-13-15,0 3-11 0,6-2 0 16,3 1 0-16,8-1 8 0,1 1 5 16,1-2-9-16,3 0-6 0,-1 1 2 15,4 3 0-15,3 0-107 0,0 1-58 16,0 0-179-16,1-5-119 16</inkml:trace>
  <inkml:trace contextRef="#ctx0" brushRef="#br0" timeOffset="51520.4">18920 5641 1125 0,'0'0'0'0,"0"0"230"0,0 0-180 16,0 0-38-16,0 0-1 0,0 0 3 15,0 0-5-15,0 0 0 16,73-43 0-16,-52 43-4 0,-1 0 1 16,1 0-7-16,0 0-1 0,-1 3 4 15,3 2-4-15,1-2-83 0,-2-1-8 16,1 0-148-16,-5-2-116 16,-2-4-270-16</inkml:trace>
  <inkml:trace contextRef="#ctx0" brushRef="#br0" timeOffset="51831.97">19519 5486 951 0,'0'0'0'16,"0"0"314"-16,0 0-210 0,0 0-58 16,0 0-22-16,0 0-4 0,0 0-15 15,0 0-8-15,34-57 6 0,-10 48-2 16,6 2-3-16,-2 0 4 0,2 3-4 15,-3 1 1-15,0 2 2 16,-4 1-2-16,-5 8-3 0,0 7 6 16,0 4-1-16,-1 7 7 0,4 3 10 15,-2 1-1-15,0 4-2 0,2-1 3 16,-1 3 2-16,-1-5-15 16,1 2 2-16,-2-5-7 0,-3-1 0 15,-4-3 0-15,-1-2 3 0,-3-4-4 16,-4-6-17-16,-3-1-42 0,0-6-20 15,0-3-14-15,-1-2-105 0,-1-6-5 16,0-8-137-16</inkml:trace>
  <inkml:trace contextRef="#ctx0" brushRef="#br0" timeOffset="52034.68">20117 5391 859 0,'0'0'0'0,"0"0"268"16,0 0-120-16,0 0-93 0,0 0-41 0,0 0 9 15,-75 40 16-15,50-21-3 16,-2 4-12-16,-6 5-11 0,-1 0 3 16,-2 2-5-16,2-1-9 0,5-3 1 15,4-1-5-15,3-3-15 0,4-1-12 16,6-6-17-16,4-1-18 0,4-3-41 16,2-2-133-16,2-4-21 15,0-2-48-15</inkml:trace>
  <inkml:trace contextRef="#ctx0" brushRef="#br0" timeOffset="52232.94">20176 5671 1048 0,'0'0'0'0,"0"0"254"15,-2 61-172-15,-1-36-21 0,-3 4-6 16,4 2-18-16,1-1-12 15,1 0-15-15,0 0-8 0,0-3 4 16,0-2-5-16,-2 0-2 0,-2-6-78 16,1-4-78-16,-1-5-153 0,-3-10-263 15</inkml:trace>
  <inkml:trace contextRef="#ctx0" brushRef="#br0" timeOffset="53042.47">18031 3841 792 0,'0'0'0'16,"0"0"332"-16,0 0-218 0,0 0-63 16,0 0-34-16,0 0 14 0,-24 59 13 15,19-27-7-15,5 0-12 0,0-2-17 16,7 1-7-16,5-4 6 0,3-6-8 15,5-1-1-15,2-6 4 16,4-8-4-16,1-1-2 0,0-6-9 16,-2-9-14-16,0-7 3 0,-5-5-2 15,-2 0 1-15,-2-4 2 16,-5-1 13-16,-1-2-12 0,-3-1 5 16,-1 0 20-16,-5 5-6 0,-1 6 4 15,0 7 11-15,0 6 15 0,-1 5 1 16,0 1-5-16,1 0-22 0,-3 8-2 15,1 9-16-15,-3 5 26 0,0 10-2 16,0 5-5-16,3 4 7 0,2 3-9 16,-2 5 0-16,1 2 11 15,-1-1 5-15,-3-1 17 0,-2-6-24 16,-3-6 2-16,0 1 8 0,-3-9 5 16,-4-1-8-16,-2-8 11 0,-5-2-5 15,4-6-7-15,4-3 3 0,4-6-4 16,1-3 0-16,2-2 5 0,-1-8 0 15,0-4-11-15,1-2 3 16,1-3-7-16,0-6-4 0,1 2 0 16,3 0 4-16,1 3-6 0,3 5 1 15,0 6-5-15,3-1 2 0,5 4 1 16,7 2-28-16,6-2-16 16,6 5-6-16,1-1-44 0,-1 0-4 15,3 0-112-15,-2-1-184 0,0-4-217 16</inkml:trace>
  <inkml:trace contextRef="#ctx0" brushRef="#br0" timeOffset="53336.28">18484 4346 628 0,'0'0'0'0,"0"0"354"15,0 0-193-15,0 0-60 0,0 0-51 16,0 0-17-16,0 0-17 15,0 0-9-15,63-50-9 0,-53 50 4 16,-3 3-2-16,-3 3-3 0,-1 3 1 16,0 1 0-16,-3 1 1 0,0-1 2 15,-6 1 0-15,-4 2-1 0,-1-1 9 16,1 1-6-16,1-2-4 16,0-2 2-16,4 0 5 0,1-4-2 15,2 1-1-15,2-2-2 0,0-1-2 16,6 3-1-16,2-1 2 0,6 0-47 15,3-2-29-15,5 0-22 0,5-1-45 16,1-2-117-16,2-2-322 16</inkml:trace>
  <inkml:trace contextRef="#ctx0" brushRef="#br0" timeOffset="53577.89">19154 4305 1050 0,'0'0'0'0,"0"0"269"0,0 0-194 0,0 0-53 16,0 0-37-16,0 0 24 15,0 0-2-15,0 0-7 0,77-19 0 16,-54 15 0-16,5 4-1 0,0 0-125 15,0 0-76-15,-2 0-112 0,-5-4-123 16</inkml:trace>
  <inkml:trace contextRef="#ctx0" brushRef="#br0" timeOffset="54048.18">19851 3970 829 0,'0'0'0'0,"0"0"361"0,0 0-197 16,0 0-72-16,0 0-58 0,0 0-15 16,0 0-1-16,0 0-5 0,-58 62-1 15,56-45-9-15,2 0-3 0,1 1 0 16,8-1-4-16,3-3-14 0,5-3-1 16,3-3 1-16,0-5-1 15,3-3-4-15,-2-3-9 0,-3-8 10 16,1-3-6-16,1 1 4 0,-3-5 1 15,1-3 2-15,-4-1 2 0,3-4 10 16,-5 1-2-16,-2 5 6 16,-1 2 2-16,-3 10 5 0,-4 2 16 15,-2 6 17-15,0 0-10 0,0 2-31 16,0 10-7-16,0 6 13 0,0 6 0 16,0 5 14-16,0 6-8 0,0 3 6 15,1 4 10-15,3 4 0 0,0-1 13 16,-2-2-7-16,-2-4-6 0,0-2-5 15,-6-3-3-15,-8-1 7 16,-5-4 4-16,-7-6-6 0,-2-5-2 16,-3-3-4-16,2-6-7 0,0-5-1 15,5-2-3-15,1-2 1 0,3-3-1 16,5-5 1-16,0-6-6 16,7 1-25-16,2-1-10 0,6 0-11 15,0 3-40-15,10 0-73 0,7 1-108 16,0 0-134-16</inkml:trace>
  <inkml:trace contextRef="#ctx0" brushRef="#br0" timeOffset="54217.73">20278 4395 948 0,'0'0'0'0,"0"0"318"0,1 76-214 15,-1-43-47-15,-2 1-13 0,-7-2-18 16,3-1-20-16,-1 2-5 15,3-6 2-15,-2 0-6 0,5-5-66 16,-2-4-34-16,2-6-136 0,-4-7-219 16</inkml:trace>
  <inkml:trace contextRef="#ctx0" brushRef="#br0" timeOffset="54887.75">21554 5023 737 0,'0'0'0'0,"0"0"320"0,0 0-172 15,0 0-64-15,0 0-23 0,0 0-32 16,0 0-12-16,0 0-13 16,0 0 0-16,44-1 0 0,-15 1 4 15,4 0-11-15,0 0 0 0,-3 2-50 16,1 4-96-16,-5 0-111 0,-6-3-226 16</inkml:trace>
  <inkml:trace contextRef="#ctx0" brushRef="#br0" timeOffset="55035.39">21568 5164 859 0,'0'0'0'0,"0"0"166"0,0 0-36 15,0 0-71-15,0 0-70 16,0 0 11-16,0 0 0 0,69 20 16 16,-35-15-10-16,1 2-12 0,3-5-188 15,-5-1-96-15</inkml:trace>
  <inkml:trace contextRef="#ctx0" brushRef="#br0" timeOffset="56004.36">22759 5149 563 0,'0'0'0'15,"0"0"282"-15,0 0-142 0,0 0-23 16,0 0-65-16,0 0-29 0,0 0 18 16,0 0-9-16,62-11 4 0,-35 9-2 15,5 2-18-15,3 2-5 0,2 4-3 16,5-1-6-16,1 1 0 15,4 3 4-15,2-5 0 0,3 0-4 16,4 1 6-16,2-5-3 0,4 2 7 16,-1-2 2-16,1 0-4 0,4 0-1 15,-5 0 12-15,4 0-15 0,-3 0 5 16,1-1 6-16,0 1-13 16,1 0-1-16,2 0 7 0,1 0-12 15,-1-1 0-15,2-4 4 0,0 3-4 16,3-1 2-16,4 2 0 0,-3 1 1 15,6 0-1-15,1 0 0 16,3 0 2-16,3 0-4 0,1-2 4 16,4 2-1-16,4 0-2 0,1 0 2 15,2 2 2-15,3-1-5 0,4 0 4 16,3 2-2-16,-1-1 0 0,5 3 0 16,-2-1 6-16,-4 2-6 0,-5-1 7 15,-8 3 1-15,-7 0 4 0,-11-3 14 16,-3 1-7-16,-9-1 0 15,-6-2 7-15,-2 4-13 0,-7-3-7 16,-2 1 7-16,-6 1-13 0,-8-2 0 16,-6-1 0-16,-8 1 0 0,-8-2-73 15,-7-1-37-15,-7-1-52 0,-13 0-153 16,-15-11-557-16</inkml:trace>
  <inkml:trace contextRef="#ctx0" brushRef="#br0" timeOffset="65625.13">24097 5556 162 0,'0'0'0'16,"0"0"0"-16,0 0 354 0,0 0-268 16,-11-68 22-16,8 56-4 0,1 1-9 15,-2 0-12-15,2 7 5 0,2 3-4 16,-1 1-13-16,1 2-44 16,0 10-25-16,0 6-4 0,0 12 4 15,-2 12 46-15,0 8-18 0,-3 2-8 16,3 0 0-16,1-5-11 15,0-3 4-15,1-3-5 0,0-7-14 0,0-2 5 16,0-3 5-16,5-4-10 16,1-6 5-16,-1 0-2 0,1-6-77 15,0-3-36-15,2-2-87 0,2-5-100 16,-1-3-81-16</inkml:trace>
  <inkml:trace contextRef="#ctx0" brushRef="#br0" timeOffset="65905.38">24520 5828 1007 0,'0'0'0'0,"0"0"262"0,0 0-189 15,0 0-48-15,0 0-17 0,0 0 6 16,0 0 6-16,0 0-13 16,75-21-2-16,-56 20 4 0,2 1-14 15,-4-1 6-15,2 1 6 0,-2-1-14 16,-2 0-7-16,0 1-21 0,-1 0-48 16,-1 0-45-16,2 2-108 0,-7-1-159 15</inkml:trace>
  <inkml:trace contextRef="#ctx0" brushRef="#br0" timeOffset="66364.73">25318 5717 685 0,'0'0'0'15,"0"0"225"-15,0 0-59 0,0 0-37 16,0 0-58-16,0 0-14 0,0 0-35 16,0 0-17-16,0 0 0 0,-22 15-5 15,13 9 0-15,-2 5 34 0,3 2-17 16,1 0 1-16,3 0 3 15,3 0-14-15,1-4-5 0,3-3 6 16,9-3-8-16,1-5 0 0,7-4 0 16,3-4 3-16,3-4-3 15,6-4 0-15,3-4 3 0,1-7-1 0,0-4 8 16,-4-6-10-16,-1-2 0 16,-7-3 0-16,-4-3 7 0,-6 0-6 15,-6 1 12-15,-8-1-14 0,-6 0 2 16,-9-1 14-16,-6 5-12 0,-6 4 6 15,-2 5 4-15,1 9-13 0,-2 3 0 16,0 4 8-16,3 0-14 16,2 6-6-16,7 0-31 0,6 3-79 15,8-3-128-15,4-6-290 0</inkml:trace>
  <inkml:trace contextRef="#ctx0" brushRef="#br0" timeOffset="68866.58">24170 4239 951 0,'0'0'0'16,"0"0"134"-16,0 0-53 0,0 0-51 15,0 0-29-15,0 0 4 0,0 0-6 16,0 0-5-16,0 0 4 0,60-11-7 16,-40 25 5-16,1 4 5 0,1 4-2 15,-5 3-8-15,-5 0 10 16,-3 0-2-16,-8 0-8 0,-1 0-8 15,-11-2 0-15,-10 3 1 0,-3-4 8 16,-4 0 10-16,-3-3 3 0,-1-4-1 16,3-2 2-16,1-5-1 15,5-3 26-15,2-2 17 0,8-2 1 0,5 0 8 16,6-1-4-16,1 0-20 16,1 0-6-16,0 0-13 0,1 0-12 15,4 0-3-15,6-2 2 0,6 2 13 16,4-2-4-16,4 0-3 0,5 2-4 15,-1-2 3-15,3 2-5 16,1-4-1-16,-1 2 0 0,2-2 1 16,0-1-12-16,2 2-64 0,0 0-80 15,3-3-105-15,-8-5-173 0</inkml:trace>
  <inkml:trace contextRef="#ctx0" brushRef="#br0" timeOffset="69065.82">24782 4457 1017 0,'0'0'0'0,"0"0"144"0,0 0-14 15,0 0-78-15,0 0-47 0,0 0 0 16,0 0 10-16,0 0-9 16,62 0 1-16,-30 4-3 0,4 1-6 15,4-1 4-15,3-2 0 0,2-1-4 16,2-1-112-16,-2 0-111 0,-7-1-89 15,-7-10-173-15</inkml:trace>
  <inkml:trace contextRef="#ctx0" brushRef="#br0" timeOffset="69398.92">25632 4276 1137 0,'0'0'0'0,"0"0"197"0,0 0-149 16,0 0-28-16,0 0-15 0,0 0 13 16,-53 70 17-16,38-35-6 0,4-2 2 15,5 2-20-15,6-6-9 0,7-1 0 16,9-2-1-16,10-4-2 16,7-2 2-16,8-9 2 0,3-5-3 15,9-7 0-15,2-4 0 0,2-8-1 16,0-4 4-16,-6-4-6 0,-10-2 3 15,-10 2-1-15,-13-3 0 16,-9-2 6-16,-8-5 4 0,-5-5-3 16,-16 2-8-16,-11 2 3 0,-4 9 6 15,-8 5-10-15,-5 5 1 0,3 10 3 16,0 3-2-16,3 4-98 0,5 8-58 16,4-2-221-16,6-2-407 0</inkml:trace>
  <inkml:trace contextRef="#ctx0" brushRef="#br0" timeOffset="70067.34">27834 5291 869 0,'0'0'0'0,"0"0"271"16,0 0-104-16,0 0-97 0,0 0-41 15,0 0-19-15,0 0-2 16,0 0-6-16,56-40 12 0,-22 37-10 16,4 2-3-16,2 1 5 0,3 0-8 15,1 6-1-15,-1-4 6 0,-1 4-6 16,-4 2-74-16,-5-4-77 0,-4 2-110 15,-9-4-171-15</inkml:trace>
  <inkml:trace contextRef="#ctx0" brushRef="#br0" timeOffset="70234">27905 5397 957 0,'0'0'0'15,"0"0"203"-15,0 0-104 0,0 0-81 16,0 0-36-16,0 0 18 15,68 2 36-15,-22-2-17 0,5 0-15 16,2 0 4-16,2 0-8 0,-1 4 0 16,0-1-126-16,-3-4-123 0,-9-1-197 15</inkml:trace>
  <inkml:trace contextRef="#ctx0" brushRef="#br0" timeOffset="74999.53">29044 5427 367 0,'0'0'0'16,"0"0"251"-16,0 0-104 0,0 0-31 15,0 0-37-15,0 0-6 0,0 0-4 16,0 0-19-16,-13-22-18 0,13 22-2 15,0 0-16-15,2-1-9 16,3 0 12-16,4 0-11 0,5 1-7 16,6 0 2-16,7 0 19 0,6 3-12 15,11 3 12-15,5-2-10 0,4-2-3 16,12 3 14-16,3-5-6 0,9 0 2 16,2 0 10-16,-5-1-8 0,-1-4-11 15,-7 2 15-15,-11-4-8 16,-8 3-6-16,-11 0 14 0,-9-2-13 15,-7 6-8-15,-3-4 9 0,-8 1-8 16,-4 3-6-16,-3-1 6 0,-1 1-4 16,1 0-24-16,-1 2-21 0,-1 6-32 15,-2 3-48-15,-4 5-58 16,-11-3-178-16</inkml:trace>
  <inkml:trace contextRef="#ctx0" brushRef="#br0" timeOffset="75309.92">29610 5707 942 0,'0'0'0'0,"0"0"118"0,0 0 56 15,0 0-89-15,0 0-64 16,0 0-24-16,0 0 6 0,0 0 44 15,-17 73-9-15,7-33 2 0,-2 3-4 16,-3 4-14-16,-2-4 9 0,4-4-15 16,-1-1-7-16,7-7 7 0,0-4-8 15,4-6-9-15,0-5 2 16,2-3 12-16,1-3-16 0,-2-5 6 16,2-2-1-16,0-2-3 0,0-1-2 15,0 0-2-15,0 0-59 0,2-1-3 16,7-3-40-16,2-7-164 0,-1-8-324 15</inkml:trace>
  <inkml:trace contextRef="#ctx0" brushRef="#br0" timeOffset="77239.8">29580 4682 644 0,'0'0'0'0,"0"0"169"16,0 0-42-16,0 0-9 0,0 0-52 16,0 0-40-16,0 0 6 0,0 0-2 15,8-38-14-15,5 38-1 16,3-2-15-16,4 2 0 0,0 0 12 15,3 0-11-15,2 3 2 0,-3 3 7 16,0-4-11-16,-1 2 2 0,-3 0 20 16,-3 2-14-16,-1 0-3 0,-3 3 5 15,-2 1-12-15,-4 2 3 16,-2 5 0-16,-3-2 6 0,-8 6-5 16,-7 1 8-16,-5 1-7 0,-7 2-2 15,-3-4 0-15,-5 0 9 0,-4-2-9 16,2 0 0-16,4-5 2 0,5-3-1 15,7-4 7-15,3-4-11 16,8 1 6-16,6-4 46 0,1 0-20 16,3 0-8-16,0 0-1 0,0 0-21 15,4 0-4-15,6 0 2 0,6 1 3 16,11 3 0-16,2-2 20 0,4 2-21 16,3 0 2-16,1 0 12 0,-3-1-16 15,0 1 6-15,-5-1 7 16,2-2-6-16,-5-1 2 0,-5 0 8 15,-3-3-11-15,-6 2-1 0,-5 0 10 16,-3-2-13-16,-3 0 2 0,0 1 5 16,-1-1-12-16,1-3-113 0,1 4-53 15,-2-9-415-15</inkml:trace>
  <inkml:trace contextRef="#ctx0" brushRef="#br0" timeOffset="77706.53">30888 5423 932 0,'0'0'0'16,"0"0"273"-16,0 0-129 0,0 0-76 15,0 0-42-15,0 0 0 0,0 0-5 16,0 0-11-16,0 0 2 0,56-19-10 16,-31 19-1-16,2 0 7 0,2 0-10 15,1 2-2-15,0 1 8 16,1-2-8-16,-2 0-46 0,-3 2-18 15,-7 0-52-15,-5 1-91 0,-9 0-53 16,-5 1-159-16</inkml:trace>
  <inkml:trace contextRef="#ctx0" brushRef="#br0" timeOffset="77867.11">30864 5536 711 0,'0'0'0'15,"0"0"227"-15,0 0-68 0,0 0-104 16,0 0-34-16,0 0-36 0,0 0 30 15,0 0 54-15,39 28-26 16,-1-21-28-16,0 0 0 0,0-1-10 16,2 0-9-16,-2-4 5 0,-2-2-2 15,0 2-307-15,-11-6-115 0</inkml:trace>
  <inkml:trace contextRef="#ctx0" brushRef="#br0" timeOffset="91207.32">31839 5309 941 0,'0'-16'0'0,"0"2"157"16,3 2-14-16,4-1-70 0,5 1-51 16,2 1-6-16,4 0 1 0,1 1-10 15,1 4 7-15,3 3-10 16,6 3-7-16,3 0 6 0,0 3 0 16,-1 9-4-16,-3 3-2 0,-6 7 3 15,-1 1 0-15,-8 7-5 0,-5 3 5 16,-8 6-21-16,-9 6 12 0,-14 2-6 15,-8 5-3-15,-9-6 4 16,-3-4 6-16,0-5 1 0,2-9 13 16,7-3-4-16,11-8-4 0,10-6 4 15,6-4 40-15,5-6-29 0,2-1 8 16,2 3-10-16,9 0-1 0,7 2 38 16,7 3-4-16,13 0-20 15,5 0 4-15,11 5-12 0,0-1-11 16,-3 1 4-16,4 0-4 0,-7-1-10 15,7-1-19-15,-5 1-49 0,-3-9-85 16,-5-3-403-16</inkml:trace>
  <inkml:trace contextRef="#ctx0" brushRef="#br0" timeOffset="121429.01">4628 8291 676 0,'0'0'0'0,"0"0"200"0,0 0-58 16,0 0-47-16,0 0-35 15,0 0-7-15,0 0-19 0,0 0-23 16,11-47-15-16,-10 56 2 0,0 4 4 15,-1 3 26-15,-1 3-8 0,-6 4-5 16,-4 2-4-16,-4 0 3 0,0-2-9 16,2 2 2-16,-4 0 4 15,4-3-4-15,0 0 2 0,2-3 3 16,3-3-11-16,2-5 4 0,2-4 0 16,1-1-6-16,1-2-2 0,2 2 6 15,0-4-6-15,0-1-3 16,0 3 0-16,4-1-9 0,4 2 4 15,2 1 0-15,1 0-7 0,2 0-8 16,2 0-6-16,3-5-19 0,-2-1-25 16,7 0 0-16,0-3-15 0,2-8-20 15,-1-3 13-15,0-2 1 0,0-5 23 16,-2-1 49-16,-3 3 10 0,-4 3 12 16,-6 2 6-16,-4 7 23 15,-3 4 60-15,-2 3 26 0,0 0-10 16,-5 4-44-16,-7 6-22 0,-5 9-10 15,-1 3 5-15,-4 3 0 16,0 1-8-16,0 0 1 0,1 0 0 0,1-3-10 16,4-2 1-16,2-3-5 15,5-1-2-15,2-4 12 0,5-3-8 16,0-2-9-16,1-5-3 0,1 3 0 16,1 0-11-16,8-3 11 0,1 0 0 15,4-2 9-15,1-1-6 16,5 0 4-16,0-1-3 0,2-7-2 15,-1-1 3-15,2 0-6 0,-2-2 0 16,1 0 2-16,-1 2 1 0,-3-1-2 16,-1 3 0-16,-2 2 2 0,-6 3-1 15,0 2 5-15,-6 0-4 0,1 1 3 16,-2 7 3-16,-2-1-1 16,0 3 2-16,0 1 1 0,-3 3-10 15,-5 1 0-15,-1 0-112 0,-2-2-34 16,-1-1-140-16,-2-2-58 0</inkml:trace>
  <inkml:trace contextRef="#ctx0" brushRef="#br0" timeOffset="121655.51">4553 8890 518 0,'0'0'0'0,"0"0"433"0,0 0-270 15,0 0-48-15,0 0-42 0,0 0-24 16,0 0-23-16,0 0-5 15,0 0-10-15,-20 49-3 0,24-34-5 16,3-1 2-16,-2-1-5 0,4 5 0 16,0-4 4-16,2-1-5 0,-5 2-7 15,2-2-7-15,-3-3-14 0,1-2-47 16,-1 1-22-16,-1-4-47 16,-2-2-79-16,-1 1-55 0,-1-4-94 15</inkml:trace>
  <inkml:trace contextRef="#ctx0" brushRef="#br0" timeOffset="121889.93">4664 8875 308 0,'0'0'0'16,"0"0"380"-16,0 0-195 0,0 0-41 15,0 0-35-15,0 0-7 0,0 0-24 16,16 70-28-16,-12-58-7 15,0-1-11-15,2 5-14 0,2-3-1 16,-2 0-5-16,3 3-12 0,0-5 0 16,-2-3 4-16,-1-2-7 0,1-1-21 15,-1-4-26-15,2 0-42 0,2-1-78 16,0 0-22-16,-2-5-77 0,2-5 59 16</inkml:trace>
  <inkml:trace contextRef="#ctx0" brushRef="#br0" timeOffset="122056.59">4856 8876 329 0,'0'0'0'0,"0"0"378"0,0 0-276 16,0 0 65-16,0 0-38 15,15 65-25-15,-11-38 2 0,0 4-31 16,3-1-34-16,-1-3 12 0,2-1-32 16,1-4-20-16,0-2-2 0,1-1-3 15,0-5-37-15,-2-4-47 16,-1-3-81-16,-4-7-169 0,-3-2-465 15</inkml:trace>
  <inkml:trace contextRef="#ctx0" brushRef="#br0" timeOffset="122411.89">4993 8407 979 0,'0'0'0'0,"0"0"349"0,0 0-238 16,0 0-51-16,0 0-1 15,0 0-15-15,0 0-21 0,0 0-10 16,0 0-5-16,-38 13-8 0,49-13 0 16,9-2 0-16,4-1 6 0,3-3-8 15,5 0 4-15,1 0 1 0,2-1-3 16,0 1 0-16,-3 0-39 0,-3 0-25 16,-2 0-18-16,-4 1-56 15,-4-5-186-15,-7-2-155 0</inkml:trace>
  <inkml:trace contextRef="#ctx0" brushRef="#br0" timeOffset="122637.56">5124 8115 996 0,'0'0'0'0,"0"0"321"16,0 0-241-16,0 0-43 15,0 0-21-15,0 0-7 0,-19 73 7 16,18-36-5-16,1 1-8 0,0 2-1 16,0 0 1-16,2 2-6 0,1-1-18 15,-3 1-30-15,0 0-62 16,0-3-116-16,-3-5-45 0,-4-5-97 0</inkml:trace>
  <inkml:trace contextRef="#ctx0" brushRef="#br0" timeOffset="122809.08">4979 8682 683 0,'0'0'0'16,"0"0"317"-16,0 0-163 16,0 0-52-16,0 0 2 0,0 0-35 15,0 0-38-15,0 0-25 0,-13 17-4 16,35-17 10-16,4 0-2 0,5-8-3 16,2-1-8-16,2 1-3 0,0-4-6 15,-1 1-39-15,0 0-68 0,-4-3-65 16,-4 1-78-16,-4 0-240 15</inkml:trace>
  <inkml:trace contextRef="#ctx0" brushRef="#br0" timeOffset="122991.3">5038 8814 913 0,'0'0'0'16,"0"0"272"-16,0 0-208 0,-4 77-26 15,8-56-17-15,3-2-17 0,3 0-4 16,-2-1 0-16,2-2-37 0,-2-1-44 16,-1-4-92-16,-1-3 8 15,0-2-95-15,-4-5-146 0</inkml:trace>
  <inkml:trace contextRef="#ctx0" brushRef="#br0" timeOffset="123340.07">5102 8941 445 0,'0'0'0'0,"0"0"323"0,0 0-166 15,0 0-46-15,0 0-40 0,0 0-14 16,0 0-12-16,0 0-3 0,31-46 0 16,-17 38-9-16,5-1-7 0,-2-1-1 15,4-2-14-15,-1 5-5 0,2 1 2 16,-1 0 1-16,-3 5-2 0,-1 0-2 16,-3-1 2-16,-4 2-4 15,0 2 2-15,-5 6-3 0,2 2-1 16,-4 5 7-16,-3 7-3 0,-1-2-6 15,-10 6 2-15,-4-1 8 0,-4 2-11 16,-3 1-28-16,-3-2 0 0,-2 1 5 16,1-5 0-16,2-1 17 15,3-8 4-15,4-3 6 0,3-2 10 16,7-5 19-16,4 0 14 0,0-3-11 16,3 0-8-16,0 0-6 0,6-3-11 15,5 1-8-15,2-4 4 0,4 0 6 16,2 0-10-16,1-2-2 15,4 3 1-15,-1-1 0 0,3 0-116 16,3-2-47-16,-2-3-70 0,1-1-531 16</inkml:trace>
  <inkml:trace contextRef="#ctx0" brushRef="#br0" timeOffset="123973.83">5917 8236 654 0,'0'0'0'0,"0"0"342"0,0 0-211 15,0 0-55-15,0 0-27 0,0 0-15 16,0 0 3-16,0 0-12 0,0 0-19 16,34 24-5-16,-27-15 1 0,0 3-4 15,-1-5-64-15,-3 2-57 0,-3-2-4 16,0 2-9-16,-6 2-48 15,-9 2 13-15,0 0 7 0,-5 0-37 16,-1 0 151-16,3 1 71 0,-1-3 143 16,3-2 0-16,3-3-15 15,5-2 18-15,1-2-48 0,6-2-5 0,0 0 13 16,1 0-47-16,0 0-42 0,8-2-17 16,5-5-3-16,7-2 6 15,0-1-3-15,5 0-1 0,-2 2-12 16,1-2-2-16,0 2-3 0,1 0-5 15,-2 0 4-15,2 1-4 0,-3-3-54 16,0 2-87-16,-5 1-53 0,-5 3-85 16,-8-1-186-16</inkml:trace>
  <inkml:trace contextRef="#ctx0" brushRef="#br0" timeOffset="124162.33">5880 8481 678 0,'0'0'0'0,"0"0"232"0,0 0-84 15,0 0-79-15,0 0-47 0,0 0 0 16,0 0 7-16,0 0 21 0,0 0-5 16,37 12-22-16,-13-25-14 0,2 1-7 15,2 2 2-15,-1-1-5 0,-3 2-9 16,-4-1-38-16,-2 4-42 16,-6 2-32-16,-3-1-7 0,-5 5-60 15,-4 0-99-15,-1 0-68 0</inkml:trace>
  <inkml:trace contextRef="#ctx0" brushRef="#br0" timeOffset="124329.03">5863 8634 591 0,'0'0'0'0,"0"0"236"16,0 0-140-16,0 0-42 0,0 0-11 16,0 0 25-16,0 0-22 0,62-34-36 15,-41 23-9-15,0 0 1 0,-1 0-4 16,2 0-58-16,0 0-65 15,-4 3-37-15,-3 0-36 0,-5 1 41 16,-7 3-204-16</inkml:trace>
  <inkml:trace contextRef="#ctx0" brushRef="#br0" timeOffset="124756.08">5938 8663 340 0,'0'0'0'15,"0"0"342"-15,-26 68-199 0,20-46-30 16,3-1-25-16,1-3-34 0,2-2-26 15,0 0-19-15,1-3-7 0,3 1-4 16,2-5-29-16,-1-1-49 0,0-4-32 16,0-2-90-16,-1-2 49 15,2-2 72-15,-3-5 23 0,-2-2 42 16,-1 0 23-16,0 0 30 0,0-3 38 16,0 2 25-16,-1-2 28 0,1 1-30 15,0-1-12-15,0 1 9 16,1 3-14-16,6-1-20 0,2 2 5 15,3-1-15-15,1-2-14 0,4-4-3 16,2-1-14-16,1 2-8 0,1-1-1 16,1 2-8-16,-3 3-6 0,1 7 6 15,-7-1 1-15,-1 3-8 0,-6 5-7 16,-6 10-3-16,0-2-3 16,-11 9 6-16,-4 2 8 0,-6 2-6 15,-2 2 4-15,-2-1 0 0,0 0 0 16,1-3 5-16,2-5 0 0,8-2 5 15,6-9 18-15,3-2-12 0,5-3-13 16,0-1-7-16,6-2 10 0,4 0-2 16,8-6 2-16,-1-3-2 15,5-1-36-15,1-2-75 0,-1-3-58 16,0 1-72-16,-1-6-239 0</inkml:trace>
  <inkml:trace contextRef="#ctx0" brushRef="#br0" timeOffset="125079.53">6386 8043 912 0,'0'0'0'0,"0"0"348"0,0 0-262 0,0 0-59 16,0 0-14-16,0 0 8 15,0 0-3-15,-21 95 9 0,10-55 3 16,1 3-9-16,-2-1-1 0,-5-1-7 16,-1 1-8-16,-2 0-3 0,-6-4 3 15,0 3-6-15,0-4-6 0,0-3-18 16,1-4-15-16,3-6-34 15,4-8-44-15,7-5-56 0,2-11-123 16,7-6-73-16</inkml:trace>
  <inkml:trace contextRef="#ctx0" brushRef="#br0" timeOffset="125295.7">6202 8160 771 0,'0'0'0'0,"0"0"279"0,0 0-158 0,0 0-29 16,0 0-10-16,0 0-21 0,79 22-27 16,-49-19-4-16,4-2-11 15,2 2-11-15,7 0-3 0,0-1 11 16,-4-1-10-16,3 1-6 0,-8 2 0 16,-2-1 0-16,-4 3-75 0,-5 0-27 15,-2 0-89-15,-8 0-182 0,-6-3-138 16</inkml:trace>
  <inkml:trace contextRef="#ctx0" brushRef="#br0" timeOffset="125524.09">6268 8547 1056 0,'0'0'0'16,"0"0"285"-16,0 0-195 0,0 0-68 15,0 0-9-15,0 0 7 0,0 0-7 16,0 0-4-16,67-32-5 16,-44 21-4-16,6 1 0 0,0-2 0 15,4 1-45-15,2 0-23 0,-7-4 20 16,0 2-56-16,-4 3-90 0,-4-5 13 16,-8 5-81-16,-7-2-166 0</inkml:trace>
  <inkml:trace contextRef="#ctx0" brushRef="#br0" timeOffset="126001.05">6246 8657 842 0,'0'0'0'0,"0"0"251"16,0 0-123-16,-7 71-65 0,7-55-8 16,3 3-19-16,3-4-24 15,2-2-9-15,2-3-1 0,-1 0-4 16,-1-4-82-16,-1 1-48 0,-2-5-62 15,2 0-97-15,-5-2 65 0,3 0 60 16,-3-7 109-16,-1-1 55 0,0-2 4 16,-1-2 113-16,0-3 6 15,0 1 16-15,0 1 48 0,0 2-40 16,0 1-30-16,2-4-18 0,7 0-45 16,3-1-15-16,7-2-4 0,5-2-13 15,5-2-11-15,6-1-2 16,3-1 2-16,5 1 11 0,-1 0-7 15,4 2-6-15,-4 4 0 0,0 1 2 16,-1 5 1-16,-6 3 3 0,-2 4 5 16,-3 3-1-16,-4 10 7 0,-5 5-2 15,-4 5-9-15,-5 4 7 0,-2 3 2 16,-8 6-7-16,-2 2-1 16,-5 1 4-16,-11 1-9 0,1-2-5 15,-7-3 0-15,-2 3 0 0,-2-1-4 16,-3-6 0-16,-1 0-1 0,7-6 1 15,0-3-18-15,6-4 0 0,6-2-8 16,3-5-12-16,5-4-5 0,-1-2-17 16,1-2-40-16,3-4-29 15,0-1-64-15,0-6-52 0,6-2-1 16,-3-6-104-16</inkml:trace>
  <inkml:trace contextRef="#ctx0" brushRef="#br0" timeOffset="126219.47">6415 8831 784 0,'0'0'0'0,"0"0"301"0,0 0-142 0,0 0-64 16,0 0-46-16,0 0-29 15,0 0-17-15,0 0-3 0,0 0 0 16,16-1 6-16,6-9-6 0,2 0 0 15,3-3-73-15,-1 0-8 0,3-2-42 16,-4-1-71-16,-5-2-65 16,-2-1-69-16</inkml:trace>
  <inkml:trace contextRef="#ctx0" brushRef="#br0" timeOffset="126396">6498 8676 95 0,'0'0'0'0,"0"0"500"16,0 0-367-16,0 0 22 15,0 0-64-15,-52 67-12 0,48-50-1 16,-1 1-26-16,1 1-13 0,0 2-9 16,1 0-15-16,3 2-13 0,0-9 0 15,0 1-3-15,0-5-19 0,1-1-41 16,5-3-40-16,0-6-49 16,3-3-126-16,4-10-32 0</inkml:trace>
  <inkml:trace contextRef="#ctx0" brushRef="#br0" timeOffset="126562.98">6625 8660 409 0,'0'0'0'16,"0"0"280"-16,0 0-85 0,0 0-108 15,0 0-29-15,0 0 66 0,3 64-40 16,-16-28-27-16,-6 3-6 0,-3 5-18 16,1-2-11-16,0-1-1 0,2 1-14 15,1-3-7-15,1-1 0 0,3 3-68 16,0-5-89-16,3-7-264 15,5-2-152-15</inkml:trace>
  <inkml:trace contextRef="#ctx0" brushRef="#br0" timeOffset="127368.86">7543 8582 548 0,'0'0'0'0,"0"0"366"15,0 0-191-15,0 0-13 0,0 0-60 16,0 0-28-16,0 0-10 15,0 0-30-15,0 0-24 0,-32-1-13 16,33 1-5-16,5 6-24 0,5 1-15 16,1 4-29-16,4 0-60 0,0-1-94 15,-5-2-70-15,1-1-171 0</inkml:trace>
  <inkml:trace contextRef="#ctx0" brushRef="#br0" timeOffset="127455.62">7541 8775 637 0,'0'0'0'15,"0"0"95"-15,0 0-97 0,0 0-103 16,0 0-353-16</inkml:trace>
  <inkml:trace contextRef="#ctx0" brushRef="#br0" timeOffset="128286.59">8741 8388 634 0,'0'0'0'15,"0"0"258"-15,0 0-148 0,0 0-40 16,0 0-42-16,0 0 32 16,0 0 9-16,27 68-2 0,-14-34-27 15,-6 1-5-15,0-2-6 0,-1 5-17 16,-1-2-8-16,-2-5-1 0,-1 0 0 16,-2-4-4-16,0-5 1 0,0-6 0 15,-2-1-18-15,-3-7 6 0,-7 1-3 16,-1-3-6-16,-3-2-2 15,-3 1 5-15,1-5 9 0,-4 0 7 16,-1-7 1-16,3-3-4 0,0-5 3 16,0-6 0-16,2-4 1 0,0-6 2 15,1-4 0-15,5-6-1 0,3-5 0 16,6 2 2-16,3 3-3 0,11 4 2 16,5 9 1-16,6 4 3 15,6 8 6-15,5 2-2 0,4 1 3 16,2 5-3-16,5 4-5 0,-2 2 2 15,4 8-1-15,-5 7-2 0,-4 11 0 16,-4 2 2-16,-8 6-6 0,-4 2 2 16,-10 0 6-16,-9 2-5 15,-2-2 5-15,-14 5 2 0,-11-1 0 16,-4-3-5-16,-5 2 1 0,0-4-3 16,-1-3-4-16,2-4-148 0,-1-6-146 15,-2-8-271-15</inkml:trace>
  <inkml:trace contextRef="#ctx0" brushRef="#br0" timeOffset="128701.84">7557 8835 940 0,'0'0'0'0,"0"0"337"0,0 0-199 16,0 0-73-16,0 0-40 15,0 0-16-15,0 0-2 0,0 0-2 16,13 28 0-16,-4-15-6 0,2 2-5 15,5 0-72-15,2-4-126 0,-6-3-266 16</inkml:trace>
  <inkml:trace contextRef="#ctx0" brushRef="#br0" timeOffset="130488.87">10096 8341 214 0,'0'0'0'0,"0"0"457"0,0 0-355 15,0 0-61-15,0 0 36 0,0 0 11 16,13 60 12-16,-11-35-38 16,1-1-13-16,-2 0-3 0,3-7-30 15,-1-1-9-15,5-5-2 0,3-3-4 16,-1-2 0-16,2-6 2 0,4 0-3 16,0-4 0-16,1-6 0 0,3-7-51 15,-1-2 6-15,-1-2-8 16,2-3 3-16,0-1 7 0,-5-3 19 15,2 1 1-15,-5 1 25 0,-1-2-3 16,-4 6 2-16,-2-2 3 0,-5 5 14 16,0 5 29-16,-1 1 0 0,-3 3 4 15,1 3-11-15,1-1-5 0,1 7-5 16,0 0-9-16,-1 1-6 16,2 0-10-16,0 0-7 0,0 8-5 15,3 3 5-15,1 8-1 0,2 9 4 16,0 6 4-16,2 8 12 0,-4 11 5 15,3 0 0-15,-5 9-1 0,-1 1-2 16,0-1-3-16,-1 0-11 16,0-6-3-16,-3-5 0 0,-5-7 0 15,3-2-2-15,-4-9 0 0,-2-3 2 16,-1-5 0-16,-1-5-1 0,-4-5-1 16,3-3 0-16,-6-5 2 0,3-2-2 15,-2 0 0-15,1-3 2 16,1 2-1-16,4-1 0 0,1-1 1 15,3-2-1-15,1 0 3 0,4 0 4 16,3-6 0-16,0-4 4 0,1-2-4 16,0-4-1-16,4-8 1 0,5-1 3 15,-2-6-4-15,-1 0 1 0,3-2 3 16,0-2-7-16,-1 6 1 16,5 4-3-16,0 3-4 0,0 2 4 15,1 5-3-15,-1 3 0 0,3 2 2 16,-3 3-2-16,0 0-1 0,-1 3 0 15,-1-2-12-15,-2 2-8 0,1 4-8 16,-4-3-24-16,2 3-15 16,2 0-28-16,-1 0-89 0,-1 0-11 15,4 0-83-15,-1-1-121 0</inkml:trace>
  <inkml:trace contextRef="#ctx0" brushRef="#br0" timeOffset="130724.31">10684 8632 854 0,'0'0'0'16,"0"0"257"-16,0 0-130 0,0 0-62 0,0 0-29 16,0 0-11-16,0 0 1 15,0 0-15-15,64-33-2 0,-44 25 0 16,1 3-6-16,2 0-1 0,-1 0 1 15,-2 3-5-15,-1-3-14 0,-1 3-39 16,0 1-101-16,-3-1-82 16,-2 1-145-16,-4-1-125 0</inkml:trace>
  <inkml:trace contextRef="#ctx0" brushRef="#br0" timeOffset="130889.24">10808 8744 704 0,'0'0'0'0,"0"0"240"0,0 0-58 16,0 0-92-16,0 0-46 0,0 0-5 16,0 0-21-16,61-28-13 0,-32 19-6 15,-2 3-12-15,1 1-68 0,-3-2-133 16,-1 3-126-16,0-2-218 16</inkml:trace>
  <inkml:trace contextRef="#ctx0" brushRef="#br0" timeOffset="131217.68">11463 8486 1035 0,'0'0'0'0,"0"0"212"16,0 0-107-16,0 0-54 0,0 0-26 15,-2-67-4-15,12 57-13 16,5 2-3-16,1 1-2 0,5 3-5 15,0 1 4-15,1 0 1 0,-2 3-5 16,0-2 4-16,-2 7-1 0,-1 5-2 16,0 9 2-16,-1 6 9 0,1 2-1 15,1 6 6-15,-1 3 4 0,-1-1 1 16,3-1 1-16,2-3-3 16,-2-2-8-16,4-3-5 0,-1-4-1 15,-2-3-5-15,2-3 2 0,-5-6 5 16,-5-3-7-16,-2-4-8 0,-6 0-13 15,0-3-30-15,-4 0-3 0,0 0-21 16,0 0-76-16,-4-4-81 16,2-10-185-16</inkml:trace>
  <inkml:trace contextRef="#ctx0" brushRef="#br0" timeOffset="131418.34">11969 8287 1015 0,'0'0'0'16,"0"0"208"-16,0 0-101 0,-73 85-29 16,40-50-29-16,-1 8-4 0,-6 6 5 15,-3-3-17-15,1 1-10 0,3-2-14 16,1-3-6-16,3-3 0 16,4-3-6-16,3-8-42 0,10-6-20 15,11-5-55-15,7-9-105 0,4-8-193 16</inkml:trace>
  <inkml:trace contextRef="#ctx0" brushRef="#br0" timeOffset="131994.64">12849 8197 576 0,'0'0'0'16,"0"0"289"-16,0 0-130 0,36-65-38 15,-27 58-30-15,-4 1-15 16,1 5-13-16,-5-2-10 0,0 3-13 15,-1 0-15-15,0 0-2 0,-4 0-11 16,-7 4-6-16,-8 3-6 0,-8 5 0 16,-4 1-25-16,-5 5 8 0,2 1-8 15,-1-1-10-15,1 1-4 0,2-1-22 16,1-2 23-16,7-1 22 16,5-1 4-16,7-1 11 0,6 5 2 15,1 4-2-15,2 5 2 0,2 6 27 16,1 5 7-16,0 1-11 0,3 1 0 15,6-4-9-15,-3-2-6 0,2-4-3 16,2-5-6-16,2-2 0 16,-2-8-24-16,3-2-81 0,-3-6-38 15,-3-4-68-15,-2-3-137 0,-3-7-8 16</inkml:trace>
  <inkml:trace contextRef="#ctx0" brushRef="#br0" timeOffset="132222.56">12605 8531 381 0,'0'0'0'0,"0"0"440"15,0 0-299-15,0 0 1 0,0 0-25 16,0 0-46-16,0 0-20 0,-23-59-12 16,33 53-18-16,7-2 1 0,9 0 1 15,5 1-3-15,-1-1-4 0,0 4-11 16,-4 1-1-16,-3 3 1 16,-3 0-5-16,0 4 0 0,-9 7 6 15,1 0-4-15,-6 4 0 0,-1 4 3 16,-4 2-3-16,-1 2 0 0,0-4 2 15,-1 2-3-15,-4 0-2 0,1 1-54 16,0 0-50-16,-2-2-77 16,-3-5-146-16,0-1-339 0</inkml:trace>
  <inkml:trace contextRef="#ctx0" brushRef="#br0" timeOffset="132390.37">12561 8672 831 0,'0'0'0'0,"0"0"129"16,0 0 9-16,0 0-55 0,0 0-35 16,0 0-2-16,76-38-13 0,-50 30-27 15,-2 3-6-15,2 2 0 0,-2 0-124 16,-2 1-62-16,0 2-122 16,-6-7-48-16</inkml:trace>
  <inkml:trace contextRef="#ctx0" brushRef="#br0" timeOffset="132922.97">12711 8735 851 0,'0'0'0'0,"0"0"302"15,0 0-165-15,0 0-72 0,0 0-49 16,0 0-8-16,0 0-9 0,65-57 2 16,-35 38-2-16,3-2-79 0,1 1-44 15,3-4-42-15,4-3-87 16,0-3 63-16,3-6 87 0,-2-2-96 15,0-3 62-15,-6 0 130 0,-6-2 14 16,-3 0 84-16,-9 1-17 0,-8 2 101 16,-6 6-22-16,-4 12 7 0,-5 9-6 15,-2 9-25-15,-4 4-46 0,0 0-44 16,-4 9-14-16,4 3 1 16,0 3 1-16,2 3-15 0,4-1-3 15,3-2-6-15,2-3-5 0,2-1 4 16,5-1-4-16,3-1-2 0,1-3 6 15,3-4 0-15,0 4-2 0,4-4 0 16,-2-1-1-16,4 2-10 16,1-1 7-16,-4 0-1 0,0 1-1 15,-4 1 6-15,-1 0 0 0,-1 1-9 16,-5 0 13-16,-1 1-4 0,-1-1 0 16,-3 2 8-16,1 0-1 0,-2 4 6 15,0-2 5-15,-3 5-3 16,1 2 4-16,-2 5 1 0,-1 2 4 15,0 2 1-15,-3-3-2 0,0 0-7 16,0 2-4-16,-3-2 9 0,-1-1-5 16,-3-1 1-16,1-1 3 0,-2-1-4 15,-3 0-6-15,1-2-2 0,-2-1-8 16,0-3 0-16,2-2 0 16,-1-2-52-16,2-2-17 0,1-2-52 15,4-2-137-15,0-2-61 0,5-10 6 16,4-7-99-16</inkml:trace>
  <inkml:trace contextRef="#ctx0" brushRef="#br0" timeOffset="133029.73">13110 8464 648 0,'0'0'0'0,"0"0"329"15,0 0-214-15,0 0-73 0,0 0-31 16,0 0 8-16,0 0-12 0,0 0-5 16,59 23-4-16,-42-17-338 0,2-6-381 15</inkml:trace>
  <inkml:trace contextRef="#ctx0" brushRef="#br0" timeOffset="133707.18">14034 7890 641 0,'0'0'0'0,"0"0"300"0,0 0-185 16,0 0-23-16,0 0-18 0,0 0 5 15,0 0-18-15,-41 67-29 16,25-44-22-16,-1-3-5 0,4-1-7 15,1-2 1-15,3-6-8 0,2-1-18 16,2-3 6-16,2-2 13 0,0-2 0 16,3 0 7-16,-1-2 2 0,1-1-2 15,0 3-6-15,0 3-1 0,5-2 2 16,3 1 5-16,5 0 2 16,2-3-2-16,2-2-13 0,2 0-8 15,1 0-28-15,-3-4-11 0,0 1-11 16,-3 0-35-16,0 0 4 0,-2 1-12 15,-6 2-52-15,-2 0 47 0,-4 9-64 16,-5 2-75-16</inkml:trace>
  <inkml:trace contextRef="#ctx0" brushRef="#br0" timeOffset="133879.57">13876 8290 527 0,'0'0'0'0,"0"0"304"15,0 0-184-15,0 0-37 16,0 0-43-16,0 0 14 0,0 0 5 15,0 0-21-15,0 0-14 0,70-19-11 16,-58 16-6-16,0-3-1 0,0 0-6 16,0 1 0-16,0 1-23 0,1 0-48 15,-1-1-37-15,-2 5-39 16,-2-2-138-16,-6-2 77 0</inkml:trace>
  <inkml:trace contextRef="#ctx0" brushRef="#br0" timeOffset="134063.75">13749 8444 681 0,'0'0'0'16,"0"0"216"-16,0 0-92 0,0 0-50 15,0 0 4-15,0 0 24 0,0 0-44 16,69-6-26-16,-39-6-22 0,3 5-9 16,2-5 4-16,-1 4-8 15,3-1 5-15,-3 0-4 0,-2 0-132 16,-2-2-10-16,-6 0-52 0,-7 0-108 15,-7-2 9-15</inkml:trace>
  <inkml:trace contextRef="#ctx0" brushRef="#br0" timeOffset="134296.64">13999 8319 579 0,'0'0'0'16,"0"0"246"-16,-16 59-123 0,14-30-8 15,2 6-20-15,0 3-27 0,0 7-4 16,0-1 42-16,0 0-55 0,3-1-22 15,0-6-20-15,1-6-5 0,-2-2-1 16,0-4-3-16,-2-10 0 16,0-5-2-16,0-7 2 0,0-3-47 15,0 1 22-15,0-1-13 0,0 0-8 16,-3-3-14-16,-1-2-27 0,-1-3-9 16,1-1 5-16,-3 1 10 0,-1-3-24 15,1 1-43-15,-3 0-79 16,-2-5-112-16</inkml:trace>
  <inkml:trace contextRef="#ctx0" brushRef="#br0" timeOffset="134525.53">13933 8474 632 0,'0'0'0'0,"0"0"227"15,0 0-83-15,0 0-36 0,0 0-45 16,0 0-22-16,0 0-13 0,0 0-6 15,0 2-11-15,-5 10 5 0,-3 4 15 16,0 1-1-16,-5 3-12 16,-3 0-1-16,1 0-13 0,-2 0-2 15,0-3 0-15,4-3-4 0,-1-2-109 16,7-2-17-16,1-4-84 0,6-4-32 16,0-2-16-16,8-11-117 15</inkml:trace>
  <inkml:trace contextRef="#ctx0" brushRef="#br0" timeOffset="134657.18">13953 8560 185 0,'0'0'0'16,"0"0"660"-16,0 0-504 0,0 0 16 16,0 0-73-16,0 0-29 0,0 0-15 15,0 0-37-15,0 0-13 0,39-26-8 16,-24 23-17-16,3-2-48 16,6 0-88-16,-1-3-49 0,3-2-35 15,0-6-217-15</inkml:trace>
  <inkml:trace contextRef="#ctx0" brushRef="#br0" timeOffset="134868.66">14195 8458 834 0,'0'0'0'0,"0"0"219"15,0 0-80-15,0 0-38 0,0 0-59 16,0 0-20-16,0 0-8 0,0 0 16 16,0 0 3-16,44-2-11 0,-21-3-8 15,1 1-1-15,2 0-13 16,3-4 0-16,1 1 7 0,2-2-9 15,0-3 3-15,1 2 0 0,-2 0-2 16,-2-3-48-16,-6 2-1 0,-2-3-47 16,-3 0-25-16,-7-1-41 0,-4-2-72 15,-3-1-29-15,-4-4-119 0</inkml:trace>
  <inkml:trace contextRef="#ctx0" brushRef="#br0" timeOffset="135112.28">14476 7839 582 0,'0'0'0'0,"1"62"229"0,-8-12-78 15,-1 6-28-15,1 11-2 0,-1 12-21 16,-2 4 25-16,-2 3-21 0,2-1-51 16,3-13-32-16,1-6-13 0,4-7-5 15,2-6 1-15,0-5-8 16,0-13-7-16,0-7-13 0,0-12-21 15,0-6 2-15,0-3 4 0,0-7-32 16,1 0-14-16,2-1-9 0,3-5-7 16,-2-3-15-16,1-1-29 0,-5-6-95 15,-2-8-151-15</inkml:trace>
  <inkml:trace contextRef="#ctx0" brushRef="#br0" timeOffset="135320.73">14277 8038 751 0,'0'0'0'0,"0"0"302"0,0 0-193 16,0 0-46-16,0 0-45 0,0 0-19 15,0 0 2-15,0 0-2 16,0 0-28-16,31 23-58 0,-26-15-82 15,3-2-76-15,-6-1-89 0</inkml:trace>
  <inkml:trace contextRef="#ctx0" brushRef="#br0" timeOffset="135412.47">14332 8140 529 0,'0'0'0'0,"0"0"292"16,0 0-169-16,0 0-53 16,0 0-52-16,-14 60-17 0,18-50-2 15,7-6-296-15,9 1-252 0</inkml:trace>
  <inkml:trace contextRef="#ctx0" brushRef="#br0" timeOffset="135915.43">15351 7788 610 0,'0'0'0'16,"0"0"363"-16,0 0-198 0,0 0-70 16,0 0-73-16,0 0-23 0,0 0 1 15,0 0 0-15,0 0 6 16,12 62-10-16,-12-47-71 0,0 2-20 16,0 0-56-16,-4-3-49 0,-5-1-7 15,-3-5-11-15,-6 2 9 0</inkml:trace>
  <inkml:trace contextRef="#ctx0" brushRef="#br0" timeOffset="136086.01">15202 7985 11 0,'0'0'0'0,"0"0"93"16,-64 22 223-16,52-19-194 16,8-3 12-16,2 0 26 0,2 0-41 15,0 0-37-15,6 0-13 0,7-1-14 16,6-4 5-16,4 0-17 0,0-6-13 16,0 6-13-16,0-1-10 0,1 1-7 15,3-4 0-15,-2-1 1 16,0 2-29-16,-2-1-37 0,-1 5-51 15,-3 0-52-15,-5 0-28 0,-3 2-2 16,-5 2 119-16,-4-2-179 0</inkml:trace>
  <inkml:trace contextRef="#ctx0" brushRef="#br0" timeOffset="136552.81">15336 7974 69 0,'0'0'0'15,"0"0"102"-15,0 0 34 0,0 0-53 16,0 0 10-16,-66 58-2 0,58-50 7 15,2-1 3-15,-1 3-26 0,2 1-1 16,-1 1-9-16,0 2-8 16,-1 0-16-16,0 2-9 0,0 1 2 15,0-1-7-15,-2-1-13 0,3-2-5 16,-1-1-2-16,4-1-6 0,-1-3-1 16,4-5 0-16,0 0 0 0,0-1-25 15,7-2-17-15,3 0-9 16,4-6-6-16,0-1-2 0,2-3-17 15,0 0 14-15,3-2 29 0,0 0-1 16,0-4 23-16,2 3 12 0,0-1 4 16,2 0 14-16,-3 3 29 0,-4 4 19 15,-1 1-10-15,-8 5-3 0,0 1-6 16,-6 0-20-16,-1 6-10 16,-2 2 23-16,-10 6 6 0,-6 4-15 15,-2 1-14-15,-3 1-6 0,0 2 1 16,5-3-6-16,1-1-1 0,6-4 1 15,7-1-6-15,2-1-1 0,2-4 0 16,2 0 0-16,3-4-1 16,4 1 1-16,2-1 13 0,2-2-8 15,0-1 0-15,5-1-4 0,-3 1-1 16,4 1 0-16,-3 1 0 0,2-2-15 16,-7 3-7-16,-1-2-16 0,-5 1-17 15,0-2-30-15,-3-1-81 16,-2 0-49-16,-1-1-34 0</inkml:trace>
  <inkml:trace contextRef="#ctx0" brushRef="#br0" timeOffset="136885.01">15076 8197 789 0,'0'0'0'16,"0"0"293"-16,0 0-172 16,0 0-45-16,0 0-46 0,0 0-23 15,0 0-6-15,0 0-2 0,0 0 2 16,35 39 7-16,-1-40-15 0,3-3-38 16,7-2 8-16,4-3 9 0,4-3 27 15,0 0-16-15,3-2-25 16,-1 1 14-16,-6 5-9 0,-5 1-5 15,-11 6 30-15,-9 1-3 0,-12 0 2 16,-9 0 10-16,-2 2 2 0,0 8 2 16,-10 1 6-16,-3 3-10 0,-4 1-83 15,-2 1 3-15,5-2 7 0,-3-2-49 16,5-1-29-16,-2-2-141 16</inkml:trace>
  <inkml:trace contextRef="#ctx0" brushRef="#br0" timeOffset="137058.54">15206 8510 653 0,'0'0'0'0,"0"0"288"16,0 0-125-16,0 0-52 0,0 0-78 15,0 0-8-15,0 0 17 0,0 0-4 16,0 0-12-16,79 28-20 0,-36-35-3 16,-1-2 1-16,4 0-8 0,-1-1-6 15,1-2-61-15,-6 0-89 16,0 0-9-16,-8-4-99 0,-8 0-235 15</inkml:trace>
  <inkml:trace contextRef="#ctx0" brushRef="#br0" timeOffset="137201.28">15430 8475 869 0,'0'0'0'16,"-26"66"209"-16,17-22-71 0,2 5-41 15,5 3-25-15,2 0-32 0,0-2-16 16,10-6-28-16,2 2 0 0,1-2-63 15,-4 0-133-15,-3-9-123 0,-6-7-380 16</inkml:trace>
  <inkml:trace contextRef="#ctx0" brushRef="#br0" timeOffset="137512.51">16237 8393 1066 0,'0'0'0'0,"0"0"208"15,0 0-109-15,0 0-62 0,0 0-10 16,73-42-1-16,-50 35-5 16,1 4-14-16,1 0-7 0,2 1 0 15,-2 1 0-15,-3-1-65 0,-2 2-45 16,-1 0-86-16,-7 0-158 0,-2 2-8 16</inkml:trace>
  <inkml:trace contextRef="#ctx0" brushRef="#br0" timeOffset="137671.17">16298 8504 773 0,'0'0'0'16,"0"0"208"-16,0 0-70 0,0 0-71 15,0 0-70-15,0 0 6 0,0 0 12 16,0 0-13-16,84-14 2 16,-51 4-8-16,1 4-142 0,0 3 3 15,0 0-137-15,0 2 175 0,-2-5-410 16</inkml:trace>
  <inkml:trace contextRef="#ctx0" brushRef="#br0" timeOffset="137868.68">17090 8193 1037 0,'0'0'0'0,"0"0"169"0,0 0-39 15,0 0-17-15,-12 95-41 16,3-52-24-16,1 5-4 0,0 5-10 15,-2 2-3-15,1 5-6 0,2-6-21 16,0 1 5-16,0-4-8 0,2-2-2 16,-1-8-98-16,0-1 0 0,-9-6-90 15,-2-11-181-15,-7-8-486 0</inkml:trace>
  <inkml:trace contextRef="#ctx0" brushRef="#br0" timeOffset="139311.71">8658 10593 579 0,'0'0'0'0,"0"0"265"15,0 0-119-15,0 0-13 0,0 0-34 16,0 0-29-16,0 0-14 0,0 0-13 16,-13-57-23-16,15 54-7 0,8 3-15 15,4 0-2-15,7 5 6 0,3 6-4 16,2 2-1-16,-1 1 5 16,2 3-4-16,-6 0-23 0,-5 1-16 15,-7 0-27-15,-6 3 14 0,-3-1 5 16,-8 2 4-16,-7 0 13 0,-4-3 14 15,-4 0 10-15,-3-7 9 0,3 0 3 16,3-2-4-16,3-1 0 16,2-2 23-16,5-2 15 0,2-1-5 15,3-4 5-15,5 2-1 0,-1-2 5 16,1 0-16-16,3-5-22 0,8-1 2 16,8-2 0-16,6 0-8 0,6-2 1 15,0 0-27-15,1 5-83 16,-2 1-33-16,-3 1-67 0,0 3-130 15,-7 0 16-15</inkml:trace>
  <inkml:trace contextRef="#ctx0" brushRef="#br0" timeOffset="139667.81">8924 10914 248 0,'0'0'0'0,"0"0"303"0,0 0-199 16,-66 65-4-16,41-52-39 0,-1-4-8 15,0-2-3-15,-5-3-22 0,2-4 2 16,0 0 7-16,-2-8-6 0,4-3-6 15,0-3 3-15,4-3 5 0,1-2 0 16,4-9-3-16,3-3-14 16,3-6-3-16,2-7-12 0,2-8-2 15,2 0 2-15,5-5-3 0,7 2-13 16,10 7 15-16,11 3 0 0,10 7-6 16,3 1 6-16,9 2 0 0,3 0 3 15,4 4 2-15,-1 7-6 16,-5 6 0-16,-1 12 2 0,-12 6 3 15,-1 10-4-15,-6 15 0 0,-8 7 15 16,-3 13-2-16,-10 5 21 0,-4 6-3 16,-5 1-6-16,-7-2-6 15,-6 0 18-15,-4-5-13 0,-2-4-4 0,-2 0-14 16,-1-6-6-16,1-1 0 16,0-4 0-16,1-2-106 0,1-3-26 15,6-4-93-15,2-6-36 0,7-7-93 16</inkml:trace>
  <inkml:trace contextRef="#ctx0" brushRef="#br0" timeOffset="140218.91">9962 10528 944 0,'0'0'0'0,"0"0"246"16,0 0-145-16,0 0-39 0,-34 71-16 15,32-54-18-15,2-2-17 0,0-3-11 16,11-4 0-16,1-1 0 16,7-6 0-16,1-1-15 0,6-8 9 15,1-6-33-15,3-3-3 0,-3-2 2 16,2-4-26-16,-2 1 9 0,-1-2 22 15,-4-1 9-15,-3 3 17 0,-7-1 13 16,-1 5-4-16,-8 2 0 16,2 2 12-16,-5 5 27 0,0 4 5 15,0 4 12-15,0 1-4 0,1 4-42 16,0 8-11-16,-1 9 2 0,0 9 27 16,0 8-4-16,2 8-7 15,3 13 5-15,0 6 20 0,2 8 5 16,-5 4-13-16,-2-2-9 0,0-2-5 15,0-6-3-15,-1-5 5 0,-5-7-6 16,1-8-10-16,-4-7 6 0,-3-8-1 16,-3-8-7-16,-2-8 5 0,1-5-2 15,-3-8-2-15,-1-3 15 0,0-7-7 16,1-3 3-16,-1-6 0 16,1-2-6-16,2-4-7 0,-1-9 4 15,2-1-7-15,3-8 0 0,6 1-8 16,3 0-24-16,8 3 0 0,8 4-2 15,7 4-43-15,6 3-11 0,5 3-29 16,2 4-144-16,2-3-129 16,-2 3-229-16</inkml:trace>
  <inkml:trace contextRef="#ctx0" brushRef="#br0" timeOffset="140419.56">10569 10796 942 0,'0'0'0'16,"0"0"294"-16,0 0-162 0,0 0-67 16,0 0-32-16,0 0-13 0,0 0-14 15,0 0-4-15,0 0 2 0,56-27-7 16,-32 19 2-16,0 3-1 16,-2 0-52-16,-3-1-28 0,-3 2-58 15,-4 0-140-15,-5-1-97 0,-6 2-25 16</inkml:trace>
  <inkml:trace contextRef="#ctx0" brushRef="#br0" timeOffset="140557.2">10547 10944 905 0,'0'0'0'0,"0"0"210"0,0 0-148 16,0 0-35-16,0 0-4 0,69-18-19 15,-42 7 0-15,3 3-8 16,-4-3-214-16,2 4-35 0,-2-6-74 15</inkml:trace>
  <inkml:trace contextRef="#ctx0" brushRef="#br0" timeOffset="140928.62">11270 10741 800 0,'0'0'0'15,"0"0"294"-15,0 0-148 0,0 0-29 16,-64-47-37-16,64 40-32 16,0 2-10-16,6 1-22 0,4 0-10 15,5 0-2-15,-1 3-7 0,7 1 2 16,0 5 2-16,-1 2-2 0,0 2-3 16,-2 1-7-16,-5 2-19 0,-5 2 6 15,-5 4-8-15,-3 1-21 16,-3 2 38-16,-11 0-24 0,-4 2-12 15,-2 0 37-15,-4 2 14 0,0 0 0 16,-2-2-3-16,3-3 5 0,2 0 28 16,2-8 23-16,7-1-2 0,1-6-1 15,9-4-22-15,2 0-11 0,3-1-18 16,10 0 2-16,4-4 8 16,5-4-5-16,5-6-2 0,4 0-4 15,2 3-66-15,1-2-2 0,0 1-89 16,2-5-265-16,0-5-220 0</inkml:trace>
  <inkml:trace contextRef="#ctx0" brushRef="#br0" timeOffset="141225.31">11825 10653 1157 0,'0'0'0'0,"0"0"35"0,0 0 22 15,0-59-7-15,3 45-31 16,5-1-5-16,3 0 6 0,2 3-7 15,1 0-6-15,0 6-2 0,2 3-3 16,-3 1-3-16,1 2 2 0,1 9 1 16,-1 1 1-16,1 7 10 0,-2 6 12 15,4 2 13-15,1 5-6 16,-1 4-8-16,2 2-8 0,0 0 4 16,1 0-6-16,4 0 0 0,-1-3 1 15,6-1-3-15,-1-1-5 0,-3-6 1 16,-2-3-9-16,-8-6 0 0,-2-6 0 15,-5-1-26-15,-4-5-12 0,1-4-13 16,-3 0-31-16,-1-7-33 16,-1-9-116-16,-2-9-231 0</inkml:trace>
  <inkml:trace contextRef="#ctx0" brushRef="#br0" timeOffset="141389.44">12308 10507 1052 0,'0'0'0'15,"0"0"143"-15,0 0-27 0,-63 61-14 16,28-29-49-16,-4 5-11 0,-8 6 3 16,-2 3-12-16,-2 3-10 0,0 0-14 15,0-1-7-15,-1-2-4 16,1 0-93-16,5-4-43 0,11-11-141 16,13-10-290-16</inkml:trace>
  <inkml:trace contextRef="#ctx0" brushRef="#br0" timeOffset="142290.15">13195 10237 712 0,'0'0'0'0,"0"0"254"15,0 0-114-15,0 0-44 16,0 0-5-16,0 0-24 0,51-61-14 16,-52 59-23-16,-7 0-19 0,-4 2-8 15,-5 0-6-15,-3 7 1 0,-5 5 2 16,1 7 0-16,-4 3-17 0,-1 3 9 15,1 4-13-15,-1 3 10 0,1 4 10 16,2 6-5-16,3 5 6 16,6 4 0-16,2 2 1 0,1 1-1 15,4-2 27-15,2-2-10 0,4-3-7 16,4-7 7-16,0-2-14 0,8-9-3 16,1-8 0-16,1-6 0 0,3-5-70 15,-2-2-16-15,0-8-88 16,3 0-17-16,-3-11-19 0,0-7-41 15,0 0 67-15,-4-3 70 0,-3-1 103 16,-3-2 22-16,-1 1 127 0,-5 2-6 16,-4 0 13-16,-3 1 18 0,0 4-43 15,4 1-23-15,4 4 18 0,0 5 7 16,4 0-40-16,0 1-20 16,4 1-18-16,5-2-22 0,6-3-2 15,4 1-4-15,6-1 0 0,-2 1 3 16,2 0-6-16,1 4 0 0,-4 1 7 15,-3 3-15-15,-3 2 1 0,-4 5 3 16,-2 8-2-16,-2 4-3 16,-4 5 8-16,-2 2-6 0,0-1-1 15,-2 0 0-15,1 3-8 0,0-3 0 16,2 3-8-16,-2-5-41 0,0 0-12 16,-1-5-33-16,0-4-115 0,0-2-46 15,-7-6-94-15,-2-2-177 16</inkml:trace>
  <inkml:trace contextRef="#ctx0" brushRef="#br0" timeOffset="142918.88">12980 10850 692 0,'0'0'0'0,"0"0"208"0,0 0-71 16,0 0-49-16,0 0-41 16,0 0-20-16,0 0-13 0,0 0-3 15,41-50-9-15,-25 46-3 0,0 1 2 16,-4 3 0-16,3-1-13 0,-3 1-18 15,-3-2-37-15,0 2-4 0,-4 0 14 16,-5 4 4-16,0 5 23 16,-8 0 34-16,-5 5-3 0,-3 3 13 15,-2-1 23-15,0 1 23 0,2 3-11 16,5-2 2-16,3-7-2 0,4-4-19 16,4-5-7-16,0-2-14 15,6 0-3-15,9-6 11 0,6-7-4 16,3-6-11-16,5-2-4 0,0-3-82 15,3 1-26-15,2-4-18 0,4-3-13 16,-1-3 20-16,-1-6-56 0,2-1-45 16,-4-6 101-16,-2-4 84 0,-3-1 45 15,-3-4 63-15,-4 7 42 0,-9 7 56 16,-5 8 6-16,-8 13 18 16,0 10-12-16,-6 4-57 0,1 3-42 15,-2 1-31-15,2 2-22 0,-3 0-4 16,1 5-18-16,2 3-7 0,4-1 0 15,1 1 0-15,1 0-3 0,7-1-1 16,3 0-26-16,3 0-7 16,0 1 3-16,4 1-12 0,-3-2 13 15,-1 0 5-15,-2 4-3 0,-3-1 14 16,-2 0 15-16,-1 3-1 0,-1 1 2 16,-2 2 2-16,0 4 29 0,1 4-1 15,-2 0 30-15,3 5 0 16,-3 0-6-16,0 2 6 0,-2 3 1 15,0 2-16-15,0-1-9 0,-6 1 6 16,-1 0-15-16,-6-1-1 0,0 0-7 16,-2-1 1-16,-1-3-6 0,-2-5-8 15,2-1-2-15,-3-4 0 0,0-1-2 16,0-5-2-16,2-4-38 16,3-3-30-16,3-6-17 0,1-2-48 15,1-13-164-15,7-6-20 0,2-9-28 16</inkml:trace>
  <inkml:trace contextRef="#ctx0" brushRef="#br0" timeOffset="143024.19">13414 10722 681 0,'0'0'0'0,"0"0"347"0,0 0-250 15,0 0-39-15,0 0-39 0,0 0-17 16,0 0-1-16,0 0-2 0,65-16-181 16,-38 10-83-16,6-1-335 0</inkml:trace>
  <inkml:trace contextRef="#ctx0" brushRef="#br0" timeOffset="143724.5">14259 10080 706 0,'0'0'0'0,"0"0"253"0,0 0-112 16,0 0-74-16,0 0-33 16,0 0 7-16,0 0-6 0,-56 70-14 15,33-44-14-15,3 2-5 0,2-6 1 16,6 1-4-16,4-7 2 0,3-3 0 15,4-4-2-15,1-4 1 16,0-3 0-16,0 0 2 0,6 1-1 16,6-3 7-16,3 0-3 0,7 0-4 15,-1-2-2-15,2 0-51 0,0 2-7 16,-6 0 1-16,-2 0-16 0,-5 1 1 16,-5 3 10-16,-5 4-43 0,-4 0 27 15,-8 2 35-15,-1 2-2 16,-3 1-35-16,-4 1 13 0,2 3-43 15,-1 1-6-15,-2 0-22 0,1 0 29 16,1 0 65-16,2 2 83 0,0-3 167 16,4-1 20-16,3-3-43 0,2-3 5 15,1-2-62-15,3-2-14 0,2-4-7 16,2 1-41-16,2-2-21 16,6-1 2-16,6 0-5 0,0-1-7 15,7-4-12-15,1-1-14 0,0-2-2 16,1 3-6-16,0 0 4 0,-3-1 1 15,-2 3-5-15,-3 1-29 0,-5 0-30 16,-3 1-57-16,-2-4-86 16,-4 4-59-16,-1-3-121 0</inkml:trace>
  <inkml:trace contextRef="#ctx0" brushRef="#br0" timeOffset="143897.25">13930 10718 827 0,'0'0'0'0,"0"0"216"0,0 0-60 15,0 0-64-15,0 0-33 0,0 0 11 16,0 0-23-16,0 0-16 0,90 8-20 16,-48-16-4-16,2-3-3 0,3-2-6 15,-1 0 4-15,-3 0-4 0,-1-2-77 16,-8 1-19-16,-3 0-64 16,-5-2-134-16,-10-3-110 0</inkml:trace>
  <inkml:trace contextRef="#ctx0" brushRef="#br0" timeOffset="144324.1">14251 10562 721 0,'0'0'0'0,"-19"62"158"15,15-22-15-15,0 9-18 0,2 6-12 16,2 3-15-16,0-2-30 0,2 1-34 16,4-4-3-16,-2-5-8 15,1-1-11-15,-3-13-5 0,-1-8-5 16,0-9-4-16,-1-9 3 0,0-5-5 15,0-3 2-15,0 0 4 0,0 0-4 16,-1-7-19-16,-2 1 9 0,-3 0 3 16,2-3 4-16,-2 2 7 0,0 0-4 15,-4-1 1-15,1 1 2 0,2-2-2 16,0-2-10-16,0 0-9 16,4-7-5-16,2-2-2 0,1-3-11 15,0-2-21-15,3-2 1 0,4-4 1 16,-2 0-24-16,1 1 18 0,-2 7 55 15,-3 7 7-15,-1 3 2 0,-3 7 91 16,-9 6-23-16,-6 0-17 16,-3 6-2-16,-4 7 3 0,0 1-11 15,-3 4-4-15,0-1-9 0,4 0 0 16,3-1-5-16,8-2-4 0,5-6-10 16,7-4-7-16,2-2-6 15,10-2-2-15,9-3-8 0,5-7-26 16,8-2-5-16,5-1-41 0,3-2-88 15,3-1 5-15,-1-3-94 0,-6 0-137 16</inkml:trace>
  <inkml:trace contextRef="#ctx0" brushRef="#br0" timeOffset="144528.72">14387 10778 92 0,'0'0'0'0,"0"0"606"16,0 0-480-16,0 0 19 0,0 0 8 15,0 0-15-15,-60 0-41 0,60-2-32 16,4 1-26-16,9-4-10 0,1-3-1 15,11 3-6-15,5-2-14 0,2-2-1 16,2 0-8-16,1-4 1 16,1 0 0-16,5 0 0 0,-3-2-10 15,1 0-16-15,2-1-27 0,-3-3-11 16,-7 3-50-16,-3-5-90 0,-12 2 9 16,-6-2-75-16,-9-2-58 15,-1 2 38-15</inkml:trace>
  <inkml:trace contextRef="#ctx0" brushRef="#br0" timeOffset="144729.18">14716 10276 724 0,'0'0'0'0,"0"0"134"0,-6 73-7 15,6-23 7-15,1 10-27 16,3 17 10-16,-3 11-7 0,-1 7-13 16,-6 4-42-16,0-3-26 0,5-11-4 15,1-8-7-15,0-6-13 0,0-8 2 16,1-9-6-16,-1-13-2 0,0-14-9 15,0-11-42-15,0-10-8 0,0-6-5 16,3-4-14-16,2-11-24 16,0-10-74-16,-2-5-151 0,-3-11-110 15</inkml:trace>
  <inkml:trace contextRef="#ctx0" brushRef="#br0" timeOffset="144904.71">14540 10395 1010 0,'0'0'0'0,"0"0"170"16,0 0-39-16,0 0-39 0,0 0-54 15,0 0-31-15,0 0-5 16,0 0-4-16,0 0-98 0,31-30-43 16,-17 30-107-16,-3 0-131 0,-3 3-193 15</inkml:trace>
  <inkml:trace contextRef="#ctx0" brushRef="#br0" timeOffset="144997.51">14575 10506 876 0,'0'0'0'0,"0"0"146"16,0 0-102-16,0 0-34 0,-1 63-7 15,19-50-6-15,4-1-307 0,2-7-182 16</inkml:trace>
  <inkml:trace contextRef="#ctx0" brushRef="#br0" timeOffset="145795.51">15319 10128 614 0,'0'0'0'0,"0"0"288"0,0 0-184 16,0 0-32-16,0 0-40 0,0 0-31 16,0 0-2-16,0 0-12 15,0 0-9-15,11 27-45 0,-16-10-9 16,-6 0-10-16,-2 0 22 0,-4-2 40 15,2-2 28-15,-4-2 1 0,5 1 40 16,-2-6 28-16,7 2 4 0,2-3 13 16,0 2-28-16,5-1-11 0,2-2-6 15,0-1-6-15,7 0 3 0,5 1 12 16,9-3-8-16,5-1-18 16,2-3-11-16,2-3-11 0,0-3-4 15,-3-2 0-15,3-1-1 0,-2 2 0 16,1 0 0-16,-3-1 0 0,-2 3-2 15,-6 2-31-15,-7 0-8 0,-3 4-11 16,-6 1-11-16,-2 1 14 16,-5 3 3-16,-9 4-9 0,-2 6 13 15,-5 1 17-15,-4 8 21 0,2 0 3 16,0 0 0-16,2 0 0 0,3 0 30 16,3-4 2-16,4 0 26 15,-3-3-8-15,1-1 4 0,4-1 5 16,-6 2-16-16,7-5-9 0,-1 5-1 15,-4-2-10-15,2 0-7 0,1-2-7 16,2 2-9-16,5-5 0 0,1-1 0 16,2-2 0-16,2-3-50 15,9-2-6-15,4-1 12 0,7-8 11 16,0-6-12-16,3 1 2 0,-3 2 14 16,-4 2 24-16,-3 4 4 0,-4 3 2 15,-4 2 8-15,-3 1 17 0,-3 0 4 16,-1 4 8-16,0 4-1 0,-1 1-9 15,-1 1-6-15,-4-3-12 0,5 2-7 16,0-3 0-16,1 4-3 16,1-4 0-16,8 0-5 0,1-1-4 15,0-2 1-15,3 1 3 0,0-3-2 16,0 2-9-16,2-1-27 0,-4 1-2 16,-3 0-10-16,1-2-35 15,-3-1-31-15,-4 0-74 0,-1 0-107 16,-1-3-105-16</inkml:trace>
  <inkml:trace contextRef="#ctx0" brushRef="#br0" timeOffset="146052.57">15301 10544 413 0,'0'0'0'15,"-66"15"265"-15,36-6-103 0,6-1 29 16,4-2-67-16,7-1-33 16,8-1 4-16,1-2-44 0,4-2-28 15,0 1-22-15,9 2-2 0,9-1-7 16,8-2-9-16,9 0-39 0,8-5-41 15,3-2-45-15,2-2 35 16,1 0-16-16,1-2-16 0,-5 2 105 16,-6-2 22-16,-6 4 9 0,-9 2 0 15,-8 4 6-15,-10 1 69 0,-3 5-17 16,-3 4-2-16,-5 3-5 0,-4-1-28 16,-2 2-11-16,-1-1-7 15,4 2-4-15,-1 0-186 0,0-1-34 16,-1-2-36-16,-2-4-8 0</inkml:trace>
  <inkml:trace contextRef="#ctx0" brushRef="#br0" timeOffset="146242.06">15341 10803 182 0,'0'0'0'0,"0"0"434"15,-80 76-318-15,64-58 26 0,6-4 13 16,5-6-58-16,5-2-40 16,0-3-8-16,11 0 1 0,9-3 10 15,5 0-1-15,8 0-29 0,4-5-13 16,4 1 0-16,-2-7-13 0,-2 1-2 15,0-1-2-15,-6-1 0 0,-3 2-52 16,-5 2-17-16,-2-1-28 16,-8-1-40-16,-2 1-60 0,-10 1-34 15,-1-1-7-15,-5-3-124 0</inkml:trace>
  <inkml:trace contextRef="#ctx0" brushRef="#br0" timeOffset="146369.73">15542 10768 517 0,'0'0'0'0,"0"0"456"16,0 0-308-16,-34 89-11 0,27-46-17 15,7 13-52-15,0 5-21 0,0 7 16 16,1 0-34-16,-1-3-18 0,-1-5-7 16,0-1-4-16,1-2 0 0,-2-7-129 15,-2-7-80-15,-3-15-281 0</inkml:trace>
  <inkml:trace contextRef="#ctx0" brushRef="#br0" timeOffset="146714.31">16186 10593 1093 0,'0'0'0'16,"0"0"161"-16,0 0-48 0,0 0-49 15,0 0-41-15,0 0-18 0,0 0-5 16,58-30 0-16,-36 30 2 0,-1-1-30 15,-4 1-52-15,2 3-50 16,-5 6-78-16,-3-2-150 0,-9 3 57 16</inkml:trace>
  <inkml:trace contextRef="#ctx0" brushRef="#br0" timeOffset="146835.57">16154 10778 752 0,'0'0'0'0,"0"0"157"0,0 0-100 16,0 0-11-16,0 0-22 0,74-20-10 15,-39 13-11-15,2-3-6 0,-1 4-164 16,-1-5 5-16,-1-4-152 0</inkml:trace>
  <inkml:trace contextRef="#ctx0" brushRef="#br0" timeOffset="147157.44">16722 10556 1191 0,'0'0'0'0,"0"0"161"16,0 0-87-16,0 0-23 0,0 0-29 15,0 0-11-15,72-46-1 0,-36 46-7 16,7 5-5-16,4 8 4 0,2 3-1 16,-2 3-1-16,-6 9 0 15,-13 0 2-15,-12 6-3 0,-16 7 2 16,-14 5 12-16,-20 3-1 0,-12 2 0 15,-3-2 3-15,0-6-1 0,9-4 14 16,12-9-5-16,9-7-12 0,13-8-6 16,8-5-5-16,16-8 0 0,23-2-6 15,21 0 7-15,16-7-2 16,14 2-35-16,6 0-5 0,5-1 2 16,1-1-21-16,7 0-49 0,0-7-167 15,-3-1-570-15</inkml:trace>
  <inkml:trace contextRef="#ctx0" brushRef="#br0" timeOffset="152523.4">8609 13255 550 0,'0'0'0'0,"0"0"190"15,0 0-69-15,0 0-52 0,0 0-28 16,0 0-11-16,0 0-23 0,0 0-13 15,-3-15 12-15,15 15 6 16,4 0-6-16,2 4 7 0,0 4-2 16,3-1-6-16,-5 0 8 0,-1 5-4 15,1-1-8-15,-5-3 3 0,-2 4 0 16,-6-5-6-16,0 3 4 0,-3 3 2 16,-6-1-2-16,-3 1-2 15,-8-3 0-15,0 2-37 0,-4-5 15 16,0 2 6-16,2-1 2 0,0-2 10 15,5 0 2-15,2-3-1 0,3-3 5 16,2 0 0-16,4 0-3 0,3 0 2 16,0 0 1-16,0 0-3 0,3 0-35 15,4 0 25-15,6 0 13 16,2 0 4-16,6-2 2 0,1 2-3 16,-1 0 5-16,0 0-4 0,-2 4-4 15,-4 2 9-15,-6 1 4 0,0 4 0 16,-6 0 19-16,-3 2 7 0,0 3-5 15,-5-2 24-15,-5 0-7 16,-2 0-13-16,-3-3-2 0,0-1-12 16,-1 0-11-16,-2-3-4 0,-1 1-8 15,1-1-3-15,-1-3 0 0,0 0 0 16,2 0-86-16,2-2-47 0,3 0-47 16,5 1-38-16,1-3-213 15</inkml:trace>
  <inkml:trace contextRef="#ctx0" brushRef="#br0" timeOffset="152986.07">8758 13752 656 0,'0'0'0'15,"0"0"253"-15,-93 32-137 0,60-26-43 16,3 0-9-16,1-4-11 0,3-2-22 15,-2-1-10-15,-1-7 2 16,2-1-10-16,1-6 5 0,1-3-8 16,2-4-2-16,3-7 3 0,0-3 1 15,4-5-11-15,2-3 0 0,2-7 0 16,1-3-2-16,5-1-27 0,2-2 10 16,4 7-3-16,1 2 4 15,7 3 14-15,7 2-5 0,4-1-1 16,4 3 2-16,6-4-1 0,2 4 7 15,4 0 1-15,5 2 0 0,-2 4 0 16,5 6 0-16,2 8 0 0,0 7-6 16,4 9 5-16,2 4-4 0,2 13 5 15,-1 7 0-15,-3 8 2 16,-6 7-1-16,-7 5 12 0,-8 3-6 16,-10 2 16-16,-5 1 2 0,-10 1 0 15,-3-5 7-15,-15 4-2 0,-8-2-3 16,-5-1 6-16,-8-2-13 0,-3-5-10 15,0-3-2-15,0-5-6 16,6-6-4-16,6-4-2 0,5-4-31 16,9-9-37-16,12-2-91 0,1-6-97 15,17-2-173-15</inkml:trace>
  <inkml:trace contextRef="#ctx0" brushRef="#br0" timeOffset="153641.22">9881 13051 884 0,'0'0'0'0,"0"0"256"0,0 0-146 16,0 0-49-16,0 0-34 0,0 0-23 15,0 0-1-15,0 0 24 0,-42 83 9 16,42-48-18-16,0-1-2 0,9-4-3 16,1-4-14-16,5-3 2 15,3-8 3-15,3-7-7 0,2-5 2 16,1-3 1-16,7-6-25 0,-4-7-2 15,5-10-13-15,-6 0-5 0,-2-6 2 16,-1-2-2-16,-5 0 7 0,-2 0 7 16,-1 4 15-16,-6 3 4 0,-3 5 10 15,-2 5 4-15,-3 7-4 16,-1 2 4-16,2 5 24 0,-2 0-13 16,0 0-20-16,0 9 12 0,-3 4-5 15,3 6 0-15,0 8 14 0,0 5 4 16,0 5 9-16,5 10 6 0,-1 6 0 15,2 10 36-15,1 6-14 16,-2 3-18-16,-2 3-8 0,-2 0-11 16,-1 0-6-16,-2-2 5 0,-6-7-2 15,-9-7-9-15,-2-9 4 0,0-11 2 16,-4-7-5-16,8-12 1 0,-4-7 3 16,1-9-6-16,0-4 14 15,2-7 3-15,-2-11-10 0,-2-8 2 16,4-6-1-16,-1-8-7 0,5-1-1 15,4-3 0-15,2-4-9 0,6 6 4 16,2 1 0-16,11 2 0 0,5 4-26 16,5 3 6-16,4 6-14 0,3 4-12 15,3 8-9-15,-1 2-28 16,1 6-66-16,-3 0-47 0,-1 5-61 16,-3-3-155-16</inkml:trace>
  <inkml:trace contextRef="#ctx0" brushRef="#br0" timeOffset="153909.01">10627 13418 841 0,'0'0'0'0,"0"0"309"0,0 0-162 16,0 0-90-16,0 0-35 0,0 0-11 16,0 0-6-16,0 0-8 0,0 0 6 15,66-44 0-15,-40 39-4 16,-1 5-9-16,1-1-44 0,-1 1-56 16,-3 0-66-16,-5 0 11 0,-3 0-113 15,-7 4-199-15</inkml:trace>
  <inkml:trace contextRef="#ctx0" brushRef="#br0" timeOffset="154070.17">10657 13570 660 0,'0'0'0'15,"0"0"266"-15,0 0-121 0,0 0-57 16,0 0-30-16,0 0-8 0,0 0-9 16,0 0-17-16,0 0-9 15,88-26-11-15,-52 15-7 0,2 0-8 16,1 4-40-16,3 0-133 0,-3-4-130 15,-1-3 43-15,-1 0-142 0</inkml:trace>
  <inkml:trace contextRef="#ctx0" brushRef="#br0" timeOffset="154545.57">11393 13173 692 0,'0'0'0'0,"0"0"317"16,0 0-160-16,0 0-54 0,0 0-69 16,0 0-21-16,0 0-2 15,0 0-3-15,0 0-5 0,53-1 3 16,-40 11-1-16,-4 1-5 0,0-1 0 15,-3 2 7-15,-4 1-8 0,-2-1 2 16,-1 3 8-16,-9 2-7 0,-7 2 3 16,0 0-2-16,-4 4-6 0,-3-1 4 15,1 1 3-15,3 2-6 16,3-9 4-16,6-3-2 0,3-9 0 16,4-1-1-16,4-2 0 0,0 0-6 15,8-1 0-15,4 2 8 0,9-2-2 16,1 0 2-16,2 0 4 0,0 1-7 15,-1 6-1-15,1 3 4 16,-5 2-2-16,0 1-1 0,-7 3 2 16,-6 1 0-16,-6 3-4 0,-3 0 4 15,-8 4 10-15,-8-4 4 0,-1 4 1 16,-3 1-8-16,-4-6 0 0,4 3-3 16,2-6-8-16,4-4-27 15,5-2-54-15,0-7-49 0,6-3-105 16,6-10-106-16</inkml:trace>
  <inkml:trace contextRef="#ctx0" brushRef="#br0" timeOffset="154860.38">11736 13397 1164 0,'0'0'0'0,"0"0"73"0,0 0-5 15,49-81-6-15,-32 61-27 0,2-2-10 16,1 3-6-16,5 3-8 0,-5 4-7 15,1 0 1-15,-4 5 2 16,-1 3-8-16,-3 2 1 0,0 2 0 16,1 6 9-16,-2 6 1 0,4 7 8 15,1 10 9-15,0 4 7 0,3 5-3 16,1 6-8-16,1-1 4 0,3 0-6 16,0 0 5-16,-1-2-3 15,-1-3-6-15,-1-2-14 0,-6-6 5 16,-1-4-5-16,-4-4-5 0,-3-6 3 15,-2-4-2-15,-4-4-53 0,-2-3-4 16,0-4-9-16,0-1-21 0,0 0-51 16,0-10-71-16,0-7-182 0,0-10-350 15</inkml:trace>
  <inkml:trace contextRef="#ctx0" brushRef="#br0" timeOffset="155037.79">12302 13208 1155 0,'0'0'0'16,"0"0"50"-16,-69 48 78 0,31-20-45 16,-3 7-34-16,-3 4-2 0,1 0-19 15,1 9-17-15,-1-4-2 0,-1 0-4 16,1-2-7-16,7-1-16 0,3-5-47 16,8-4-48-16,8-8-128 15,11-11-114-15,6-7-217 0</inkml:trace>
  <inkml:trace contextRef="#ctx0" brushRef="#br0" timeOffset="155769.79">13054 12989 366 0,'0'0'0'16,"0"0"474"-16,0 0-325 0,0 0 18 15,0 0-66-15,0 0-32 0,0 0-7 16,0 0-24-16,0 0-14 0,6-23-5 16,-12 23-12-16,-6 4-5 0,-5 3-2 15,-6 3 0-15,-4 0 0 16,-3 5 2-16,-2 0-3 0,-1-1-14 16,2 3-5-16,2-2 2 0,6 1-2 15,3-2 12-15,6-1 9 0,5 4-2 16,3 3-4-16,3 7 6 0,3 5 0 15,0 3 11-15,0 2 7 16,5 1 3-16,-1-1 1 0,1 1-10 16,3-3-7-16,1-3 1 0,2-3-3 15,1-6-5-15,-1-2-9 0,0-5-38 16,0-7-63-16,-2-3-157 0,-3-6-84 16,-1-9-200-16</inkml:trace>
  <inkml:trace contextRef="#ctx0" brushRef="#br0" timeOffset="156003.14">12838 13346 1018 0,'0'0'0'0,"0"0"138"0,0 0-7 15,0 0-54-15,0 0-43 16,0 0 0-16,0 0-10 0,80-61-10 16,-52 48 2-16,2-1-10 0,-3 6-3 15,-3 4 0-15,-3 4-2 0,-5 1-2 16,-4 8-3-16,-2 7 6 0,-4 3 2 15,-3 8 7-15,0 1 2 16,-3 4-10-16,0-2 0 0,-6-3 2 16,1 0-7-16,-3-6-28 0,0-2-29 15,1 1-64-15,-4-5-118 0,-5-4-110 16,0-5-277-16</inkml:trace>
  <inkml:trace contextRef="#ctx0" brushRef="#br0" timeOffset="156286.91">12852 13489 808 0,'0'0'0'0,"0"0"159"16,0 0-22-16,0 0-19 0,0 0-52 15,0 0-52-15,0 0-14 16,0 0 0-16,64-54 5 0,-43 46-7 16,1 2-23-16,-3 1-25 0,-4 5-35 15,-3 0-52-15,-4 6 43 0,-5 1-35 16,-3 7-21-16,-6 1 72 0,-6 2 49 15,-6 1 28-15,-3 3 2 16,-3 1 115-16,1-1 2 0,2-2 13 16,5-5-18-16,7-8 2 0,4-4-45 15,5-2-32-15,0-2-26 0,10-5-1 16,9-7-4-16,4-7-6 0,8-5-2 16,3-3-180-16,2-2-17 15,-1-3-45-15,3-4-98 0</inkml:trace>
  <inkml:trace contextRef="#ctx0" brushRef="#br0" timeOffset="156690.64">13291 13082 563 0,'0'0'0'0,"0"0"435"16,0 0-297-16,0 0-41 0,0 0-21 15,0 0-25-15,0 0-17 16,0 0-12-16,0 0-10 0,-43-29-11 16,43 35-2-16,0 0 1 0,7-1-1 15,3 2-8-15,4-4 0 0,3 3-10 16,1-3-7-16,0-1 9 0,3 3-5 15,-5 0 4-15,-1 2 12 16,1 5 4-16,-5 2 0 0,1 7 4 16,-2 4-1-16,1 3 13 0,-4 3 22 15,1 2-8-15,-5 2 10 0,1-1-11 16,0 2-2-16,-3-2 2 0,0-5 1 16,-1 0-6-16,-1-5 3 15,-6 1-8-15,-2 0-10 0,-6-4 0 16,-3 1-3-16,-2-3-5 0,-7-2-11 15,-1 2-26-15,-4-2-26 0,0-3-43 16,1-3-56-16,3-5-23 0,6-6 43 16,0-10 79-16,7-9 38 0,2-6 14 15,6-7 11-15,5 1 2 16,2 0 116-16,3 2-35 0,6 6 3 16,5 4-13-16,2 3-23 0,3 5-23 15,0 0-17-15,2 1-5 0,0 2-6 16,5 3-16-16,-4 5-86 0,1-4-135 15,-5-2-351-15</inkml:trace>
  <inkml:trace contextRef="#ctx0" brushRef="#br0" timeOffset="157446.44">14199 12924 750 0,'0'0'0'16,"0"0"260"-16,0 0-140 0,0 0-26 15,0 0-25-15,0 0-16 0,-24 71-28 16,13-50-18-16,-1 2-4 0,0-4 0 16,1-1-6-16,-1-3-10 0,1-1-11 15,2-3-11-15,0-2 2 16,1-1 6-16,1-4 11 0,3-2 13 15,-1-2 6-15,4 0 1 0,-1 0 18 16,2 0 13-16,0 0-11 0,0 0 2 16,3 0-13-16,5 0-14 0,4 0 2 15,7-2 12-15,1-4-12 16,3-1-1-16,4-2 0 0,2 2 0 16,1 0-2-16,2-1-5 0,-4-1-18 15,-4 1-8-15,-6 2-15 0,-3 5-30 16,-9 1-60-16,-6 1-8 0,-2 7-61 15,-16 3-37-15,-1 3-108 16</inkml:trace>
  <inkml:trace contextRef="#ctx0" brushRef="#br0" timeOffset="157609.38">14093 13290 512 0,'0'0'0'16,"0"0"305"-16,0 0-146 0,0 0-27 16,0 0-19-16,0 0-17 15,0 0-38-15,0 0-27 0,15 1-7 16,6-7-16-16,-4-1-7 0,4 0 0 15,-2 0 2-15,1-1-6 0,-1 2-21 16,-2 0-20-16,-1 1-28 0,-6 3-77 16,0-2-44-16,-6 1-93 0,-4-4-211 15</inkml:trace>
  <inkml:trace contextRef="#ctx0" brushRef="#br0" timeOffset="157807.91">13954 13411 597 0,'0'0'0'0,"0"0"342"0,0 0-162 16,0 0-40-16,0 0-50 0,0 0-53 16,0 0-2-16,0 0 3 0,0 0-4 15,66 21-20-15,-25-32-9 0,-1-2 5 16,2-1-11-16,0 1 2 16,-5 0 0-16,-3 0-2 0,-2 1-67 15,-4-2 5-15,-2 3-50 0,-8 0-87 16,-6-2-18-16,-8-1-87 0,-4-2-165 15</inkml:trace>
  <inkml:trace contextRef="#ctx0" brushRef="#br0" timeOffset="158245.54">14247 13237 758 0,'0'0'0'0,"0"0"215"0,-11 81-108 16,11-38 28-16,0 10-40 0,3 8 10 15,-2 3-30-15,-1-1-27 0,0-3-18 16,0-2-7-16,0-6-6 15,0-5-15-15,0-8 1 0,-1-8 0 16,-2-10-6-16,0-8-20 0,0-7-2 16,1-3-7-16,-1-3 3 0,0-6 6 15,1-4-22-15,-4-6-13 0,0-3 5 16,-3-1-15-16,0-4-29 0,-1 1-7 16,-1-2-45-16,3 0-70 15,-1 0 64-15,1 0-30 0,4 2-7 16,2 3 175-16,2 1 34 0,0-3 178 15,0 0-74-15,1 1-12 0,0 0 36 16,0 5-19-16,0 5-17 0,-1 2 12 16,0 1-10-16,0 8-17 0,-2-1-13 15,-5 1-32-15,-6 3-30 16,-1 7-4-16,-9 2 2 0,1 6-12 16,-5 0-1-16,2-1-1 0,7-2-6 15,3-7-7-15,7 0-6 0,5-3-24 16,3-4-21-16,8-1-7 0,9 0 21 15,6-5 7-15,5-4 10 16,3-1-5-16,3-2-30 0,-1 1 6 16,0 0-6-16,-3 1-84 0,-1 2 8 15,-4 1 34-15,-1 0-28 0,-5-5-114 16</inkml:trace>
  <inkml:trace contextRef="#ctx0" brushRef="#br0" timeOffset="158456.29">14297 13518 813 0,'0'0'0'0,"0"0"276"16,0 0-140-16,0 0-57 0,0 0-30 16,0 0-11-16,0 0-20 0,61-22-7 15,-30 10 1-15,5 3-11 16,4-4-2-16,0-2 2 0,2 0 2 16,0-1-5-16,-2 2 4 0,-4 1-4 15,1 1-54-15,-2-1-6 0,-8 1-34 16,-1 1-83-16,-7-3-34 0,-6 1-46 15,-7 0-12-15,-3-1 45 16,-3-1 154-16</inkml:trace>
  <inkml:trace contextRef="#ctx0" brushRef="#br0" timeOffset="158675.41">14763 13153 53 0,'0'0'95'0,"0"0"364"16,0 0-258-16,0 0-29 0,-13-58-24 16,11 60-71-16,2 13-47 15,0 12 36-15,2 12 5 0,2 16-6 16,2 9-18-16,-2 10 17 0,-2 5-5 15,-2-2-14-15,-3-1-9 0,0-2-5 16,1-5-5-16,0-5-21 0,2-6-6 16,0-6 2-16,0-10 4 15,-1-8-17-15,-2-11-28 0,1-8-12 16,0-6-14-16,-1-6 11 0,0-3-5 16,0 0-24-16,-5-5-28 0,0-4-51 15,-1-1-50-15,-1-2-15 0,-1-4-39 16,0-4-136-16</inkml:trace>
  <inkml:trace contextRef="#ctx0" brushRef="#br0" timeOffset="158847.53">14510 13122 1015 0,'0'0'0'0,"0"0"187"0,0 0-92 16,0 0-16-16,0 0-48 0,0 0-31 15,0 0 0-15,0 0-39 0,0 0-61 16,3 6-22-16,1 0-66 0,-2 0-144 16,3-2-63-16</inkml:trace>
  <inkml:trace contextRef="#ctx0" brushRef="#br0" timeOffset="158941.26">14536 13227 846 0,'0'0'0'0,"0"0"250"0,0 0-153 15,0 0 20-15,-21 64-63 0,21-48-47 16,0-8-7-16,4 4 0 0,4-2-215 15,2-8-255-15</inkml:trace>
  <inkml:trace contextRef="#ctx0" brushRef="#br0" timeOffset="159940.31">15397 12954 614 0,'0'0'0'0,"0"0"317"16,0 0-167-16,0 0-36 0,0 0-53 15,0 0-41-15,0 0-8 0,0 0 0 16,0 0 5-16,-23 49-15 0,18-37-4 16,1 0 4-16,2-3-4 0,-2 2-34 15,-1-3-1-15,-2-2-6 16,-3-1-3-16,-3 0 27 0,-5-1-3 16,1-1 9-16,-2 3 13 0,-2 0 0 15,4 0-7-15,0 0 9 0,5 0 16 16,2 0 19-16,5-4 8 15,5 2-8-15,0-4-13 0,0 0-3 16,5 0-9-16,8-1 19 0,6-4 6 16,5-1-14-16,6-4-6 0,0-1-2 15,3 0-11-15,1-1-2 0,0-2 5 16,2 0-7-16,-2 2 0 0,-2-1 0 16,-2 4-1-16,-6 1-27 15,-5 4-5-15,-8 4-23 0,-4 0-28 16,-7 0 27-16,-1 5 12 0,-11 3 29 15,-5 0 17-15,-6 5-2 0,-5 0-3 16,0 5 7-16,-3 4 22 0,-1-1 18 16,6 3 19-16,3 1-10 0,4-6-16 15,4 1 0-15,2-4-9 16,4-3 2-16,2-1-6 0,6-6-15 16,1 0-7-16,0-1 7 0,6-2-9 15,-1-1-1-15,6-2 4 0,3 0-4 16,3 0-31-16,5-5-4 15,-2 0-30-15,3-6-33 0,2 3 20 16,-1 2 3-16,0 0 58 0,-4 1 23 16,-4 4-7-16,-4 0 6 0,-3 1 33 15,-1 0 10-15,-4 2 10 0,-4 4 4 16,0-1-5-16,-3 6 5 0,-6 1-17 16,-2 3-17-16,-2-1-12 15,-5 0-1-15,4 3-12 0,0-2-2 16,3 1 2-16,1-1-1 0,8 0-11 15,1-4-3-15,1 4-17 0,5-2 6 16,4-2 16-16,2-1 2 0,1 0-3 16,2-3 13-16,2-1-4 0,-5-4 0 15,-3-2 2-15,-2 0 6 16,-1 0-8-16,0 0 2 0,-3 0 4 16,1 0-5-16,-3-3 0 0,0-2 6 15,0 0-25-15,-1 2-13 0,-2-1-39 16,-2-3-47-16,1 0-20 0,0 0-86 15,-1-6-165-15</inkml:trace>
  <inkml:trace contextRef="#ctx0" brushRef="#br0" timeOffset="160463.07">15257 13310 891 0,'0'0'0'0,"0"0"186"15,0 0-54-15,-73 34-11 0,56-22-32 16,4-2-57-16,7 1-26 0,6 2-11 15,3-6 9-15,12 4-8 0,7-8-15 16,8-2 1-16,9-1-26 0,7-5-8 16,2-6 45-16,5-4-60 0,-2-2-21 15,2-2 31-15,-4 1-17 16,-2 0 25-16,-4 3 48 0,-8 5 2 16,-5 3-2-16,-8 2 2 0,-10 4 2 15,-2 1-3-15,-8 1 6 0,-3 9-7 16,-12 1-10-16,-5 4-20 15,-3 0-64-15,3 1-26 0,1-3 39 16,1 0-30-16,3-1-93 0,-4-6-61 16</inkml:trace>
  <inkml:trace contextRef="#ctx0" brushRef="#br0" timeOffset="160636.81">15408 13584 643 0,'0'0'0'0,"0"0"281"0,0 0-120 16,0 0-31-16,0 0-58 0,0 0-10 15,0 0-2-15,47 60-28 0,-9-60-10 16,1 0-3-16,3-1-16 0,-5-5-5 16,0-1 4-16,1-2-4 15,-1-1-58-15,-3 1-12 0,-10-3-45 16,-4 0-145-16,-11-4-103 0,-8 0-157 16</inkml:trace>
  <inkml:trace contextRef="#ctx0" brushRef="#br0" timeOffset="160787.56">15612 13558 877 0,'0'0'0'0,"0"0"274"16,-17 95-135-16,12-49-16 0,1 7-49 15,-2 2-27-15,4 2-6 0,-1-5-11 16,-1 1-21-16,2-6-11 0,-1-3 4 16,-1-5-4-16,-1-2-120 0,-4-5-69 15,0-9-318-15</inkml:trace>
  <inkml:trace contextRef="#ctx0" brushRef="#br0" timeOffset="161209.51">16635 13391 907 0,'0'0'0'0,"0"0"204"16,0 0-60-16,0 0-66 0,0 0-44 15,0 0-31-15,0 0 2 0,0 0 0 16,0 0-6-16,52-5 1 0,-27 5 0 15,2 0-199-15,-5 0 11 16,-2 4-117-16,-5-4-206 0</inkml:trace>
  <inkml:trace contextRef="#ctx0" brushRef="#br0" timeOffset="161348.15">16596 13540 947 0,'0'0'0'15,"0"0"149"-15,0 0-47 0,0 0 2 16,0 0-27-16,0 0-26 0,77 8-18 15,-31-12-16-15,1 1-15 0,4 3-4 16,-2 0-45-16,-5 0-98 0,-9 0-248 16,-12 0-379-16</inkml:trace>
  <inkml:trace contextRef="#ctx0" brushRef="#br0" timeOffset="173852.56">12845 16201 750 0,'-5'0'0'0,"4"0"168"0,1 0-92 15,0 0-13-15,2 0-31 0,8 0-15 16,6-1 21-16,7-2 9 0,5-1-8 16,5 0-2-16,4 2-13 0,2 2-12 15,4-1 4-15,7-2-3 0,3 1-9 16,4-2 4-16,4 1-2 15,-5-1-5-15,5-4 4 0,1 4 5 16,-2 0-1-16,1-4 3 0,0 4 0 16,-1-2-2-16,1 0 3 0,0 3 0 15,-5-1-10-15,2 2 5 16,0-2-2-16,-2 3-4 0,0 0-1 16,1 1 2-16,0 0-4 0,0 1 2 15,0 2 1-15,0-1-4 0,0 1 3 16,-1-1 0-16,5-2-2 0,0 0 2 15,-1-2 0-15,1-1-1 0,-1 1 0 16,-3-2 0-16,1 1 0 16,-1 1 0-16,-1 0 2 0,-1 2-3 15,3 0-1-15,1 0 3 0,1 0 0 16,1 0 0-16,-1-2 1 0,3 0-3 16,3 0 2-16,3-1 9 0,8-3-9 15,-3 3 9-15,10-4-6 0,-1-2-4 16,3 0 0-16,3 0 14 15,3-1-8-15,5 0 2 0,3 1 2 16,0-1-7-16,6 1 4 0,-1-1-1 16,5 5 1-16,1-1 3 0,0 2 1 15,1 2-1-15,-1 0 5 0,-1 0-1 16,1 2-10-16,0 0 3 0,-2-3 2 16,3 0-6-16,1-1 5 15,-3-2-3-15,-3 0-1 0,-5-1 3 16,-9-4-2-16,-7 3-2 0,-9-3 0 15,-11-1 0-15,-7 1-6 0,-11 0 2 16,-10-1-13-16,-8 0-36 0,-8 0-61 16,-13-2-71-16,-9-6-244 15</inkml:trace>
  <inkml:trace contextRef="#ctx0" brushRef="#br0" timeOffset="174524.16">13596 15548 441 0,'0'0'0'16,"0"0"222"-16,0 0-161 0,-2-58 21 16,12 47-20-16,1-2-15 15,4 3 3-15,2 0-11 0,4 1-7 16,3 5 11-16,-1 1-9 0,1 2-9 16,1 1 4-16,-1 0 5 0,-1 7-9 15,-4 6-3-15,0 4 2 16,-1 3-1-16,-3 2 2 0,-1 2-2 15,-2 0-6-15,-3 1 9 0,-2 2-8 16,0-5-11-16,2 3 3 0,-1-3 0 16,-3-2-10-16,1-4 0 0,0 1 0 15,0-6 1-15,0-3-25 0,0 2-27 16,2-4-49-16,-1-3-70 16,2-3-24-16,0-8-65 0,1-11-198 15</inkml:trace>
  <inkml:trace contextRef="#ctx0" brushRef="#br0" timeOffset="174702.81">14141 15318 652 0,'0'0'0'0,"0"0"211"16,0 0-109-16,-77 45-12 0,46-15-24 16,-9 6-4-16,3 3-23 0,-4 4-17 15,2 3-7-15,0-1-7 16,3-1-10-16,4 0-4 0,4 0-45 15,5 1-71-15,4-5-115 0,7-7-68 16,6-6-117-16</inkml:trace>
  <inkml:trace contextRef="#ctx0" brushRef="#br0" timeOffset="175363.55">13796 16446 924 0,'0'0'0'16,"0"0"41"-16,0 0 64 0,-31 69-28 16,31-50-43-16,0 1-18 0,5-5-8 15,8 0-6-15,4-2-4 0,4-6 1 16,-1-5 4-16,3-2-6 16,3-2-37-16,-3-6-8 0,2-7-4 15,-3-1 34-15,-1-3-21 0,-2-3 5 16,-2 2 21-16,-1-1-9 0,-2 3-3 15,-3 3 17-15,-3 2 8 0,-3 5 0 16,-4 3 0-16,-1 4 39 16,0 1 22-16,0 0-27 0,0 3-21 15,0 7-6-15,0 3 17 0,-2 4-2 16,1 3 2-16,1 3 4 0,0 1-1 16,0 4 6-16,0 5 3 0,2 6-3 15,0 4-2-15,2 7 31 0,-1 1-28 16,-3 2-11-16,0 1-4 15,0-4-15-15,-5-3-1 0,-3-5 4 16,-5-6-7-16,-1-5 0 0,0-9 0 16,-1-5 5-16,4-13-5 0,-2-3 0 15,1-2 15-15,-1-9-4 0,0-7 10 16,-1-5-8-16,3-1-1 0,4-7 1 16,3 0-7-16,4-2 0 15,3 1 2-15,6 4-9 0,6-1-3 16,1 3 8-16,1 2-4 0,2 6-4 15,0 4 8-15,3 1-8 0,0 0-9 16,1 4-17-16,2 0-30 16,1 2-34-16,-1-2-45 0,1-1-80 0,1-7-135 15,-2-6-113-15</inkml:trace>
  <inkml:trace contextRef="#ctx0" brushRef="#br0" timeOffset="175996.68">14704 15346 534 0,'0'0'0'0,"0"0"298"16,0 0-179-16,0 0-17 0,0 0-62 15,0 0-47-15,0 0 14 0,0 0 52 16,-1 87-2-16,2-37-18 0,0 10 4 15,2 6-6-15,-2 6-15 0,1 8-10 16,2 5 3-16,0 0-6 16,3 4 6-16,0-3 6 0,1 1-7 15,-1-1 5-15,-3-2 3 0,-2 0-6 16,-2 0 2-16,0-3 4 0,-2-5-9 16,-2-2 2-16,-2-6 0 0,3-6-7 15,2-6 0-15,0-6 3 16,1-9-8-16,0-6 0 0,1-5 3 0,2-5-6 15,3-8 0-15,-5-4 0 16,1-4 3-16,-1-4-10 0,-1-4-9 16,1-1-22-16,0 0-23 0,0 0 3 15,-1-1-59-15,0-7-157 16,-6-6-230-16</inkml:trace>
  <inkml:trace contextRef="#ctx0" brushRef="#br0" timeOffset="179526.34">15389 15629 51 0,'0'0'0'0,"0"0"439"0,0 0-352 16,0 0 20-16,0 0-2 0,-2-59-28 16,2 45-6-16,-1 1 4 15,1-1-22-15,-4 3 5 0,2 3 8 16,-3 2-7-16,4 4-13 0,-3 2-23 15,-3 0-11-15,0 14-16 0,-2 11 1 16,-1 11 6-16,-1 9 7 0,-1 3-9 16,2 1 4-16,3-5-1 0,5-5-4 15,2-5 0-15,2-7 8 16,7-6-6-16,2-6 3 0,5-5 2 16,4-5-5-16,5-7 6 0,5-5 0 15,3-12-9-15,4-5 2 0,-5-5 5 16,-1-2-8-16,-5-5 0 0,-4 1 4 15,-2 0-4-15,-8 1 1 16,-8 3 4-16,-4 2-6 0,-5 6 5 16,-12 2 1-16,-5 6-6 0,-4 6-1 15,0 5 0-15,-1 4-8 0,2 3-2 16,1 7-24-16,2 2-65 16,7 3-62-16,-2-1-107 0,6 0-263 15</inkml:trace>
  <inkml:trace contextRef="#ctx0" brushRef="#br0" timeOffset="180363.95">15453 16550 581 0,'0'0'0'0,"0"0"253"16,0 0-112-16,0 0 5 15,0 0-26-15,0 0-51 0,0 0-42 16,0 0-9-16,-64 12-6 0,55 27 6 16,1 6 5-16,6-4-9 0,2-4-8 15,5-3 0-15,9-11-10 0,5 0 6 16,4-10 2-16,2-6-5 16,4-7 0-16,-4-8 0 0,5-10-15 15,-4-3 2-15,0-8-1 0,-3-1-2 16,-4-1 15-16,-10 0 4 0,-6 4-4 15,-3 2 5-15,-11 4 0 0,-7 2-6 16,-4 3 3-16,-2 2 0 0,-1 4-57 16,1 0-38-16,3 2-55 15,7-3-130-15,2-4-70 0</inkml:trace>
  <inkml:trace contextRef="#ctx0" brushRef="#br0" timeOffset="180823.81">16390 15359 698 0,'0'0'0'0,"0"0"285"0,0 0-222 16,0 0-50-16,-12 67 47 15,11-18 7-15,-1 13-16 0,-1 13 8 16,2 12-5-16,-5 9-16 0,0 7-15 16,-3 4 0-16,-2-2 2 0,-2-3 1 15,1-5-2-15,-1-8-3 0,5-8-4 16,5-4 0-16,2-9-13 16,1-6 2-16,1-8 0 0,4-7-8 15,2-5 4-15,1-11 2 0,-2-5-7 16,2-10-3-16,-2-4-27 0,-2-6-41 15,1-3-23-15,-1-3-108 0,-2-5-227 16</inkml:trace>
  <inkml:trace contextRef="#ctx0" brushRef="#br0" timeOffset="181488.46">17253 15408 505 0,'0'0'0'0,"0"0"282"0,-1-62-116 15,-1 56 7-15,0 6-57 16,-4 12-59-16,-2 12-23 0,-7 12 26 15,-5 10-3-15,0 5-30 0,-1 2-16 16,1-2-4-16,6-2-9 0,4 1 4 16,1-4-4-16,6-2-142 0,2-8-155 15,1-12-302-15</inkml:trace>
  <inkml:trace contextRef="#ctx0" brushRef="#br0" timeOffset="188537.7">17121 16442 498 0,'0'0'0'0,"0"0"151"0,0 0-29 0,0 0-6 16,0 0-13-16,0 0-22 15,0 0-16-15,-62-43-6 0,62 42-23 16,0 1-27-16,0 0-11 0,9 6-2 16,6 1 3-16,5 2 2 0,6-2 9 15,1 5-8-15,-1-5 0 0,0 1 1 16,-5-3-4-16,-1-1 2 16,-4 5 0-16,-5-4-1 0,-3 3 0 15,-7-1 0-15,-1-1-5 0,-3 5 2 16,-10-2 2-16,-5 4-3 0,-6-1 3 15,-2 1-1-15,-2 0-1 16,1-2 4-16,2-1 2 0,3-1-5 0,7-2 2 16,3 0 0-16,7-2 0 15,3-3-2-15,2-1-5 0,5 1-5 16,8 4-1-16,6-5 17 0,7 3 0 16,4-3 0-16,3 1 2 0,1 0-8 15,-2 2 3-15,-2 5 2 0,-4-2-4 16,-6 6 2-16,-4 1 4 15,-6 1 0-15,-7 5 10 0,-3 0 11 16,-11 1 3-16,-9 10 22 0,-10-2-10 16,-3 1-12-16,-6-1-3 0,1-6-7 15,2-2-9-15,3-5 1 16,6-3-4-16,7-4-8 0,2-3 2 16,3-1-2-16,4-2-39 0,2-1-95 15,3-7-189-15,-2-8-440 0</inkml:trace>
  <inkml:trace contextRef="#ctx0" brushRef="#br0" timeOffset="192398.56">18290 13534 297 0,'0'0'0'16,"0"0"217"-16,0 0-130 0,0 0 13 15,0 0-9-15,0 0 1 0,0 0-17 16,0 0-15-16,-11-32-8 16,11 30-14-16,0 1-25 0,0 1-9 15,1 0-1-15,4 0-3 0,5 1 0 16,1 1 13-16,3-1-5 0,4 2 4 15,7-3 10-15,-1 0-4 16,4-4-3-16,1 2 0 0,-2-1-10 0,3-1 0 16,-1 2 5-16,-2 0-8 15,0 0-1-15,-2 1 7 0,-2 1-9 16,-1 0-1-16,-3 3 4 0,3 2-2 16,0 0-3-16,0 1 6 0,2-2-1 15,2-2-4-15,1-1 4 16,0-1 5-16,2 0-4 0,-1 0 7 15,2-1-5-15,-5-1 1 0,5 1 4 16,-2 1-5-16,0-2 0 0,2 2 3 16,-2 0-4-16,-1 0-4 0,2 2 0 15,-1 1 8-15,2 2-7 0,-3-3 10 16,2-1-9-16,-5-1-1 16,6 0 9-16,1 2-10 0,1-2 0 15,6 0 13-15,-1 0-11 0,1-5 2 16,2 3 3-16,-1-1-6 0,-2 0 2 15,0 3 6-15,-3 0-8 0,1 0-2 16,-1 3 2-16,0 0 7 0,-1-1-9 16,1 4 2-16,0-1 9 15,0-2-12-15,2 3 4 0,-1-5 2 16,1 2-5-16,5 1 2 0,-2-4 3 16,3 2-3-16,2-1 4 0,-1-1-7 15,0 3 1-15,1-1 2 0,-1 0 2 16,1 1-4-16,-1 0 2 15,1 1-1-15,1 0-3 0,2-1 6 16,-1-1 0-16,1 1-6 0,-4-1 6 16,3-3-2-16,-2 1-6 0,-1 0 10 15,1-4-4-15,-4 0-3 0,1-1 4 16,-3-1 10-16,-5 1-6 16,-1 2 10-16,-6-1-9 0,-4-1 1 15,2 5 5-15,-3-4-6 0,-3 4 0 16,-1-1 7-16,-5 0-9 0,1 1 0 15,1-1 4-15,-2 0-5 0,-4 0-4 16,2-1 0-16,-2 1 10 0,1 1-13 16,-4 0 6-16,0 0-2 15,-4 0-2-15,-1 0 2 0,0 0-2 16,0 0-52-16,-1 0-20 0,-7 0-88 16,-7 0-225-16,-8-7-337 0</inkml:trace>
  <inkml:trace contextRef="#ctx0" brushRef="#br0" timeOffset="193737.15">18665 14048 90 0,'0'0'0'15,"0"0"437"-15,0 0-319 0,0 0-6 16,0 0-33-16,0 0-25 16,0 0-19-16,0 0-10 0,0 0-6 15,-4-43-5-15,13 37-8 0,3 0-3 16,0 2 7-16,0-4-9 0,0 4 1 15,0 1 1-15,-1 3-4 0,-1 0-4 16,0 0 8-16,3 3-6 0,-3 4-3 16,2 0 9-16,0 4-5 15,-1-1 0-15,4 5 4 0,-3 1 22 16,0 3-12-16,0 2 8 0,-1 5 0 16,0-1 1-16,0-1 3 0,0 0-7 15,-3-7-10-15,2 2 1 0,-1-3-6 16,-2-1-4-16,0 0 4 15,-2-5-1-15,-4-2 0 0,1-1-2 16,-1-3-29-16,-1 0-40 0,0 2-17 16,0-4-30-16,0 1-50 0,0-3-4 15,0-3-99-15</inkml:trace>
  <inkml:trace contextRef="#ctx0" brushRef="#br0" timeOffset="193944.22">19065 14006 525 0,'0'0'0'0,"0"0"281"0,0 0-171 15,0 0-59-15,0 0-18 0,-71 31 5 16,40-9-1-16,-8 2-15 0,0 1-8 16,1 2-9-16,-1 2 2 0,1-3-7 15,4 3 0-15,2-5-9 16,5-1-34-16,11-2-52 0,7-4-67 15,6-7-105-15,3-8-213 0</inkml:trace>
  <inkml:trace contextRef="#ctx0" brushRef="#br0" timeOffset="194271.34">19146 14203 666 0,'0'0'0'0,"0"0"162"16,0 0-15-16,0 0-54 0,0 0-46 16,0 0-28-16,0 0-17 15,0 0-4-15,0 0-8 0,37 5 7 16,-36 9-7-16,-1 3 12 0,-4-3 4 16,-6 1-7-16,0 1 2 0,-1-2 0 15,-2-1-1-15,3-1 0 16,1-2 7-16,4-3-7 0,-2-1 0 15,4-5 14-15,2-1 4 0,1 2 1 16,0 1-9-16,1-3 0 0,4 3 14 16,3 0-6-16,1-2-4 0,4 4-4 15,5-4-8-15,-3 0-4 0,8 1-22 16,6 1-83-16,2 0-62 16,6-3 31-16,0-5-296 0</inkml:trace>
  <inkml:trace contextRef="#ctx0" brushRef="#br0" timeOffset="194615.64">19701 14225 964 0,'0'0'0'16,"0"0"201"-16,0 0-110 0,0 0-22 15,0 0-34-15,0 0-10 0,0 0-8 16,0 0 4-16,0 0-13 0,58-32-7 15,-39 28 5-15,0 1-6 0,-1 1 0 16,2 0 0-16,0 2-2 16,-4 0-26-16,6 0-11 0,-3 0-76 15,-2 0-233-15,-3-8-234 0</inkml:trace>
  <inkml:trace contextRef="#ctx0" brushRef="#br0" timeOffset="194992.79">20211 14152 899 0,'0'0'0'15,"0"0"97"-15,0 0-58 0,0 0-7 16,0 0-19-16,-3-62-4 0,11 53 5 15,5 2-5-15,-1 1-8 0,2 2 0 16,2 2 5-16,2 2-6 0,-2 0 0 16,3 0 0-16,0 2 4 15,-4 6-5-15,3 3 2 0,-3 2 9 16,-1 5-9-16,-2 2 15 0,-3 3 2 16,2 2 15-16,-4-1 1 0,-3 1-6 15,3-3-4-15,-3-1 3 0,3-2-9 16,-2-3-7-16,3 1-3 15,-3-4-7-15,2-5-2 0,-4-2 2 16,4 0-4-16,-3-3-57 0,1-3-13 16,0 0-28-16,2-4-78 0,-2-7-22 15,3-3-68-15,-3-5-166 0</inkml:trace>
  <inkml:trace contextRef="#ctx0" brushRef="#br0" timeOffset="195176.77">20636 14039 665 0,'0'0'0'0,"0"0"213"16,0 0-147-16,0 0 18 0,-73 42 0 16,46-20-23-16,-2 3-22 15,-1 1-3-15,-1 3-1 0,-4-1-11 16,4 0-2-16,5-3-8 0,4-2-13 16,7-1-2-16,5-4 2 0,4-6-4 15,5-2-103-15,1-1-38 0,9-3-92 16,5-6-205-16</inkml:trace>
  <inkml:trace contextRef="#ctx0" brushRef="#br0" timeOffset="195349.43">20764 14276 954 0,'0'0'0'0,"0"0"135"0,0 0 24 16,-11 71-41-16,1-46-63 0,-3 0-29 15,3 0-11-15,0 1-12 0,4 1-6 16,-1 1-12-16,3-3-58 16,-3 1-126-16,2-16-219 0</inkml:trace>
  <inkml:trace contextRef="#ctx0" brushRef="#br0" timeOffset="196293.94">19134 12666 508 0,'0'0'0'0,"0"0"168"16,0 0-24-16,0 0-39 15,0 0-32-15,0 0-26 0,0 0-42 16,0 0 6-16,0 0 9 0,-45 48 23 16,41-15-15-16,4 3-8 0,3-7 1 15,5-4-14-15,3-3-4 0,5-6 6 16,-3-2-7-16,5-6-3 16,-2-2 2-16,3-3 8 0,-3-3-10 15,1-1-6-15,-1-8-16 0,2-1-22 16,-2-4 4-16,2 0-4 0,-4-5 3 15,-1 0 14-15,-1-4 4 0,-4 1 4 16,-1-6 16-16,-2-1 4 0,-5-4 0 16,1 1 0-16,1 4 3 15,-1 8 8-15,1 9 17 0,1 4-4 16,-1 7-8-16,0 3-16 0,-1 11 0 16,0 12-5-16,-1 5 5 0,0 9 50 15,0 3-33-15,-3 4 10 16,-6 1-4-16,-2-3-2 0,2 3 4 15,-5-7-1-15,1 0 6 0,-1-2 5 16,-1-6-9-16,-2-5-3 0,1-3 2 16,-1-6-3-16,3-4 13 0,-1-3-12 15,4-6-16-15,6-1-5 16,-1-5 3-16,4 0-4 0,2 0-2 16,-3 0-30-16,2-1-33 0,1-3-86 15,1 3-38-15,6-7-137 0,1-2-336 16</inkml:trace>
  <inkml:trace contextRef="#ctx0" brushRef="#br0" timeOffset="196548.26">19494 13047 450 0,'0'0'0'0,"0"0"150"0,0 0-32 15,0 0-44-15,0 0-39 16,0 0 3-16,0 0-3 0,0 0-11 15,0 0 3-15,11 54 0 0,-22-40-3 16,-1 2-4-16,-4-4 4 0,4 0 2 16,3-2-1-16,5-4 7 0,3-5-5 15,1 0-20-15,0-1-10 0,9 0 6 16,5 0 14-16,5-1-13 16,1-3 4-16,6 0-10 0,1-1-37 15,4 4 28-15,4-2-88 0,0 0-117 16,1-8-67-16</inkml:trace>
  <inkml:trace contextRef="#ctx0" brushRef="#br0" timeOffset="196731.77">19882 13047 799 0,'0'0'0'0,"0"0"235"0,0 0-75 15,0 0-40-15,0 0-63 16,0 0-34-16,0 0-17 0,0 0 3 15,0 0-10-15,46-23-2 0,-20 18-3 16,2 1-48-16,-1 1-70 0,3-1-43 16,2 4-46-16,-1-2-1 0,-4-4-112 15</inkml:trace>
  <inkml:trace contextRef="#ctx0" brushRef="#br0" timeOffset="197176.5">20386 12816 533 0,'0'0'0'0,"0"0"309"0,0 0-113 16,0 0-64-16,0 0-53 0,0 0-30 16,0 0-20-16,0 0-3 15,-27 28 5-15,25-11-3 0,2 0-17 16,1-4-10-16,6 1 5 0,-1-1-7 16,3-4-2-16,2 0 6 0,0-4-6 15,-1-3-30-15,3-2 10 16,1-2-13-16,1-5-9 0,3-3 6 15,-2-3-2-15,0-1-2 0,-3 0 18 16,-1-1-7-16,-2-2-7 0,1-2 24 16,1 2-1-16,0-2-3 0,4 1 11 15,-7 4 6-15,-1 3 1 0,-1 2 2 16,-4 6 13-16,0 2-4 16,1 1 5-16,-3 7-4 0,-1 4 5 15,1 6 8-15,-1 5 1 0,0 0 7 16,-2 4 2-16,-2-1-8 0,1 2 6 15,3 3 6-15,-5 0 16 0,-1 2-11 16,-2-5-16-16,-4 4 4 0,-2-1-6 16,-9-1-2-16,-2 1-8 15,-6-2-3-15,-3-2 6 0,0-2-7 16,0-1-9-16,3-7 3 0,8 2-4 16,7-6-2-16,4-5-7 0,5-4-38 15,6 1-54-15,1-4-71 0,8-7-113 16,6-11-210-16</inkml:trace>
  <inkml:trace contextRef="#ctx0" brushRef="#br0" timeOffset="197355.41">20730 13169 846 0,'0'0'0'0,"0"0"214"15,0 0-48-15,0 0-57 0,0 0-38 16,-32 61-23-16,23-42-26 0,2 1-18 15,-1 4 10-15,-1 1-10 0,5-3-8 16,1 2 5-16,0 2-2 16,3 0-178-16,0-2-51 0,3-6-216 15</inkml:trace>
  <inkml:trace contextRef="#ctx0" brushRef="#br0" timeOffset="197941.14">22196 13640 621 0,'0'0'0'16,"0"0"329"-16,0 0-155 0,0 0-41 15,0 0-41-15,0 0-30 0,0 0-23 16,0 0-25-16,0 0-5 0,20-57-10 16,7 56 0-16,5-1 2 0,4 2 3 15,3 0-4-15,1-1-41 16,-1 1-39-16,4 3-121 0,-3 1-44 15,-3-3-173-15</inkml:trace>
  <inkml:trace contextRef="#ctx0" brushRef="#br0" timeOffset="198098.98">22254 13771 805 0,'0'0'0'15,"0"0"195"-15,0 0-88 0,0 0-35 16,0 0-51-16,0 0 3 0,0 0 8 15,0 0-15-15,76 9-14 0,-37-14-6 16,6-1-108-16,-3 3-75 16,0 1-197-16,2-6-163 0</inkml:trace>
  <inkml:trace contextRef="#ctx0" brushRef="#br0" timeOffset="198760.57">23652 13807 520 0,'0'0'0'0,"0"0"314"15,0 0-177-15,0 0-16 16,0 0-51-16,0 0-35 0,0 0-27 16,0 0 11-16,0 0 1 0,64-4 1 15,-27 8-2-15,6 0-6 0,6-1-9 16,3 2 3-16,5-3-4 0,4 3 1 15,1-2 9-15,1-2-10 0,3 0-3 16,-1-2 0-16,2 1 8 16,4 0-11-16,1 0 6 0,2-1 0 15,0 0-5-15,3 1 4 0,3 0 0 16,7-1-4-16,4 1 4 0,3 0 1 16,4 0-4-16,-1 0 2 0,2-1 6 15,0 1-9-15,-2 0 4 16,-1 1 28-16,-3 2-12 0,-5 1 13 15,-2 1-13-15,-5 2-7 0,-5 0 6 16,-8 1-6-16,-6-1-7 0,-13-1 5 16,-4 1-7-16,-9-1-4 0,-7 1 2 15,-7 1-3-15,-8-2-110 16,-9 1-51-16,-5-7-162 0,-14-5-487 16</inkml:trace>
  <inkml:trace contextRef="#ctx0" brushRef="#br0" timeOffset="199266.9">24277 14189 666 0,'0'0'0'0,"0"0"243"0,0 0-156 15,0 0 6-15,-45 79-4 0,30-46-19 16,0 3-16-16,0-1-16 0,4 1 4 16,0-5-16-16,4 1-19 0,3-1-3 15,3-1-2-15,1-13-4 16,3 7-96-16,6-4-65 0,2-8-240 16,5 1-301-16</inkml:trace>
  <inkml:trace contextRef="#ctx0" brushRef="#br0" timeOffset="199466.51">24496 14397 919 0,'0'0'0'0,"0"0"203"0,0 0-103 16,0 0-23-16,0 0-50 0,0 0-13 15,79-33 4-15,-49 30-1 16,0 1-8-16,-1 1-11 0,3 1 4 15,-2 0 0-15,-3 0-4 0,2 6-104 16,-2-1-23-16,-5 0-61 0,1-4-206 16</inkml:trace>
  <inkml:trace contextRef="#ctx0" brushRef="#br0" timeOffset="199805.72">25339 14287 812 0,'0'0'0'0,"0"0"237"16,0 0-90-16,0 0-51 0,0 0-52 15,0 0-31-15,0 0 14 0,0 0 13 16,-45 71-9-16,34-43-7 0,1 4-6 16,1-2 2-16,6-1 14 0,3-3-18 15,2-5-14-15,8 0 7 16,3-5-4-16,7-4-5 0,2-7 0 15,6-3 14-15,5-2-17 0,4-8 6 16,-1-9 5-16,-1-1-11 0,-4-5 3 16,-3-1 1-16,-6-1-2 0,-8-1 2 15,-5 1 2-15,-9-4-6 16,0 3 5-16,-11 0-3 0,-5 2-12 16,-2 6 0-16,-5 3-12 0,0 3-33 15,-1 4-3-15,-5 1-55 0,-1 1-151 16,-4 2-102-16,-6-7-232 0</inkml:trace>
  <inkml:trace contextRef="#ctx0" brushRef="#br0" timeOffset="201531.93">24235 12932 519 0,'0'0'0'0,"0"0"236"0,0 0-121 16,0 0-14-16,0 0-37 0,0 0-14 15,0 0-18-15,0 0-14 16,0 0-11-16,40-43-7 0,-19 50 0 15,2 3 9-15,-3 2-7 0,3 4 0 16,-1 2 2-16,-5 0-5 0,-3 2 1 16,-6-2 0-16,-6 1 0 0,-2-3-3 15,-9 1 7-15,-7 0-6 16,-4-1 3-16,-5-1-2 0,-3-1-20 16,0-3 7-16,2-1 1 0,-1 0-5 15,7-4 11-15,3 0 4 0,5-5-3 16,3-1 7-16,6 0 2 0,3 0-6 15,0 0 1-15,0 0-10 0,7 0-25 16,3-1 34-16,6 0 4 16,0-3-2-16,4 4 2 0,-5 0 3 15,2 4-8-15,-1 3 8 0,2 0 10 16,-4 1-5-16,3 4 3 0,-3 2 2 16,-1 1-8-16,-2 2 2 0,0 0 3 15,-5 0-7-15,1 1 5 16,-6-3 0-16,-1 0 19 0,-2-1 6 15,-10-2-16-15,-5 4 6 0,-6-1 3 16,-3 1 0-16,-4-3-17 0,-3-3 1 16,2 0-1-16,-1-3-10 0,4-5 0 15,6 2 14-15,7-3-17 16,6-1 6-16,6-3-6 0,3-3-78 16,14-3-40-16,9-1-77 0,6-1-182 15,6-5-93-15</inkml:trace>
  <inkml:trace contextRef="#ctx0" brushRef="#br0" timeOffset="201743.53">24703 13296 796 0,'0'0'0'0,"0"0"168"0,0 0-46 15,0 0-35-15,0 0-54 16,0 0-4-16,75-46 6 0,-48 43-9 15,-1-1-9-15,0 2-12 0,1 1-4 16,-4 1 3-16,-4 0-8 0,-1 0-13 16,-5 1-42-16,0 1-80 0,2 2-52 15,-5-1-88-15,1-3-188 16</inkml:trace>
  <inkml:trace contextRef="#ctx0" brushRef="#br0" timeOffset="202070.78">25384 13133 880 0,'0'0'0'15,"0"0"242"-15,0 0-125 0,0 0-52 16,0 0-51-16,0 0 13 0,0 0 19 16,-37 69-6-16,27-38-9 0,2 4-3 15,5 1-13-15,3-1 0 16,0-2 3-16,10-1-14 0,4-7 2 15,4-3 2-15,4-8-11 0,4-4 6 16,1-8 5-16,4-2-12 0,1-11 4 16,-2-4 0-16,1-4-19 15,-3-5 16-15,-4-1 0 0,-9-3-7 16,-3-1 10-16,-10 0 0 0,-2-2 0 16,-13 4-3-16,-10 0 3 0,-10 5 0 15,-6 3-17-15,-5 8 6 0,1 8-12 16,1 3-13-16,4 2-30 0,4 5-126 15,5-1-90-15,10 0-162 0</inkml:trace>
  <inkml:trace contextRef="#ctx0" brushRef="#br0" timeOffset="202799.1">27058 14005 475 0,'0'0'0'0,"0"0"298"16,0 0-161-16,0 0 4 0,0 0-52 16,0 0-38-16,0 0-33 0,0 0 3 15,0 0 4-15,48-11-3 16,-16 11-4-16,4 2-7 0,2-2-12 16,0 0 2-16,0 0 5 0,-5 1-9 15,-2 1-122-15,-4 1-41 0,-4-2-79 16,-5-1-89-16</inkml:trace>
  <inkml:trace contextRef="#ctx0" brushRef="#br0" timeOffset="202961.66">27031 14141 820 0,'0'0'0'16,"0"0"228"-16,0 0-145 0,0 0-34 15,0 0-17-15,0 0 26 16,0 0-11-16,85 6-27 0,-41-10-13 15,0 0 0-15,0 0-14 0,-4 0-131 16,0-2-99-16,-1-5-273 0</inkml:trace>
  <inkml:trace contextRef="#ctx0" brushRef="#br0" timeOffset="204498.67">28272 13694 308 0,'0'0'0'0,"0"0"273"0,0 0-158 15,0 0-5-15,0 0-38 0,0 0-25 16,0 0 11-16,0 0 20 0,79-5-22 16,-47 13-12-16,2 4-2 0,-1 1-11 15,-2-1-8-15,0 3-8 16,-6 0-9-16,-3 0 1 0,-2 1-8 16,-8-1 2-16,-7-1 1 0,-5 1-3 15,-9 1-4-15,-8 0 14 0,-5-3-9 16,-8 2 0-16,1-3 1 15,-4 0-1-15,1 0-8 0,4-4 4 0,7-3-6 16,6-1 8-16,9-2 4 16,3-2-4-16,3 0 1 0,4 1 0 15,7 2-14-15,11 0 18 0,2 5 0 16,4 0-5-16,1 6 4 0,-3-2 12 16,-4 6-4-16,-4-2-2 0,-7 5 6 15,-4-1 1-15,-3-1 40 16,-4 2-14-16,0-3-9 0,-10 0-1 15,-7 0 0-15,-6-1-6 0,-5 2-8 16,-4-3-6-16,-2 1-11 0,-3 0 0 16,3-1 3-16,-8-1-4 0,0 3-69 15,-4-2-32-15,-6 1-170 16,-3-7-229-16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24T07:26:03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5622 1957 518 0,'0'0'0'0,"0"0"177"0,0 0-106 15,0 0 5-15,0 0-8 0,0 0-28 16,0 0-16-16,-67 34 0 0,62-9 1 15,0 3-4-15,4-1-6 0,1 1 6 16,2-1-10-16,6-3-12 16,3-5 2-16,1 0 3 0,3-6-5 0,5-6-9 15,5-5-3-15,5-5-37 16,5-10 1-16,0-8-7 0,0-3-5 16,0-4 22-16,-5-2 1 0,-6-1 1 15,-3 1 31-15,-8 2-3 0,-1 2 17 16,-3 1-13-16,-6 4 10 0,0 3 9 15,-3 4 8-15,0 6 23 16,-2 2 12-16,0 2-8 0,0 1-8 16,0 3-9-16,-3-1-8 0,2 1-11 15,2 0-8-15,-1 0-1 0,0 6-5 16,-3 2-3-16,3 7 5 16,2 5 1-16,0 5-3 0,0 5 2 15,0 5 16-15,1 3-6 0,1 5 9 16,5 6 1-16,-3 5 2 0,4 7 14 15,1 8-4-15,0 4 5 0,-1 10-8 16,-1-2-8-16,-1-2-14 16,-1-4 6-16,-4-7-5 0,-1-2-7 15,-1-7 10-15,-7-6-2 0,-2-5-1 16,-1-9 9-16,-3-3 6 0,-6-5-5 16,4-6 6-16,-5-6-4 0,0-7-11 15,3-6 11-15,-3-6-3 0,2 0-9 16,-3-9 7-16,0-13 1 15,1-10-20-15,1-13 6 0,3-9 2 16,4-5-6-16,4-7-1 0,5 3 8 16,4 4-12-16,0 9 9 0,6 13-5 15,3 8-8-15,2 5 16 0,1 4-3 16,1 2-6-16,3 0 6 0,-4 4 1 16,2 2-6-16,-3 0 2 15,-1 4 1-15,-1 1-2 0,-3 0 0 16,1 3-1-16,-2-1-25 0,2 0 6 15,-2 1-16-15,1 0-37 0,-1-2 6 16,3 0-70-16,1 0-102 16,4-2-23-16,-2 2-155 0</inkml:trace>
  <inkml:trace contextRef="#ctx0" brushRef="#br0" timeOffset="378.64">6461 2285 746 0,'0'0'0'0,"0"0"338"15,0 0-223-15,0 0-47 16,0 0-14-16,0 0-15 0,0 0-26 16,0 0-6-16,0 0-11 0,15-18 5 15,5 14 6-15,5-1-4 0,1 1-6 16,0-1 6-16,2 1 2 15,0-1-8-15,0 3-12 0,-4 0-24 16,-3-1-64-16,-4 2-27 0,-3 1-62 16,-6 0-102-16,-7 0-160 0</inkml:trace>
  <inkml:trace contextRef="#ctx0" brushRef="#br0" timeOffset="568.16">6468 2463 707 0,'0'0'0'0,"0"0"188"16,0 0-132-16,0 0 65 16,0 0 1-16,0 0-43 0,75-11-27 15,-48 3-20-15,3-4-15 0,-3 4-16 16,-1-2 7-16,-4 2-5 0,-3 0-6 16,-2 0-37-16,-3 3-21 0,-5 1-101 15,-4 2-85-15,-5 2-127 0</inkml:trace>
  <inkml:trace contextRef="#ctx0" brushRef="#br0" timeOffset="1443.82">7385 2037 610 0,'0'0'0'15,"0"0"235"-15,0 0-174 0,0 0-2 16,-11 67 3-16,8-30 1 16,1 4-1-16,-2 0-12 0,2 2-18 15,0-2-15-15,2-3-20 0,0-7 6 16,1-9-1-16,-1-6-4 0,0-5 4 15,1-7-7-15,1-2-34 0,1-2 2 16,2-2 4-16,2-8 2 16,2-5 40-16,2-5 5 0,1-3-9 15,1-8-5-15,-4 3 0 0,5-3-13 16,-2 0 17-16,3 2-5 0,-1 1-4 16,3 3 7-16,-2 2 0 0,2 5-4 15,-3 5 4-15,-2 3 22 0,-3 4-9 16,-2 3 10-16,-1 0-9 0,-2 3-13 15,2 0 6-15,-1 7-1 16,1 3 0-16,0 4 12 0,0 3-1 16,-2 4 2-16,-1 2 11 0,-1 4-6 15,-2-1-7-15,0 4 5 0,0 0-11 16,0-4-10-16,0-3 14 16,0-2-15-16,0-7-3 0,0-1 2 15,0-3 4-15,1-5-5 0,-1-3 0 16,0-2-1-16,1 0-16 0,3 0 7 15,3-5-12-15,4-7 7 0,3-6 27 16,2-3-17-16,1-4-10 16,0-4 19-16,2 0-5 0,3-3-11 15,3 1 19-15,-1 1-6 0,2 2-2 16,-4 4 0-16,-1 3 1 0,-1 2 0 16,-1 2 0-16,-4 2 6 0,-2 4-4 15,-5 8 12-15,-4 0-4 0,0 3-17 16,1 7 9-16,-3 4 2 15,1 7 5-15,-3 6 19 0,0 5-3 16,-5 0-6-16,-5 5 5 0,3-1-10 16,1-1-2-16,1-1 5 0,5-4-7 15,0-1-15-15,5-4 10 0,3-2-6 16,6 0-10-16,3-2-2 0,-2-1-26 16,7-4-46-16,4-2-5 15,1-3-101-15,4-2-164 0,-1-6-198 16</inkml:trace>
  <inkml:trace contextRef="#ctx0" brushRef="#br0" timeOffset="1885.5">8616 2133 788 0,'0'0'0'15,"0"0"369"-15,0 0-273 0,0 0-37 16,0 0-14-16,-34-70-18 16,35 51-18-16,7-1-12 0,4 0 6 15,5-2 7-15,3 3-16 0,1 1 12 16,4 1-4-16,-1 6-2 0,0 4-4 15,-4 4 3-15,-1 3-4 0,-3 0 9 16,1 8-2-16,1 3-4 0,-2 5 4 16,2 6 1-16,0 5-6 15,0 6 6-15,-4 1 15 0,0 4-13 16,-2-2 15-16,2-1-1 0,-3 0-11 16,5-5 11-16,-2 2-7 0,3-2-9 15,0 1 8-15,-4-5-10 0,3 2-2 16,-5-6 2-16,-1-2 1 0,-2-3-3 15,-1-6-19-15,-2-6-22 16,1-1-32-16,1-4 5 0,-1 0-65 16,2-6-128-16,-3-8-54 0,3-8-288 15</inkml:trace>
  <inkml:trace contextRef="#ctx0" brushRef="#br0" timeOffset="2049.06">9214 1910 980 0,'0'0'0'0,"0"0"75"16,-48 60 58-16,19-25-56 16,-5 4-10-16,-4 5-1 0,-6 2-33 15,-4 6-16-15,-3 1-10 0,2 2-11 16,2 0 2-16,0-2-67 0,5 0-134 16,-4-6-162-16,-4-8-385 0</inkml:trace>
  <inkml:trace contextRef="#ctx0" brushRef="#br0" timeOffset="10544.18">6048 5623 253 0,'0'0'0'0,"0"0"256"16,0 0-172-16,63-14-14 0,-38 12-3 15,2 2-16-15,1 0-2 0,2-1-6 16,2 1 2-16,2 3 2 15,-1-3-20-15,3 0-4 0,0 1 6 16,3-1-12-16,2 0 0 0,3 0 2 16,0 0-5-16,3-1 0 15,2-1 3-15,1-2-4 0,-1-1 3 0,5-1 1 16,0-1-10-16,3 0 6 16,1-1 0-16,-1-2-9 0,2 3 2 15,0-5 4-15,-1 1-10 0,-1 0 0 16,0-4 9-16,0 3-10 0,-3 2 2 15,-1 0 7-15,-2 2-13 0,-2 1 6 16,1 3 5-16,-2 4-12 16,-2 0 7-16,0 0 4 0,1 3-10 15,-2-2 4-15,1 1 1 0,2-2 1 16,1 0 2-16,3 0 5 0,2-3-10 16,-1-2 4-16,3 1 10 0,0 0-10 15,0-1 4-15,-2-1 3 0,0 3-7 16,2-6 3-16,3 3 6 15,2 3-8-15,0-1 1 0,2 2 6 16,4-3-10-16,-1 0 0 0,4 1 11 16,-1-2-15-16,-2 0 6 0,2 2 5 15,3-4-13-15,1 2 9 0,-1 5 5 16,3 0-10-16,0-5 4 16,0 4 10-16,2-2-13 0,2 4 2 15,-1 0 22-15,1-2-17 0,0 2 7 16,-1 0 10-16,-3 0-12 0,2 0 5 15,-2 0 4-15,-4 0-9 0,-3 0 1 16,-3-1 5-16,-6-2-14 16,-9-3 3-16,-4-3 5 0,-8-1-17 15,-10 3 7-15,-6-3 7 0,-10 2-16 16,-5 1-28-16,-7-4-49 0,-8-9-194 16,-16-5-420-16</inkml:trace>
  <inkml:trace contextRef="#ctx0" brushRef="#br0" timeOffset="11172.81">6669 4956 478 0,'0'0'0'0,"0"0"268"16,0 0-187-16,10-65-51 0,8 43-11 16,4 0 4-16,4 4 5 0,2 4-5 15,-3 4-12-15,3 7-4 0,-1 3-8 16,-1 1 2-16,3 11 5 15,-2 7-7-15,0 4 2 0,-5 5 6 16,-4 4 0-16,-4-3 5 0,-4 0 6 16,0 0-9-16,-3-5 0 0,-1-3-2 15,0-3-7-15,0-4 0 0,3-2 0 16,1-5 0-16,2-4-205 0,3-3 57 16,1-12-129-16</inkml:trace>
  <inkml:trace contextRef="#ctx0" brushRef="#br0" timeOffset="11332.39">7200 4645 428 0,'0'0'0'0,"-47"69"233"0,16-24-133 16,-4 5-46-16,-2 2-13 0,1 4-27 15,-3 2-10-15,3 2-2 0,2 2-4 16,3-3-270-16,0-1-42 15</inkml:trace>
  <inkml:trace contextRef="#ctx0" brushRef="#br0" timeOffset="11867.06">6860 5815 866 0,'0'0'0'0,"0"0"85"0,-15 58 21 16,13-33-53-16,2-1-10 0,0-5-8 16,8-1-26-16,3-4-3 0,2-2-10 15,4-5 6-15,4-1 0 0,1-4-4 16,2-2-30-16,1-8-9 15,-5-3-13-15,2-5 3 0,-3-2 4 16,-7-1 30-16,-4-2 14 0,-1 0 5 16,-1 4-4-16,-2 1-1 0,-2 2 5 15,0 3 8-15,-1 3 19 16,-1 4 11-16,0 4-12 0,0 0-25 16,3 12-3-16,2 2 0 0,4 10 29 15,-1 5 12-15,-4 5-4 0,1 7-9 16,1 0 9-16,0 5-6 0,-1 3-13 15,0-2 8-15,-4 3-4 0,-1-6-13 16,0 0 2-16,-6-3-6 16,-6-3 9-16,-2-3 5 0,-5-6-3 15,2-10 0-15,-2-3 2 0,0-9-7 16,3-1 8-16,-2-6 7 0,3-3-6 16,1-6-8-16,4-2 1 0,4-5-13 15,3-4 0-15,3-5 0 0,3-6 0 16,8-2-12-16,7-2 12 15,2 0 0-15,2-1-99 0,3-4 20 16,1 0-91-16,2-5-68 0,-1-4-112 16</inkml:trace>
  <inkml:trace contextRef="#ctx0" brushRef="#br0" timeOffset="12328.05">7675 4534 510 0,'0'0'0'0,"0"0"272"0,0 0-151 16,0 0-100-16,0 0-30 16,0 0 18-16,17 76 21 0,-12-6 25 15,0 17 24-15,-5 15-14 0,1 11-23 16,0 6-16-16,0 0-8 0,2 4 5 15,1-2 13-15,-2 1 7 0,1 2-7 16,-1-3 8-16,-2-7-9 16,0-9-13-16,0-9 6 0,2-11-12 15,1-6-3-15,0-9 2 0,3-7-10 16,2-11 1-16,-2-9 1 0,1-9-10 16,-4-12 5-16,0-6 0 0,1-9-4 15,-4-4-108-15,1-3 6 0,1-4-124 16,-2-14-99-16</inkml:trace>
  <inkml:trace contextRef="#ctx0" brushRef="#br0" timeOffset="12917.57">8318 4792 512 0,'0'0'0'15,"0"0"309"-15,0 0-148 0,0 0-45 16,0 0-36-16,0 0-62 0,0 0-16 15,0 0 9-15,-34 49-6 0,29-5 14 16,5 5 21-16,0-1-7 0,0 0-11 16,7-4-5-16,4-7-10 15,2-7-4-15,1-8 2 0,3-6-6 16,1-9 0-16,2-5 2 0,4-2 1 16,1-10-1-16,-2-7 5 0,4-9-2 15,-3 0-3-15,-4-6 10 0,-6-3-8 16,-6 0-2-16,-4 1 8 0,-4 1-2 15,-7 0-5-15,-5 4 5 16,-6 2-2-16,-3 4-4 0,-2 6 4 16,3 8-8-16,1 2-3 0,1 7 7 15,2 0-2-15,-3 9-147 16,1 8-53-16,1 4-200 0,-9 1-219 16</inkml:trace>
  <inkml:trace contextRef="#ctx0" brushRef="#br0" timeOffset="21128.15">8440 5995 144 0,'0'0'0'0,"0"0"315"0,0 0-229 16,0 0 11-16,-34-63 2 0,27 54-12 16,1 1 3-16,-1 2-11 0,1 2-15 15,0 1-6-15,-2 3-17 0,0 0-21 16,-2 2-13-16,-1 8 2 16,-2 7-6-16,-1 8-3 0,2 5 0 15,2 4 6-15,7 0-6 0,3 1 0 16,1-2 5-16,8-3 2 0,4-4 7 15,1-3-2-15,2-4-4 0,3-4 4 16,2-6-11-16,4-6 0 0,4-3 9 16,4-6-9-16,2-10-1 15,1-6 0-15,-2-3 12 0,-3-5-16 16,-4-1 8-16,-7-2 0 0,-7 1-4 16,-6 3 0-16,-7 4 12 0,-7 3-11 15,-9 3 10-15,-8 3-9 16,-6 4-2-16,-2 4 0 0,-1 3 3 15,2 4-8-15,5 1 9 0,6 2-4 16,8 3 0-16,6-2-83 0,6 1-90 16,3-4-209-16,8-5-138 0</inkml:trace>
  <inkml:trace contextRef="#ctx0" brushRef="#br0" timeOffset="21862.93">9334 4427 405 0,'0'0'0'16,"0"0"222"-16,0 0-108 0,0 0-36 15,0 0-40-15,0 0-15 0,0 0-21 16,0 0 6-16,0 0 4 15,-10 54 20-15,13-24 3 0,2 4 1 16,0 5-1-16,3 5-2 0,-1 5-5 16,1 6 1-16,-2 5 0 0,-1 1-12 15,4 3-9-15,-5 7 5 16,3 5-6-16,-3 2-5 0,1 3 7 16,0 3-10-16,-3-3-4 0,1-2 9 15,-2 0-4-15,-1-5 0 0,0-2 0 16,0-1 20-16,0 0 4 0,-6-1 8 15,1 1-13-15,1 0-6 0,-1 0 6 16,-1-3-2-16,4 0-11 0,1-7 5 16,1-3-5-16,0-3 1 15,2-10 4-15,3-4-5 0,-1-7-3 16,-2-8 7-16,2-2-5 0,0-4 6 16,-3-2 5-16,0-7-7 0,-1-2-5 15,0-3 4-15,1-2-6 0,-1-1-4 16,0 0 4-16,0-2-6 15,0-1-49-15,0 0-6 0,0 0-56 16,0 0-149-16,0-3-141 0</inkml:trace>
  <inkml:trace contextRef="#ctx0" brushRef="#br0" timeOffset="22745.06">10336 4451 624 0,'0'0'0'15,"0"0"248"-15,-6 3-187 0,3 21-47 16,0 12 85-16,0 16 18 16,-5 7-27-16,3 6-21 0,-5 4-25 15,2-6-9-15,4-3-3 0,-1-6-6 16,4-5-15-16,1-8-12 0,4-4 2 15,3-5 5-15,2-4-9 0,3-3-31 16,1-3-53-16,4-4-159 16,-6-7-217-16</inkml:trace>
  <inkml:trace contextRef="#ctx0" brushRef="#br0" timeOffset="28523.69">10065 5965 289 0,'0'0'0'0,"0"0"217"0,0 0-139 16,0 0-13-16,35 74 7 0,-21-48-16 16,-4 0-17-16,-1 0 0 0,0-4 3 15,-1-1-8-15,-6-3-2 0,0-5 8 16,0-1-13-16,-2-2-7 15,0-1 1-15,0-2-12 0,0-2-11 16,0-3 4-16,0-2 4 0,1 0-3 16,-1-5 9-16,0-7-12 0,0-6 0 15,0-6-47-15,3-6 29 16,1-3 1-16,2 0 6 0,0 0 5 16,5 3 0-16,-2 4 12 0,2 3-9 15,-1 4 1-15,-2 5 4 0,5 5 16 16,0 3-10-16,-2 2 8 0,1 4-6 15,-1 0-6-15,-1 5 9 0,2 7-1 16,-4 0-8-16,1 2 15 16,1 5-5-16,-1 2-4 0,0 0 13 15,-2-1-7-15,2-2-7 0,-6-5 6 16,4 1-7-16,-3-3-10 0,1-2 4 16,-2-5 5-16,-2 0-10 0,1-1 6 15,0-3 0-15,1 0-4 0,-1 0 2 16,-2 0 0-16,3-4-1 15,4-6 0-15,3-5 8 0,6-6-12 16,5-4 3-16,1 0 2 0,2-1-2 16,0 0 2-16,-1 7 1 0,-3 4-2 15,-4 6 0-15,0 5 16 0,-1 4-6 16,-2 4 13-16,4 8-12 16,-3 7-3-16,-2 6 21 0,-2 2 2 15,-3 0-5-15,-1 0 20 0,2-2-25 16,-4-2-12-16,3-2 13 0,-2 0-12 15,1-3-10-15,-2-1 0 0,-2-1 9 16,4 1-10-16,-3 0-11 16,1-1-25-16,4 3-2 0,0 0-44 15,5-3-88-15,1-2-140 0,0-7-521 16</inkml:trace>
  <inkml:trace contextRef="#ctx0" brushRef="#br0" timeOffset="30496.4">14447 4660 599 0,'0'0'0'16,"0"0"199"-16,0 0-137 0,0 0-60 15,1 12 15-15,5 9 60 0,0 7 1 16,-3 4-11-16,-1 7-8 16,-2 1-15-16,-7 1-3 0,-4 3-8 15,-2-5-18-15,-7-1-1 0,-3-2-2 16,2-1-12-16,-2-3 0 0,0-1 0 15,3-5-1-15,1-1-142 0,0-5 12 16,4-2-69-16,2-10-128 16,4-8-150-16</inkml:trace>
  <inkml:trace contextRef="#ctx0" brushRef="#br0" timeOffset="30669.94">14287 5024 574 0,'0'0'0'0,"0"0"143"15,0 0-47-15,0 0-34 0,63-27-3 16,-37 18 2-16,4-1-30 0,6-2-25 16,1 0-6-16,3 1 0 0,0 2 0 15,-5-1-86-15,-5 3-3 16,-6 1-38-16,-6 5-47 0,-8 0 12 16,-6 1-83-16</inkml:trace>
  <inkml:trace contextRef="#ctx0" brushRef="#br0" timeOffset="30863.34">14349 5106 335 0,'0'0'0'0,"0"0"186"15,0 0-87-15,0 0-33 0,0 0 1 16,0 0-11-16,0 0 1 0,0 0-1 16,0 0-15-16,59-3-19 0,-39-2-6 15,3 2-5-15,-3 0-11 16,0 0 0-16,-1 0 0 0,-4 1-2 15,1 2-69-15,-4 0-9 0,-3 0-51 16,-2 0-79-16,-7 1-73 0</inkml:trace>
  <inkml:trace contextRef="#ctx0" brushRef="#br0" timeOffset="31076.04">14160 5351 654 0,'0'0'0'0,"0"0"200"15,0 0-107-15,0 0-62 0,0 0 67 16,0 0-5-16,80-16-34 16,-42 1-21-16,2-6-29 0,2 4-6 15,4 1 6-15,1 3-12 0,0 2 0 16,-6 0 6-16,-5 0-6 0,-7 5-103 16,-4-2 6-16,-6 0-53 0,-4 1-17 15,-8 1 3-15,-6 1-49 0,-1-1-99 16</inkml:trace>
  <inkml:trace contextRef="#ctx0" brushRef="#br0" timeOffset="31351.76">14491 5089 300 0,'0'0'0'0,"0"0"241"16,0 0-102-16,0 0-88 0,0 0-40 16,0 0 38-16,0 0 26 0,3 91 34 15,5-46-31-15,-2 7 11 0,2 7-12 16,-1 2-22-16,0 6-8 0,1-4-14 15,1-2-13-15,2-7-17 16,-2-7 8-16,-2-10-14 0,2-7 2 16,-1-5 2-16,-3-7 2 0,-1-7-5 15,-3-5 4-15,0-4 1 0,-1-2-6 16,0 0 6-16,0-2-1 0,-8-7-14 16,1-1-9-16,-3-2-11 0,0-1-9 15,0 2-4-15,-2-3-30 0,2 2-61 16,0-1 4-16,-1 1-4 15,3-1-77-15,4-4-26 0,-2-4-61 16</inkml:trace>
  <inkml:trace contextRef="#ctx0" brushRef="#br0" timeOffset="31536.28">14462 5359 589 0,'0'0'0'0,"0"0"281"15,0 0-172-15,0 0-43 0,0 0-30 16,0 0-8-16,0 0 11 0,0 0 26 15,0 0-21-15,-26 48-10 0,13-31-7 16,1 5-17-16,-5-3-7 16,1 0 5-16,-1 0-12 0,2-2-28 15,3-2-42-15,4-2-81 0,3-6-99 16,2-5-47-16,3-2-128 0</inkml:trace>
  <inkml:trace contextRef="#ctx0" brushRef="#br0" timeOffset="31722.75">14396 5453 617 0,'0'0'0'0,"0"0"180"16,0 0-73-16,0 0-54 0,0 0-44 16,0 0-18-16,0 0 16 0,0 0-5 15,71-17-4-15,-46 9-17 0,5-3-9 16,-3 3-21-16,7-6 12 16,1 0 1-16,-5 0 13 0,-5 1 3 15,-5 2-29-15,-8 7-34 0,-2 0 0 16,-8 3-22-16,-2-1 1 0,-6 2-48 15,-2 0 28-15</inkml:trace>
  <inkml:trace contextRef="#ctx0" brushRef="#br0" timeOffset="31924.65">14673 5341 88 0,'0'0'187'16,"0"0"-49"-16,0 0 13 0,0 0-2 15,0 0-28-15,0 0-1 0,0 0-20 16,0 0-28-16,0 0-27 0,-4 0-6 16,16-2 18-16,0-3-10 0,5 0-10 15,6 2-6-15,2-7-15 0,3-1-3 16,5-1 3-16,1-2-9 15,8 1-4-15,2 0 7 0,3 1-9 16,-3-1-2-16,-4 3 2 0,0 1-6 16,-9-1-28-16,-2 2 2 0,-7 1-18 15,-2-1-44-15,-6 0-13 16,-2-1-38-16,-4-2-37 0,-4-1 22 16,-3 1-32-16,-1-5-75 0</inkml:trace>
  <inkml:trace contextRef="#ctx0" brushRef="#br0" timeOffset="32189.62">15102 4582 436 0,'0'0'0'15,"0"0"301"-15,0 0-270 0,0 0-25 16,-20 78 28-16,15-22 71 0,-1 12 18 16,4 7-14-16,1 7-18 0,1 7-2 15,0 1-13-15,0 5-18 0,0-7-26 16,8-10 1-16,-3-5-15 15,2-10-12-15,-1-10 8 0,2-7-7 16,-1-8-9-16,-1-8 4 0,0-5 4 16,-2-9-8-16,-3-6 4 15,0-3 2-15,1-7-7 0,0 0 6 16,-2 0-6-16,1 0-42 0,-1 0 9 16,0-6-25-16,0-2-47 0,0-7-74 15,0-6-108-15,-6-8-148 0</inkml:trace>
  <inkml:trace contextRef="#ctx0" brushRef="#br0" timeOffset="32406.04">14861 4878 848 0,'0'0'0'16,"0"0"271"-16,0 0-188 0,0 0-55 15,0 0-22-15,0 0 4 0,0 0-10 16,0 0 0-16,0 0-18 0,68-2-61 16,-55 11-85-16,-1 1-9 0,-2 1-68 15,-5 3-89-15,-5-2 89 0</inkml:trace>
  <inkml:trace contextRef="#ctx0" brushRef="#br0" timeOffset="32484.83">14942 4971 149 0,'0'0'0'0,"0"0"348"15,0 0-217-15,0 0 13 0,0 0-46 16,0 0-43-16,-24 67-32 15,32-54-13-15,5-4-13 0,5 2-55 16,7-4-123-16,5-1-284 0</inkml:trace>
  <inkml:trace contextRef="#ctx0" brushRef="#br0" timeOffset="32912.91">16045 4511 656 0,'0'0'0'0,"0"0"149"16,0 0-115-16,0 0-34 15,0 0 0-15,0 0 12 0,0 0-8 16,37 62-7-16,-32-43 6 0,2 5-1 16,-5-4-33-16,-2 3-5 0,-5-2-10 15,-7-2-42-15,-2 2 19 0,-6-2-25 16,-3-2-69-16,-1-3-32 16</inkml:trace>
  <inkml:trace contextRef="#ctx0" brushRef="#br0" timeOffset="33135.32">15885 4798 303 0,'0'0'0'0,"0"0"263"15,0 0-141-15,0 0 2 0,0 0-14 16,0 0-2-16,0 0-11 16,0 0-34-16,0 0-29 0,-11-21-12 15,29 16 12-15,3-1 4 0,3-1-11 16,4 1-11-16,2-2-11 0,3 3-7 16,4-4 4-16,-2 1 3 0,4 1-5 15,-3-3-1-15,2 2-3 16,1 0-24-16,-5-2-7 0,-4 2-14 15,-4-3-26-15,-7 3 13 0,-3 3-2 16,-7 4-35-16,-5-1 12 0,-4 2-5 16,-1 0-50-16,-10 3-12 0,-7 4-99 15</inkml:trace>
  <inkml:trace contextRef="#ctx0" brushRef="#br0" timeOffset="33546.22">16083 4772 327 0,'0'0'0'0,"0"0"181"16,0 0-77-16,-62 48-36 0,52-36-10 15,4 2-15-15,-1-1-15 0,3-3-7 16,1 2 5-16,3-4-10 0,0 1-6 16,1-3 3-16,3-1-11 0,4-3-4 15,2-2-1-15,7 0 6 0,4-1-6 16,5-7-47-16,4-2-33 15,-1-1-29-15,0-3 39 0,-7 6 62 16,-7 0 17-16,-5 5 6 0,-4 2 14 16,-5 1 39-16,-1 0 1 0,0 1-10 15,-2 4-1-15,-8 6 40 16,-2 3-19-16,-4 0-20 0,3 4-14 16,-2-2-18-16,5-2-16 0,5-1-2 15,2 1-4-15,3-2-4 0,0 0 2 16,5-3-3-16,0-2-10 0,8-3-4 15,-1 1 0-15,6-4 4 0,-2 4 22 16,2-4-7-16,-4 4-3 16,-2-2 1-16,-3 2 0 0,-2-2-40 15,-3 0 16-15,-2-2-20 0,-1 2-47 16,1-3-22-16,-2 0-45 0,-2 0 27 16,-4-4-98-16</inkml:trace>
  <inkml:trace contextRef="#ctx0" brushRef="#br0" timeOffset="33811.81">15853 4998 577 0,'0'0'0'15,"0"0"79"-15,0 0-52 0,0 0 27 16,0 0 35-16,71 3-6 16,-34-10-29-16,2 1-31 0,4-7-6 15,8 3-12-15,-2-2-9 0,6 1 8 16,-4 3-8-16,-3-2-101 0,-8 4 57 15,-6 5 4-15,-8-2 21 0,-7 0 26 16,-9 3-3-16,-3 0 0 16,-5 0 30-16,-2 6-4 0,-8 0 18 15,-4 5-1-15,-6 0-30 0,-4 3-13 16,-4 2 0-16,2 3 0 0,-3 0-166 16,-1 0 12-16,1 1-43 15,-3 0-54-15,4 1 76 0</inkml:trace>
  <inkml:trace contextRef="#ctx0" brushRef="#br0" timeOffset="33961.75">16108 5151 83 0,'0'0'132'15,"0"0"31"-15,-76 52-6 0,54-35-16 16,6-1 13-16,7-1-24 0,5-5-46 16,4-1-39-16,0-3-20 0,7-1-13 15,10 0 1-15,3-5 12 16,8 0-7-16,6-9-14 0,7-1 4 16,2-4-7-16,4-1-2 0,-4 0-32 15,-3-4-35-15,-5 1-56 0,-6 0 6 16,-6 1-34-16,-8-2-56 0,-8 0-44 15</inkml:trace>
  <inkml:trace contextRef="#ctx0" brushRef="#br0" timeOffset="34124.06">16290 5078 524 0,'0'0'0'0,"0"0"225"16,0 0-87-16,-59 81-16 0,49-44-17 16,-1 9-19-16,2 10-3 0,3 13-4 15,0 5 7-15,2 4-26 16,-3 1-26-16,6-3-14 0,1 3-15 15,1-4-10-15,8 0-2 0,-1-6-53 16,-1-5-32-16,2-5-16 0,3-10-123 16,-2-8-251-16</inkml:trace>
  <inkml:trace contextRef="#ctx0" brushRef="#br0" timeOffset="34547.61">17356 5188 990 0,'0'0'0'15,"0"0"274"-15,0 0-191 0,0 0-48 16,0 0-26-16,0 0-6 16,0 0 12-16,0 0-9 0,77-29-9 15,-48 26 6-15,-2 2-1 0,0 1-2 16,-1 0-136-16,-5 2-32 0,-2 2-153 16,-5-1-80-16</inkml:trace>
  <inkml:trace contextRef="#ctx0" brushRef="#br0" timeOffset="34686.24">17318 5361 770 0,'0'0'0'0,"0"0"248"0,0 0-136 15,0 0-65-15,0 0-43 16,0 0 3-16,0 0 10 0,0 0-7 16,85 6-12-16,-37-14-48 0,3-3-142 15,1 2-132-15</inkml:trace>
  <inkml:trace contextRef="#ctx0" brushRef="#br0" timeOffset="36369.01">18720 5350 634 0,'0'0'0'0,"0"0"264"0,0 0-173 16,0 0-49-16,0 0-28 0,0 0 12 15,0 0 5-15,68-9-7 0,-33 9 4 16,7 0 3-16,7 0 2 16,8 0 1-16,5 0-4 0,5 0-8 15,7-2-8-15,4-2-2 0,6 3 7 16,2-5-8-16,6 4-6 0,4-1 7 15,2-2-4-15,1 2-9 16,3-3 2-16,0 3 13 0,3 0-21 16,0 3 14-16,-1 0 20 0,3 1-14 15,1 2 13-15,-1 1 2 0,0 3-13 16,2-2 0-16,-3 0-4 0,3 2-14 16,-4-2 6-16,-3-1 8 0,-2 0-17 15,-2-4 12-15,-7 2 2 0,-10-2-15 16,-11 0 13-16,-13-3-4 15,-10-2-4-15,-15 5-47 0,-16 0-24 16,-15 0-78-16,-15 0-92 0,-19 0-56 16</inkml:trace>
  <inkml:trace contextRef="#ctx0" brushRef="#br0" timeOffset="36773.87">19303 5719 674 0,'0'0'0'0,"0"0"274"16,0 0-108-16,0 0-79 0,0 0-36 16,0 0-10-16,0 0-11 0,0 0-14 15,1-65-16-15,13 58 0 0,4 1 6 16,-2 1-9-16,6 5 5 16,-1 0 1-16,1 11-6 0,1 3 6 15,0 3 5-15,-1 3-6 0,-6 2 9 16,2 2-1-16,-6-1-6 0,0 0 6 15,-1 0-7-15,0-2-6 0,2-2 6 16,-2-5-1-16,-1 0-3 16,1-1-54-16,-3-3-15 0,-4-3-63 15,1 0-47-15,-2-4-33 0,-1-3-135 16</inkml:trace>
  <inkml:trace contextRef="#ctx0" brushRef="#br0" timeOffset="36959.43">19745 5635 697 0,'0'0'0'0,"0"0"276"16,0 0-168-16,0 0-74 0,-67 11-3 15,33 7 20-15,-2 4 2 16,-8 5-18-16,1 1-23 0,0 2 0 16,5-2-6-16,4-1-9 0,9 0 4 15,5-7-2-15,6 3-107 0,7-4-35 16,6-3-89-16,2-6-245 0</inkml:trace>
  <inkml:trace contextRef="#ctx0" brushRef="#br0" timeOffset="37235.1">19872 5809 920 0,'0'0'0'0,"0"0"161"15,0 0-112-15,0 0-44 0,0 0-6 16,0 0 0-16,0 0 2 0,0 0 9 16,0 0-12-16,30 61 3 0,-37-45 5 15,-1-4-6-15,0 0 0 0,1-5 8 16,2-2 12-16,0-2 36 16,4-1-6-16,0-1-12 0,1-1-4 15,0 1-18-15,7-1-28 0,1 2 11 16,8 1 2-16,2-3-2 0,7 0-101 15,2 2-40-15,6-2-124 0,4 0-25 16,4-1 97-16</inkml:trace>
  <inkml:trace contextRef="#ctx0" brushRef="#br0" timeOffset="37412.96">20406 5810 1006 0,'0'0'0'0,"0"0"149"16,0 0-27-16,0 0-72 15,0 0-44-15,0 0-5 0,0 0 3 16,0 0-7-16,0 0 1 0,69-20 4 16,-40 16-4-16,4 3-45 0,0-2-33 15,3 2-87-15,1 0 34 0,2-1-64 16,-9-2-103-16,-3 1-38 16</inkml:trace>
  <inkml:trace contextRef="#ctx0" brushRef="#br0" timeOffset="37703.28">20782 5725 703 0,'0'0'0'0,"0"0"244"0,0 0-159 16,0 0-28-16,0 0-1 0,0 0-2 15,0 0-6-15,0 0-2 0,42-61-19 16,-25 56-5-16,-2-1-4 0,2 1-10 16,0 2-1-16,3 2 1 0,-1 1-9 15,-2 0 2-15,2 1 6 16,-3 4-8-16,2 6 2 0,-2 3 5 15,2 2-7-15,3 6 2 0,-4 3 36 16,5 4-1-16,1 2-4 0,-4-1 3 16,-1 1-19-16,0-4-5 0,-5 0-2 15,0-4-12-15,-2 0 4 16,-1-6 5-16,-6-2-12 0,0-6-57 16,-4-3-5-16,1-3-52 0,2-3-2 15,4-9 5-15,-1-9-191 0,3-7-42 16,-1-9-46-16</inkml:trace>
  <inkml:trace contextRef="#ctx0" brushRef="#br0" timeOffset="37858.22">21325 5607 951 0,'0'0'0'0,"0"0"285"0,0 0-231 16,0 0-41-16,0 0 4 0,-78 38 4 16,46-17 9-16,0 3-6 0,-2-3-16 15,0 4 0-15,-1 0 2 16,6 0-14-16,3-4 2 0,6 0-19 15,7-5-77-15,6-1-124 0,4-2-119 16,3-6-276-16</inkml:trace>
  <inkml:trace contextRef="#ctx0" brushRef="#br0" timeOffset="38020.93">21444 5894 994 0,'0'0'0'0,"0"0"266"15,-10 90-146-15,0-57-45 16,-4 2-34-16,1-3-14 0,0-2-27 16,1-1 0-16,5-1 0 0,2-2-91 15,0-6-49-15,4-9-189 0</inkml:trace>
  <inkml:trace contextRef="#ctx0" brushRef="#br0" timeOffset="38852.37">19746 4419 751 0,'0'0'0'16,"0"0"392"-16,0 0-251 0,0 0-79 15,0 0-48-15,0 0-5 0,0 0-11 16,0 0 4-16,0 0 29 0,-21 79-25 16,21-58 0-16,4-2 3 0,4-2-13 15,3-4 0-15,2-1 8 16,2-4-8-16,-1-4-20 0,-1 0-4 15,0-4-27-15,-1 0 2 0,-1-5 6 16,-3-2-11-16,1-6 21 0,-3-1 15 16,2-2-8-16,0-8 20 0,-2-2 15 15,1-6-8-15,-2-3 3 16,3 2 0-16,0 1 0 0,-2 2 1 16,3 10 0-16,-4 2-2 0,1 7 2 15,0 9 36-15,-2 0-19 0,1 4-12 16,1 8-3-16,-3 5 10 0,4 11 12 15,-3 4 12-15,-3 6-11 16,0 5 2-16,-1 2 8 0,0 6-7 16,-2-1 1-16,-3 1 30 0,-2 3-28 15,-3-1-3-15,-1-1 3 0,2-4-9 16,-3-4-11-16,2-5 7 0,3-5-19 16,-2-8 0-16,1-4 10 0,5-4-15 15,-2-5 5-15,3-3 0 16,2-3-65-16,-1-4-19 0,1-1-19 15,3 0-117-15,3-11-84 0,3-6-239 16</inkml:trace>
  <inkml:trace contextRef="#ctx0" brushRef="#br0" timeOffset="39095.1">20099 4739 863 0,'0'0'0'0,"0"0"0"16,0 0 134-16,0 0-86 0,0 0-37 15,0 0 7-15,0 0-5 16,0 0 0-16,0 0-1 0,54 22-8 16,-65-5 9-16,-7 1 14 0,-2 0-10 15,-5 0-1-15,4 1 7 0,2-4 14 16,6-3 18-16,5-4 8 0,5 0-44 16,3-4-21-16,2-2 4 0,10 0-4 15,9-2-2-15,8 0 13 16,7-4-18-16,4-2-128 0,3 0-38 15,1 2-83-15,0-5-209 0</inkml:trace>
  <inkml:trace contextRef="#ctx0" brushRef="#br0" timeOffset="39270.28">20527 4750 1247 0,'0'0'0'0,"0"0"176"0,0 0-117 15,0 0-45-15,0 0-28 16,0 0 4-16,58-15 14 0,-17 12-6 16,-2-1-47-16,2 4-39 0,-2 0-75 15,0-5-153-15,-4-2-397 0</inkml:trace>
  <inkml:trace contextRef="#ctx0" brushRef="#br0" timeOffset="39769.18">21119 4421 696 0,'0'0'0'15,"0"0"163"-15,0 0 11 16,-28 70-54-16,19-52-13 0,5-2-35 16,4-3-35-16,1 1-17 0,8-2-25 15,2-3 10-15,1-1 2 0,4-4-14 16,5-4 7-16,3 0 2 0,4-5-4 16,1-10-33-16,2 1 17 0,-4-5-25 15,1-2 9-15,-6-2 27 16,-6-1-13-16,-3 1 1 0,-3-1 24 15,-4 3-9-15,-3 3 5 0,-1-1 10 16,-2 6 1-16,0 7 13 0,0 4 11 16,0 2-10-16,0 4-28 0,0 7-6 15,0 7 3-15,-2 6 6 16,-1 7 7-16,-2 2-12 0,2 2 8 16,-4 5 15-16,1 3-13 0,-4 2 6 15,0 0 33-15,-6-3-8 0,-1 0-12 16,-6-4 1-16,-4-6-7 0,-3-2 2 15,-2-3-1-15,5-7-20 16,5-4 0-16,0-4 7 0,7-3-13 16,4-6-69-16,4-2-2 0,4-1-56 15,3-10-78-15,1-9-218 0</inkml:trace>
  <inkml:trace contextRef="#ctx0" brushRef="#br0" timeOffset="39915.8">21599 4725 1121 0,'0'0'0'0,"0"0"0"0,16 63 200 16,-16-36-160-16,-4 4-25 0,-8-1-3 15,0 3-12-15,-3 0 0 16,0 3 0-16,0-3-267 0,0-3-135 16</inkml:trace>
  <inkml:trace contextRef="#ctx0" brushRef="#br0" timeOffset="40322.98">22466 5288 941 0,'0'0'0'0,"0"0"215"0,0 0-93 15,83-34-78-15,-46 27 0 0,5-2-6 16,2 3-17-16,9 0-10 0,4 3-19 16,-6 3 10-16,1 0-4 0,-6 0-88 15,-3 2-57-15,-9 1-126 16,-8 3-152-16</inkml:trace>
  <inkml:trace contextRef="#ctx0" brushRef="#br0" timeOffset="40471.83">22562 5411 918 0,'0'0'0'0,"0"0"234"0,0 0-107 16,0 0-60-16,0 0-75 0,0 0 5 15,0 0 6-15,101-16 4 0,-31 6-6 16,9 0-2-16,4-1-233 0,2 3-104 15,-4-1-276-15</inkml:trace>
  <inkml:trace contextRef="#ctx0" brushRef="#br0" timeOffset="40892.21">24079 5411 921 0,'0'0'0'0,"0"0"246"0,0 0-107 15,0 0-67-15,0 0-63 16,0 0 1-16,0 0 12 0,106-25 3 16,-45 17-3-16,16 0 4 0,14 2-16 15,17 1-6-15,16 0 5 0,17 1-14 16,15 2 5-16,11-2 0 0,4 0 3 16,9-2-4-16,4-4 2 0,9 1-1 15,13 1 0-15,8 0 0 16,5 0 29-16,2-2-5 0,1 2-3 15,-6 1-19-15,-4 2 1 0,-11 0 4 16,-13 3-14-16,-15 2-41 0,-17 0 2 16,-16 7-71-16,-24 5-29 0,-21 1-190 15,-28-8-469-15</inkml:trace>
  <inkml:trace contextRef="#ctx0" brushRef="#br0" timeOffset="44064.08">25720 5722 386 0,'0'0'0'0,"0"0"426"15,0 0-279-15,0 0-30 16,-27-16-74-16,20 32-23 0,-4 12 6 16,-10 12 29-16,-1 10 1 0,0 2-23 15,-4-2-14-15,2 0-4 0,4-7-15 16,0 0 0-16,5-4 0 0,5-4-1 16,3-1-150-16,7-3-33 0,0-6-166 15,9-8-110-15</inkml:trace>
  <inkml:trace contextRef="#ctx0" brushRef="#br0" timeOffset="44279.28">25883 6046 793 0,'0'0'0'0,"0"0"296"16,0 0-156-16,0 0-63 0,0 0-40 15,59-48 4-15,-29 41-10 16,4-2-12-16,3 2-3 0,4 2-17 16,-3 1 2-16,4 1 5 0,-4 3-12 15,1 0-88-15,-2 1-37 0,-3 4-209 16,-7-1-17-16</inkml:trace>
  <inkml:trace contextRef="#ctx0" brushRef="#br0" timeOffset="44952.96">26970 5817 778 0,'0'0'0'16,"0"0"281"-16,0 0-157 0,0 0-78 16,0 0-17-16,-56 65 30 0,40-31 1 15,6-3-26-15,4-5-13 16,6 1-15-16,5-7-2 0,7 0 5 15,9-3-13-15,4-7 2 0,2-5 4 16,4-5 3-16,-3 0-3 0,1-9 10 16,-5-7-14-16,-3-3 4 0,-4-5 10 15,-7-1-15-15,-5 0 6 16,-5-1 6-16,-4 1-13 0,-10-1 7 16,-3 2 3-16,-4 5-12 0,-1-1-8 15,0 3-13-15,2 5-56 0,7 5-76 16,-1-1-190-16</inkml:trace>
  <inkml:trace contextRef="#ctx0" brushRef="#br0" timeOffset="46635.78">25725 4404 593 0,'0'0'0'0,"0"0"217"15,0 0-83-15,0 0-64 16,0 0-40-16,0 0-17 0,0 0 0 16,0 0 22-16,-12 61 7 0,3-28-10 15,-1 3 3-15,5-5-28 0,-2-3-2 16,5-5 1-16,0-5-12 0,0-5 4 15,1-6 4-15,1 0-4 16,-2-5-18-16,2-2 7 0,0 0 0 16,0 0 10-16,3-9 4 0,1-1-2 15,5-6-8-15,3-6 15 0,3 0-12 16,6-5-14-16,0 0 21 16,3 6-2-16,-4 1-7 0,-1 4 9 0,-4 6-2 15,-3 1-4-15,2 6 17 16,-1 1 0-16,-1 2-2 0,0 6 5 15,-2 4-5-15,0 4 10 0,-2 5 13 16,0 6-13-16,-5-1-8 0,-1 3 9 16,1 2 6-16,-3-4 3 0,0-3-15 15,0-2-17-15,-4-2 4 16,-1 0 10-16,0-3-14 0,2-2 3 16,1-5 6-16,-2-2-12 0,4-4 5 15,0-2 0-15,0 0 3 0,0 0-4 16,1-2 1-16,4-5 0 0,5-8-23 15,6-5 25-15,4-9-4 16,6-4-10-16,3-2 11 0,-2-1-5 16,1 4 3-16,-5 2-2 0,-2 10 0 15,-3 4 7-15,-5 5 6 0,-2 4-3 16,-3 5 3-16,-5 2 4 0,4 4-16 16,-2 9 6-16,2 4 18 0,-4 5-4 15,-1 1 2-15,-2 2 5 16,0-2-9-16,0-1-6 0,0 2 4 15,-1-1-7-15,0-3 0 0,1 2 2 16,0-2-12-16,0 1-33 0,8-1-54 16,4-1-129-16,2-4-109 15,7-4-79-15</inkml:trace>
  <inkml:trace contextRef="#ctx0" brushRef="#br0" timeOffset="46819.56">26499 4598 1029 0,'0'0'0'0,"0"0"204"16,0 0-97-16,0 0-58 0,0 0-40 15,0 0-4-15,0 0 5 0,0 0-15 16,76-14 4-16,-43 11 2 0,0 3-2 16,2 0-57-16,3 0-26 0,4 0-128 15,1 1 16-15,1-1-119 16</inkml:trace>
  <inkml:trace contextRef="#ctx0" brushRef="#br0" timeOffset="47045.94">27132 4526 824 0,'0'0'0'16,"0"0"206"-16,0 0-49 0,-64 75-85 16,54-56-19-16,8-3-12 0,2-4-13 15,6 1-11-15,8-2-15 0,4-3-1 16,2 0 6-16,6-7-11 0,3-1 5 15,4-3-2-15,1-6 2 16,-5-4 2-16,-6 2-2 0,-8-1 5 16,-10-1-5-16,-5 2 14 0,-2-3-17 15,-10-4 3-15,-5 3-2 0,-6-3-46 16,-2 1-28-16,-3 2-60 0,1 6-208 16,3 2-161-16</inkml:trace>
  <inkml:trace contextRef="#ctx0" brushRef="#br0" timeOffset="47581.03">29162 5253 1023 0,'0'0'0'0,"0"0"294"0,0 0-173 16,0 0-62-16,0 0-21 0,0 0-23 15,0 0-9-15,0 0-6 0,0 0 0 16,67-35-8-16,-31 35 16 0,2 0-16 16,-2 0-38-16,-2 4-19 15,-2 2-49-15,-3 0-47 0,-4-2-43 16,-10 0-82-16,-7-2-51 0</inkml:trace>
  <inkml:trace contextRef="#ctx0" brushRef="#br0" timeOffset="47720.68">29173 5367 577 0,'0'0'0'16,"0"0"323"-16,0 0-174 0,0 0-62 16,0 0-37-16,0 0-33 0,0 0 29 15,71 2-13-15,-17-10-36 0,6 1-1 16,-2-3-68-16,1 7-172 0,2 0-72 15,-8-3-152-15</inkml:trace>
  <inkml:trace contextRef="#ctx0" brushRef="#br0" timeOffset="48362.65">30167 5129 1022 0,'0'0'0'15,"0"0"127"-15,0 0-21 0,0 0-39 16,0 0 3-16,-31 80-25 0,22-53-13 16,2 0-3-16,1-1-24 0,2-2-4 15,4 2 6-15,0-2-11 0,2-2 0 16,5-2 8-16,-1-9-8 0,1-4-21 15,2-6 11-15,2-2-12 16,2-6 19-16,5-10 8 0,1-3-2 16,2-5-4-16,3-1 6 0,5 2 0 15,-1-7-3-15,2-1 4 0,-2 5-1 16,-1-3-1-16,-7 12 0 0,-3 5 11 16,-7 4 1-16,-1 4 8 0,-4 5-14 15,-3 0-4-15,2 9 4 16,-1 3-8-16,-2 6 4 0,-1 7 15 15,0-3-14-15,-2 1 4 0,0 2 6 16,1-3-7-16,-1-1 4 0,2 1 20 16,0-7-26-16,0-1-4 15,0-2 0-15,3-2 5 0,-1-5-7 16,0-5 4-16,-2 0-3 0,1 0-4 16,5 0 5-16,0-3 0 0,10-7-17 15,4-2 19-15,10-1-4 0,4-8-28 16,8-1 28-16,3-3-10 0,0-4 0 15,2 1 16-15,-5 6-8 16,-4 4 1-16,-7 7 3 0,-8 4 12 16,-7 5 2-16,-6 2 6 0,-4 6-14 15,-3 6 8-15,-1 8 14 0,-1 3-12 16,0 4 6-16,3 2 9 0,0 0 5 16,5 2-13-16,-3-1-2 0,5-1-23 15,0 0 4-15,-3-1 8 16,0-4-19-16,-2 2-21 0,3-6-13 15,-1-2-48-15,2-4-15 0,4-2-50 16,2-11-237-16,4-5-447 0</inkml:trace>
  <inkml:trace contextRef="#ctx0" brushRef="#br0" timeOffset="52354.17">10032 2338 804 0,'0'0'0'0,"0"0"146"0,0 0-29 15,0 0-42-15,27 72-57 0,-28-44-5 16,-16 5-11-16,-7 9 3 0,-12 2-10 15,-10 6-227-15,-8-1-56 0,-9-6-238 16</inkml:trace>
  <inkml:trace contextRef="#ctx0" brushRef="#br0" timeOffset="54098.68">11301 1931 618 0,'0'0'0'0,"-4"1"269"16,5-1-187-16,9 0-47 0,10-2 21 16,7-4 46-16,14-1-29 0,7-1-21 15,7 0-18-15,3-2-4 0,0 1-10 16,3 0-8-16,-7 0-4 0,0 3-13 16,-5-3 10-16,-4-1-3 15,-3 3-4-15,-5-2-24 0,-4-1-19 16,-8 3-60-16,-8 1-32 0,-9 1-67 15,-8 2-66-15,-4 0-49 0</inkml:trace>
  <inkml:trace contextRef="#ctx0" brushRef="#br0" timeOffset="54312.2">11516 1614 641 0,'0'0'0'16,"0"0"201"-16,0 0-187 0,0 0-3 15,-15 82 67-15,13-30 15 16,0 8-23-16,1 3 0 0,-2 4-18 16,-1 0-19-16,3-2-20 0,0-8-13 15,1-7 0-15,1-8 5 0,5-10-8 16,2-7-16-16,3-7-36 0,-1-6-46 16,2-7-22-16,-3-5-26 15,1 0-77-15,1-8-52 0</inkml:trace>
  <inkml:trace contextRef="#ctx0" brushRef="#br0" timeOffset="54591.6">11803 1402 554 0,'0'0'0'15,"0"0"164"-15,-1 92-21 0,-5-41-1 16,2 11-34-16,0 5-13 0,1-5-24 16,3-2-22-16,0-4-1 0,0-6-21 15,3-1-5-15,0-2-8 0,1-3-17 16,-1-1 6-16,-2-7 7 0,-1-4-14 16,0-3 7-16,0-4-1 15,0-3-4-15,0-2-37 0,-3-5-29 16,2-4-62-16,1-5-49 0,-1-5-67 15,-1-1-127-15</inkml:trace>
  <inkml:trace contextRef="#ctx0" brushRef="#br0" timeOffset="54781.14">11490 1964 732 0,'0'0'0'0,"0"0"240"15,0 0-193-15,0 0-39 0,0 0-16 16,0 0-6-16,0 0 16 0,60-1 0 16,-30 1-5-16,0 1-47 0,2 1-44 15,-2 1-9-15,0-2-30 0,-7 2-70 16,-6 1-16-16</inkml:trace>
  <inkml:trace contextRef="#ctx0" brushRef="#br0" timeOffset="54970.78">11539 2158 549 0,'0'0'0'0,"0"0"171"0,0 0-115 16,0 0-25-16,0 0 4 0,76-32-13 16,-56 27-16-16,-1 1-9 0,-3 2 6 15,-1 2 2-15,1 0-8 0,-4 0-15 16,5 0-40-16,-3 0-56 0,-1-2-54 15,-5 0-148-15</inkml:trace>
  <inkml:trace contextRef="#ctx0" brushRef="#br0" timeOffset="55169.46">11272 2324 803 0,'0'0'0'0,"0"0"312"0,0 0-211 15,0 0-77-15,0 0-17 0,0 0 37 16,80-14 3-16,-29 0-25 0,8-3-13 16,5 1-12-16,-1-3 6 15,6-1-6-15,-2 3-52 0,-2-2-35 16,-7 4-78-16,-12 2-72 0,-10 3-12 16,-13 0-82-16</inkml:trace>
  <inkml:trace contextRef="#ctx0" brushRef="#br0" timeOffset="55371.06">11635 2232 624 0,'0'0'0'0,"0"0"165"16,0 0-16-16,0 0-48 0,-17 69-6 16,9-40-19-16,-1 3-14 15,-4 2-24-15,-2 3-4 0,-1 1-4 16,0-2-15-16,-2-5-5 0,5 0-9 15,1-9-2-15,5-3-46 0,3-3-30 16,2-4-91-16,2-4-56 0,0-5-74 16</inkml:trace>
  <inkml:trace contextRef="#ctx0" brushRef="#br0" timeOffset="55509.75">11704 2444 1006 0,'0'0'0'16,"0"0"226"-16,61 8-178 15,-36 3-22-15,3-1-10 0,2 4-1 16,3 0 16-16,2-5-24 0,2 2-14 16,0-3-68-16,-2 0-103 0,-2-7-241 15</inkml:trace>
  <inkml:trace contextRef="#ctx0" brushRef="#br0" timeOffset="56082.03">12894 1446 748 0,'0'0'0'0,"0"0"221"0,0 0-48 16,0 0-82-16,0 0-33 0,0 0-14 16,0 0-11-16,0 0-23 0,0 0-4 15,3 25 32-15,-3 3-10 0,-7 3-12 16,-5 2 1-16,-5 2-13 0,-3-1-8 16,0 0 8-16,1-1-8 15,2-2-111-15,3-3 1 0,1-4-68 16,5-6-139-16,5-7-57 0</inkml:trace>
  <inkml:trace contextRef="#ctx0" brushRef="#br0" timeOffset="56238.83">12783 1729 840 0,'0'0'0'16,"0"0"177"-16,0 0-138 0,0 0-17 16,0 0 3-16,0 0 16 0,76-15-8 15,-51 14-23-15,4-4-12 0,3 0 4 16,1-2 1-16,-1-1-48 15,2 2-47-15,-8-1-66 0,-3 1-56 16,-9 6-62-16,-10-2-129 0</inkml:trace>
  <inkml:trace contextRef="#ctx0" brushRef="#br0" timeOffset="56425.36">12760 1870 759 0,'0'0'0'0,"0"0"277"16,0 0-171-16,0 0-54 0,0 0-17 15,0 0-8-15,0 0 11 0,0 0-2 16,58-5-14-16,-27-3-4 0,-3-3-15 16,2 3-6-16,-2-1 6 15,0 1-8-15,0 1-53 0,-4 0-17 16,-5 1-52-16,-5 3-83 0,-7 0 24 16,-7 3-56-16,-6 0-161 0</inkml:trace>
  <inkml:trace contextRef="#ctx0" brushRef="#br0" timeOffset="56619.62">12514 2091 762 0,'0'0'0'0,"0"0"257"15,0 0-154-15,0 0-67 0,0 0-34 16,0 0 41-16,0 0 36 0,0 0-26 16,99 13-18-16,-50-23-16 15,5-5-16-15,4-1 7 0,1-3-9 16,-2 1-2-16,-3-2 2 0,-5 2-8 15,-6-1-70-15,-7 2 12 0,-6 4-42 16,-9 1-108-16,-6 0-14 0,-10-1-129 16</inkml:trace>
  <inkml:trace contextRef="#ctx0" brushRef="#br0" timeOffset="56858.61">12917 1871 756 0,'0'0'0'0,"0"0"175"15,-9 92-92-15,9-43-22 0,1 8 16 16,6 7 10-16,2 3 5 0,-1 2-35 16,4-5-37-16,0-1-8 0,1-8-13 15,0-4 2-15,0-7 4 0,-4-8-6 16,-1-5 0-16,-2-10 1 0,-5-9 0 16,1-5-6-16,-1-7-17 15,-1 0-1-15,0-7 31 0,-1-6-14 16,-5-7-50-16,-3-7 25 0,-1-3-51 15,-1-5-74-15,-4-6-18 0,-1-1-47 16,-4-5-221-16</inkml:trace>
  <inkml:trace contextRef="#ctx0" brushRef="#br0" timeOffset="57054.94">12868 2071 831 0,'0'0'0'0,"0"0"209"0,0 0-100 16,0 0-38-16,0 0-25 15,0 0 6-15,0 0 3 0,0 0-31 16,0 0-3-16,-18 34-1 0,9-12 0 16,-2 2 6-16,-4 5-15 0,-6-1-13 15,1 3 4-15,0 0 5 0,3-5-8 16,1-1-30-16,5-5-41 0,3-4-83 16,3-6-103-16,4-7-155 15</inkml:trace>
  <inkml:trace contextRef="#ctx0" brushRef="#br0" timeOffset="57192.57">12876 2213 1113 0,'0'0'0'0,"0"0"119"16,0 0-94-16,0 0-39 0,0 0 10 16,0 0-4-16,0 0-120 0,66-42-64 15,-43 30-56-15,-2-1-278 0</inkml:trace>
  <inkml:trace contextRef="#ctx0" brushRef="#br0" timeOffset="57412.21">13065 2052 1018 0,'0'0'0'0,"0"0"234"16,0 0-174-16,0 0-17 0,0 0 4 16,0 0 1-16,0 0-31 15,0 0-15-15,68-21 28 0,-24 11-12 16,1-2-12-16,7-1 5 0,0 3-10 15,2 0-2-15,-3 1 2 0,0-1 0 16,-4 1-2-16,0-3-16 0,-6 1-15 16,-6 1-30-16,-6-2 9 15,-9 1-25-15,-3 1-43 0,-8-2-22 16,-4 3-30-16,-5 0-70 0,-8-1-87 16</inkml:trace>
  <inkml:trace contextRef="#ctx0" brushRef="#br0" timeOffset="57618.66">13484 1530 515 0,'0'0'0'0,"0"0"347"16,0 0-231-16,0 0-107 0,0 0 33 15,-28 103 59-15,20-33-11 0,-1 12 6 16,8 15-8-16,-4 3-13 0,3 4 11 16,2-2-36-16,1-12-37 15,11-7-10-15,3-6 5 0,-3-11-8 16,3-12 0-16,-5-10-34 0,-4-15 11 15,0-14-29-15,-5-9-2 0,-1-6-25 16,0-8-43-16,0-10-124 0,0-12-229 16</inkml:trace>
  <inkml:trace contextRef="#ctx0" brushRef="#br0" timeOffset="57799.45">13245 1621 1080 0,'0'0'0'0,"0"0"148"0,0 0-51 15,0 0-75-15,0 0-34 0,0 0-72 16,0 0 30-16,0 0-115 0,80 0-152 16,-61 0-175-16</inkml:trace>
  <inkml:trace contextRef="#ctx0" brushRef="#br0" timeOffset="57896.18">13282 1813 1041 0,'0'0'0'0,"0"0"-53"15,0 0-3-15,0 0-161 0,93 63-96 16</inkml:trace>
  <inkml:trace contextRef="#ctx0" brushRef="#br0" timeOffset="58403.11">14511 1415 842 0,'0'0'0'16,"0"0"95"-16,0 0-58 0,0 0-33 15,0 0-3-15,0 0-2 0,0 0-2 16,0 0-43-16,30 48-57 15,-29-34-1-15,-1 3-5 0,-6-2 20 16,-4 2 9-16,-5-2 20 0,-2-6 45 16,-1-1 21-16,-2-2 15 0,2-1 80 15,2-1 17-15,4-1-1 0,-1-1-4 16,6-2 1-16,4 2-25 0,0-2 9 16,3 0-13-16,0 2-35 15,2-1-21-15,6-1-8 0,9 0 2 16,5-6 4-16,2 3-4 0,6-2-18 15,0-1-10-15,7 4 10 16,4-4-6-16,3-1-31 0,1 1-12 0,-3-2-47 16,-8 0-62-16,-8 3-5 15,-8 4 1-15,-11 0-38 0,-7-1-23 16,-7 2-122-16</inkml:trace>
  <inkml:trace contextRef="#ctx0" brushRef="#br0" timeOffset="58857.46">14570 1599 534 0,'0'0'0'15,"0"0"179"-15,0 0-67 0,-73 54-4 16,57-38-28-16,0-1-10 0,-1 2-12 16,4 1-7-16,0-2-24 0,4-2-6 15,2-1-1-15,4-4-12 0,1 1-5 16,2-4 4-16,1 1-10 0,8-2-4 16,1-3 14-16,5 0-7 15,3-2 0-15,0 0 0 0,3-2-3 16,0-4-85-16,2-1 16 0,1-1-18 15,-1-1-40-15,-1 0 28 0,2-1-8 16,-2-2 5-16,-2 1 11 0,-5 1 3 16,-5-4 64-16,-2 7 28 15,-5 1 50-15,-2 2 83 0,-1 4-17 16,0 0-3-16,-9 4-31 0,-4 5-50 16,-8 9 13-16,-4 1 18 0,-2 6-4 15,-3 1-11-15,4-2 5 0,3-2 0 16,4-5-25-16,10-2-17 0,4-2-1 15,5-4-10-15,0-2-2 16,8 0 0-16,6-3 1 0,3-2 0 16,9-2 14-16,2 0-10 0,4 0-6 15,-4 0 4-15,-1 0-1 0,-5 4-16 16,-1 0 17-16,-6 3-4 0,-4 1-20 16,-6 1 15-16,-5-1-5 15,0 0-3-15,-3 2 5 0,-3 0-10 16,-4 1-22-16,-2-4-14 0,-1 0-23 15,3-3-34-15,1-2-7 0,-1-2-52 16,4 0-161-16</inkml:trace>
  <inkml:trace contextRef="#ctx0" brushRef="#br0" timeOffset="59696.95">14197 1838 759 0,'0'0'0'0,"0"0"229"0,0 0-178 16,0 0-20-16,0 0-10 0,0 0-3 15,0 0-3-15,0 0-16 0,1 52-4 16,26-47 10-16,10-5-5 0,9 0 0 16,6-5-111-16,2-5 47 15,2-3 26-15,3-2-26 0,-5-4 24 16,1 2 14-16,-8-1 33 0,-10 1-14 15,-6 5 10-15,-11 2 34 0,-7 5-8 16,-2 3-18-16,-6 2-3 0,-1 0-9 16,-2 0-1-16,-2 6 4 15,0 1 36-15,-7 4 29 0,0 3-16 16,-2-3-17-16,5-1 0 0,0-2-14 16,3-2-20-16,1-1 0 0,2 1-50 15,5-1-46-15,3-2-79 0,0 4-81 16</inkml:trace>
  <inkml:trace contextRef="#ctx0" brushRef="#br0" timeOffset="59897.42">14364 2158 1115 0,'0'0'0'0,"0"0"133"15,0 0-115-15,0 0-9 0,0 0 14 16,92 4 12-16,-46-14-5 0,2 0-24 15,2-1-6-15,-2 1 0 0,-4 0 0 16,-3 1-36-16,-1 1-17 0,-8-1-49 16,-6 1-104-16,-11 4 10 15,-6-3 8-15,-8 1-68 0,-4-1-67 16</inkml:trace>
  <inkml:trace contextRef="#ctx0" brushRef="#br0" timeOffset="60030.07">14682 2032 768 0,'0'0'0'15,"-14"70"318"-15,9-15-206 0,3 11-10 16,2 7-27-16,0 8-28 0,0-4-22 16,7-3 6-16,6-1-31 0,-1-5 0 15,0-2-57-15,3 1-88 0,-7-4-175 16,1-7-97-16</inkml:trace>
  <inkml:trace contextRef="#ctx0" brushRef="#br0" timeOffset="60397.47">15765 1998 1028 0,'0'0'0'0,"0"0"149"0,0 0-40 16,0 0-56-16,0 0-36 0,0 0-16 15,0 0 2-15,0 0 23 0,70-25-17 16,-36 19-9-16,1 0 0 0,-2 2 0 16,-1 2-54-16,-4 2-40 15,1 0-103-15,-6 2-132 0,-8 2-121 16</inkml:trace>
  <inkml:trace contextRef="#ctx0" brushRef="#br0" timeOffset="60537.14">15750 2189 906 0,'0'0'0'16,"0"0"143"-16,0 0-62 0,0 0-105 16,0 0 40-16,88-16-17 0,-35 3 2 15,6-1-2-15,4 0-115 0,0 2-56 16,0 0-29-16,-4 2-118 0</inkml:trace>
  <inkml:trace contextRef="#ctx0" brushRef="#br0" timeOffset="61120.28">16661 1828 1067 0,'0'0'0'16,"0"0"45"-16,0 0 43 15,0 0 5-15,-2 81-50 0,6-42-2 16,-2-1 5-16,-1-1-21 0,5-2-4 16,-2-4 2-16,0-4-21 0,0-3 0 15,-1-4 7-15,1-5-13 0,0-7-1 16,0-3 2-16,0-5-24 0,3 0-3 16,5-11 26-16,9-7-17 15,7-9 1-15,2-6-5 0,1 0-11 16,-3-3-9-16,1 0 32 0,-3 2 7 15,1 6 6-15,-4 5 0 0,-7 8 24 16,-4 6 7-16,-1 6 0 0,-4 3-24 16,-1 9 1-16,4 8 18 0,-2 9 0 15,-2 4-3-15,-3 1-2 16,-2 1-9-16,1-3 6 0,-2-6 3 16,2-1-12-16,0-6-1 0,2-3 3 15,-1-3-13-15,-2-5 0 0,-1-4 4 16,1-1 1-16,1 0-7 15,7-4 8-15,4-6-8 0,6-7 1 16,6-4-9-16,3-9-21 0,2-1-7 16,1-3 13-16,1 2-2 0,1 3 18 15,-1 6 11-15,0 9 0 0,-4 8 26 16,-4 6 18-16,-4 5-14 0,-5 14 8 16,0 8 9-16,-3 9-5 15,1 2 3-15,2 0-8 0,-1-2-25 16,4-4-6-16,2 0 3 0,1 1-13 15,0-4-14-15,4-3-33 0,-3-2-39 16,2-3-71-16,-3-5-99 0,-9-7-478 16</inkml:trace>
  <inkml:trace contextRef="#ctx0" brushRef="#br0" timeOffset="70063.77">3694 8250 1048 0,'0'0'0'0,"0"0"0"15,0 0-38-15,0 0 24 0,0 0 10 16,72-12 6-16,-32 12 4 0,6 0-4 16,13 0 15-16,6-2 9 15,13-2 18-15,11-3 11 0,11-5-8 16,11-4-12-16,8 1-7 0,9 1 4 15,4-3-16-15,8 1-10 0,9 2 5 16,7-2-7-16,12 3 1 16,6 1 5-16,11 2-4 0,6 0 7 15,8 0 6-15,8 3-1 0,12-2-3 16,13 1 10-16,8-2-13 0,9-3-1 16,10-2 6-16,7 2-13 0,13 1 5 15,4-1 2-15,11-1 4 0,4 6-14 16,6 2 13-16,6 2-17 15,7-1 6-15,6 5 9 0,7 0-6 16,10 0 5-16,6 0-6 0,3 5-7 16,8-1 4-16,9 5 3 0,-4-1-10 15,10 5 4-15,2 3 2 0,-2 2 2 16,11 6-4-16,-1 4 2 0,-2 6 0 16,10 4 3-16,0 1 6 15,-5 5-17-15,8-1 14 0,3 0-3 16,-2 3-3-16,12 0-1 0,7-2 0 15,-1 2 3-15,8-3-5 0,0 2 4 16,-4 2-4-16,10-3 0 16,-8 4 4-16,-3-1 0 0,6 0-3 15,-11 3 2-15,3 2 0 0,-2 2-3 16,-4 1 4-16,5 1-1 0,-5 1-3 16,1 1 4-16,1 0-1 0,-4 2-3 15,-2-4 4-15,5 0-1 0,-7-1-3 16,0 0 4-16,-5 3 2 15,-12 1-4-15,-2-4 0 0,-10 1 1 16,-10 1-1-16,-3 1 0 0,-9-4 11 16,-15-4-11-16,-7-2 17 0,-16-3-18 15,-17-4 2-15,-18-1 5 0,-22-6-10 16,-27-4 1-16,-18-6 6 0,-18-2-6 16,-26-10-55-16,-26-2-10 15,-35-8-109-15,-36-5-213 0</inkml:trace>
  <inkml:trace contextRef="#ctx0" brushRef="#br0" timeOffset="72069.66">6114 9093 494 0,'0'0'0'16,"0"0"263"-16,0 0-127 0,0 0-45 16,0 0-16-16,0 0-11 0,0 0-28 15,0 0-23-15,-41 16-11 16,39 1-1-16,-2 4 9 0,4 1-1 15,0 2 6-15,2-5 3 0,4-1-10 16,5-4-10-16,0-2 4 0,3-2-4 16,4-5 0-16,1-4 2 0,1-1 0 15,7-6-7-15,-1-9-17 16,4-4-27-16,-1-6 3 0,1-2 6 16,-4-2-5-16,-4 2 22 0,-3-3 20 15,-4 4 6-15,-5 2-2 0,-2 5 2 16,-5 1 3-16,-3 4-2 0,0 2 16 15,-1 2 25-15,-6 3-12 0,4 4 9 16,-4-1-8-16,1 2-6 16,0 1-6-16,0-3-9 0,1 4-4 15,2 0 4-15,1 0-2 0,1 0-5 16,1 0-4-16,0 5 0 0,-1 6-10 16,1 3 13-16,0 7-5 0,3 6 1 15,1 2 2-15,1 3 11 16,0 4-5-16,1 2 8 0,-1 3-1 15,-1 4-2-15,3 5 6 0,-3 1 2 16,1 6 3-16,-1-2 0 0,-2-1-2 16,2-1-6-16,-3-1 1 0,0 1-7 15,-1-2-5-15,0 0 5 0,-3-2-8 16,-5-2-1-16,2-1 0 0,0-6 7 16,-3-5-8-16,-3-6 2 15,-1-4 6-15,-3-7-6 0,2-3 10 16,1-8-3-16,3-4 1 0,-1-3 11 15,-2 0-3-15,-1-7-5 0,-5-8 1 16,-2-4-9-16,0-6-4 0,-2-6 0 16,-2 0 0-16,5-3-1 15,2 0 2-15,5 3-2 0,4 3-5 16,6 1 6-16,3 5 0 0,3-1-11 16,10 1 11-16,6-1 0 0,6-2-6 15,5 2 9-15,0 0-3 0,2 2-1 16,2 2 2-16,-1 2-2 15,1 1 0-15,-3 3 2 0,-3 3 1 16,-3 1-5-16,-6 3 6 0,-5 3-4 16,-5 2-3-16,-4 1 8 0,-2 0-7 15,-3 0-1-15,0 0 5 0,0 0-2 16,0 0-52-16,0 0 11 0,0 3-31 16,2 1-9-16,4 4-44 15,0-1-106-15,6 1-67 0,-2-3-174 16</inkml:trace>
  <inkml:trace contextRef="#ctx0" brushRef="#br0" timeOffset="72312.03">6775 9468 646 0,'0'0'0'0,"0"0"364"16,0 0-213-16,0 0-58 0,0 0-31 15,0 0-32-15,0 0-7 0,0 0-10 16,0 0-4-16,43-47 3 0,-31 41-5 16,4 3-5-16,6 0 4 0,0 1-6 15,6-1 0-15,-2 0 0 0,0 3-2 16,0 0-29-16,-2 0-19 16,-2 0-75-16,-5 2-60 0,-3 2-31 15,-6 0-131-15</inkml:trace>
  <inkml:trace contextRef="#ctx0" brushRef="#br0" timeOffset="72488.78">6843 9596 753 0,'0'0'0'0,"0"0"317"0,0 0-205 16,0 0-26-16,0 0-10 0,0 0-32 16,0 0-12-16,0 0-24 0,0 0-7 15,18 8 20-15,5-12 0 0,1-3-21 16,1 2 0-16,3-1 1 15,2-1-46-15,2 1-10 0,1-1-92 16,2-1-125-16,-3-1-111 0</inkml:trace>
  <inkml:trace contextRef="#ctx0" brushRef="#br0" timeOffset="73220.7">7599 9256 758 0,'0'0'0'0,"0"0"294"0,0 0-168 15,0 0-80-15,0 0-16 0,0 0-21 16,0 0 2-16,-43 81 16 0,38-44 4 16,1 1-6-16,1 0 2 0,1-1-8 15,1-5-2-15,1-2-9 0,4-5-5 16,1-6-4-16,1-6 2 0,0-7-2 16,-1 0-9-16,2-6 7 15,0 0-22-15,2-11 10 0,2-2 17 16,0-3-4-16,3-6-24 0,-1-2 17 15,-1-2-8-15,1-2 1 0,-2-4 9 16,5 0 3-16,0 2-2 0,1 3 8 16,0 5-2-16,-1 2 0 15,-2 6 0-15,0 6 16 0,-2 4-6 16,-6 4 1-16,0 0-4 0,0 3-7 16,1 6 0-16,-1 1 12 0,-1 5-10 15,1 5 11-15,-2 2-4 16,-2 3-2-16,2 0 12 0,-2 1 7 15,1-2-12-15,-3 1 5 0,0-1-4 16,0-3-6-16,-5-3 4 0,4-3-9 16,0-7-5-16,0-4 2 0,1-2 0 15,0-2 0-15,1 0 6 0,1-4-5 16,3-6-4-16,1-6 4 16,6-3-3-16,0-5-3 0,0-1-2 15,3-5-2-15,-1-1-1 0,2 1 7 16,2 2-3-16,2 3 2 0,-3 3 6 15,1 4-4-15,0 4-2 0,-4 6 6 16,-2 3 9-16,-6 5-12 16,0 0 0-16,1 8 5 0,-3 3-5 15,3 6 0-15,-3 3 18 0,-3 4-7 16,-1-2 9-16,0 1-4 0,0-2-3 16,-1-3 2-16,1-2-13 0,-2-1-4 15,2-2 4-15,0 3-4 16,0-3-84-16,4 0-5 0,6-1-77 0,4-3-198 15,0-5-111-15</inkml:trace>
  <inkml:trace contextRef="#ctx0" brushRef="#br0" timeOffset="73552.52">8334 9321 923 0,'0'0'0'0,"0"0"205"15,0 0-105-15,-5-62-50 0,10 50-1 16,2-1-10-16,1 3-16 16,3 0-5-16,4 0-9 0,-3 2-7 15,4 1 7-15,0 4-5 0,-1 0-8 16,1 3 8-16,0 5-3 0,1 4-2 16,1 7 2-16,2 3 12 0,-1 8-1 15,4 4 21-15,0 3 1 0,0 1-13 16,-3 0 5-16,0-3-9 15,1-2-9-15,-1-1 5 0,-2-2-12 16,0-3-2-16,-2-3 2 0,-3-4 4 16,-2-3-9-16,-5-6 8 0,-3-4-8 15,0-1-39-15,-2-3 11 0,-1 0-18 16,3-9-6-16,-2-2-20 16,-1-8-111-16,3-6-71 0,-2-5-143 15</inkml:trace>
  <inkml:trace contextRef="#ctx0" brushRef="#br0" timeOffset="73738.13">8805 9041 1053 0,'0'0'0'0,"0"0"145"0,0 0-84 16,0 0 3-16,-51 66 7 0,26-30-7 16,-9 7-2-16,-3 8-18 0,-6 5-9 15,-3 0-6-15,2-2-16 16,2-2-8-16,3-1 0 0,4-4-7 15,6-4-38-15,7-8-34 0,11-9-63 16,10-7-68-16,4-14-206 0</inkml:trace>
  <inkml:trace contextRef="#ctx0" brushRef="#br0" timeOffset="74148">9270 9276 573 0,'0'0'0'0,"0"0"300"0,0 0-124 15,0 0-59-15,0 0-14 0,0 0-18 16,0 0-45-16,0 0-11 16,-28 6-20-16,33-4-13 0,4-1 2 15,5 0 4-15,6 1 23 0,2-1-5 16,4-1-11-16,5 0-5 0,-1-1 2 15,4-3-5-15,0-2-2 0,-2-1 2 16,-1 1 0-16,1-2-25 0,-4 0-28 16,0-4-29-16,-4 1-44 15,-3 3-73-15,-8-2-106 0,-8 2-90 16</inkml:trace>
  <inkml:trace contextRef="#ctx0" brushRef="#br0" timeOffset="74352.97">9460 8954 891 0,'0'0'0'0,"0"0"174"15,-19 66-72-15,8-18 18 0,-1 8-28 16,-2 7-26-16,-2 3-15 16,-1 0 1-16,3-4-24 0,-2-5-3 15,9-7-18-15,1-6-10 0,5-7 6 16,2-6-6-16,8-9-60 0,4-6-36 15,6-7-104-15,4-7-119 0,1-6-121 16</inkml:trace>
  <inkml:trace contextRef="#ctx0" brushRef="#br0" timeOffset="75271.1">10052 9268 1084 0,'0'0'0'15,"0"0"268"-15,0 0-173 0,0 0-45 16,0 0-22-16,0 0-4 16,0 0-19-16,0 0-1 0,0 0 7 15,77-19-6-15,-44 4-5 0,2-3 0 16,1-3 6-16,-1-4-8 0,0 0 4 15,-3-2-4-15,-2-2-18 0,-5-2 14 16,-4-2-10-16,-4-1-3 16,-3 1 0-16,-7 1-17 0,-3 0 4 0,-4 0 7 15,-6 1 1-15,-5 7 3 16,-1 8 20-16,1 4-1 0,0 9-1 16,-3 3 6-16,0 6-1 0,-4 11-2 15,0 3 0-15,1 10 4 16,0 2 0-16,0 5 9 0,-1 7 9 15,3 6 2-15,-1 2 13 0,2 5-3 16,0 2-2-16,3 2 7 0,-1-1-6 16,1-2-14-16,6-5 1 0,-2-7-14 15,6-8-5-15,1-9 2 0,0-3-4 16,0-8-3-16,1-2 7 16,0-8-6-16,5-7-49 0,-2-1 23 15,7-1 7-15,1-9 10 0,2-2 0 16,-1-6-17-16,1-3 0 0,-2 1 2 15,-2-4-12-15,-4 1 22 0,1-4 8 16,-5 0-3-16,1-3-2 0,2 0 8 16,0 3-2-16,4-1 5 15,1 4 6-15,0 3 6 0,2 2 1 16,2 5 9-16,-1 0-3 0,5 2-2 16,-2 2 9-16,3-1-6 0,0 2-7 15,1 0 6-15,3 1-11 0,4 3-5 16,-2 0 0-16,-2 4 6 15,-1 1-9-15,-1 1 6 0,-4 5-1 16,3 3-3-16,-5 3 1 0,-3 0 0 16,-2 3 0-16,-2 2 0 0,-6 1 8 15,-1-1-8-15,-2-1 0 0,-9 2 13 16,-4-4-12-16,-7 2 4 0,-3-1-2 16,-3-4-6-16,-1 1 6 0,1-2-2 15,-3-6-4-15,6 2 6 16,1-6-3-16,3 0-2 0,4 0 4 15,3 0 1-15,5-3-2 0,5 0 7 16,2 2 1-16,-1 0 11 16,1 1 2-16,0 0-8 0,1 0-11 0,0 0 3 15,0 0-9-15,6 4-7 16,6 5 17-16,1 2-3 0,9 6-5 16,2 6 2-16,1 4 15 0,7 1 2 15,-1-1 7-15,3 5-12 16,-2-3 0-16,-1 0 1 0,3 2-7 15,-2-6-5-15,-1 2 9 0,-3-7-10 16,0-2-2-16,-6-1 2 0,-4-8-4 16,-4 0-59-16,-4-3-24 0,-7-2-103 15,-4-4-194-15,-15-1-561 0</inkml:trace>
  <inkml:trace contextRef="#ctx0" brushRef="#br0" timeOffset="93077.62">5667 12943 541 0,'0'0'0'0,"0"0"183"0,0 0-77 16,-60 2 21-16,53-2-36 16,7 0-5-16,-1 0-13 0,1 0-36 15,0 0-9-15,0 0-12 0,3 0-11 16,3 0-1-16,4 0 1 0,6 0 0 16,5 0 9-16,4-2-1 0,4 0-7 15,4-2 5-15,3 1-8 16,1-2-2-16,0 0 6 0,4 0-4 15,-1 0-3-15,1 1 0 0,-1 0 13 16,0 1-14-16,3 2 2 0,-1-4 8 16,3 4-11-16,-2-1 4 0,0 2 4 15,-1 0-8-15,0-1 4 16,1 1 7-16,-1 3-8 0,4-2 7 16,-2 1-4-16,1-1-6 0,1 1 4 15,-1-1 3-15,6-1-5 0,-2 0 0 16,1 0 5-16,1 0-8 0,0 2 6 15,-1 0-2-15,3 1-4 16,0-1 6-16,1-2-2 0,1 0-3 16,0 0 4-16,-2 0 2 0,0-1-5 15,4 1 2-15,-2 0 9 0,1 0-11 16,-1 4 2-16,-2-3 4 0,4 5-5 16,2-3 0-16,1 1 3 0,2 1-3 15,1-4 0-15,0 1 6 16,1 0-6-16,3 0 0 0,-1-2 5 15,0 0-5-15,-1 2 0 0,2-2 13 16,0 0-13-16,1-2 0 0,0 2 15 16,-2 0-15-16,3 0 0 0,-2 0 8 15,5 0-8-15,-2-1 0 16,-3-2 8-16,1 2-8 0,0-1 0 16,3 2 10-16,0-3-8 0,-2 1 8 15,0 1-5-15,-2 1-5 0,0 0 0 16,-3 0 12-16,-3 4-12 0,4-2 0 15,-5 1 11-15,4 1-10 0,-2 0 8 16,2 1-7-16,0-1-3 16,-2 1 2-16,-3 1 8 0,2 1-10 15,-2-1 2-15,-1-1 7 0,2 1-8 16,2-2 10-16,0-2-8 0,2 0-2 16,2 0 0-16,1-2 10 0,2 0-11 15,1-3 2-15,-1 1 7 0,-1 2-11 16,-2 0 6-16,-7 0 4 15,-3 1-5-15,-1 7 8 0,-2 0-4 16,-2 3-2-16,0 0 7 0,-5 0-6 16,-1 0-3-16,-6 0 10 0,1-1-9 15,-3-2-2-15,-3 1 6 0,-2 0-6 16,-4-3-2-16,-1 2 2 0,-7-2-1 16,-4 0-41-16,-5 0-12 15,-7-3-54-15,-3-3-41 0,-2 0-140 16,-17-15-377-16</inkml:trace>
  <inkml:trace contextRef="#ctx0" brushRef="#br0" timeOffset="93971.27">5941 12262 530 0,'0'0'0'16,"0"0"298"-16,0 0-182 0,0 0-13 15,-22-65-58-15,30 51-18 0,3-3 1 16,2-2-14-16,5 5-3 16,-2 1 0-16,4 4-5 0,-3 4-3 15,0 2-1-15,-1 3-4 0,1 1 0 16,0 6 2-16,3 9 5 0,2 1-5 15,1 5 12-15,-1 9-2 16,-2-2 4-16,-2 1 13 0,1 0-7 0,0-1 1 16,-5-4 3-16,-1-1-9 15,-1-5-3-15,-2-6 2 0,-2-4-11 16,-2-3-1-16,-1 1 3 0,-1-3-6 16,0 2 0-16,0-5-2 0,0 5-28 15,1 0-23-15,-1-1-52 16,0 3-28-16,4-2-10 0,-1-1-94 15,-2-5-17-15,-2 0-67 0</inkml:trace>
  <inkml:trace contextRef="#ctx0" brushRef="#br0" timeOffset="94171.06">6457 11997 586 0,'0'0'0'0,"0"0"299"0,0 0-207 15,0 0-40-15,-59 39-14 0,35-3 15 16,-5 6 9-16,-3 8-24 0,2 4-8 16,-5 0 1-16,5-1-24 15,0-1-6-15,7-7 0 0,6-3-2 16,5-8-178-16,6-2-62 0,4-10-27 16,2-8-106-16</inkml:trace>
  <inkml:trace contextRef="#ctx0" brushRef="#br0" timeOffset="94970.01">6035 13259 692 0,'0'0'0'0,"0"0"163"0,0 0-61 15,0 0-4-15,-17 66-24 0,17-46-21 16,2-1-35-16,9 0-12 16,1-5-2-16,5 0-5 0,0-7-2 15,4-4-7-15,2-3-49 0,1-11-16 16,-2-3 2-16,1-5 21 0,-4-2 6 15,-5-1 15-15,-3 2 20 16,-5 2 22-16,-4 0-3 0,-2 6-4 16,0 1 4-16,-1 3 38 0,-6 4-6 15,3 0 12-15,-1 4 2 0,3-2-19 16,-1-1-4-16,2 3 4 0,0 2-19 16,-1 1-6-16,-2 2 0 0,2 3-6 15,0-1-2-15,1 5 8 16,-1 2-2-16,1 3 5 0,1 2 11 15,0 5-7-15,0 5 2 0,6 6 9 16,0 8-10-16,2 7-1 0,1 3 10 16,0 6 4-16,-5-2-4 0,-3 2-5 15,0-2-17-15,-2 0-3 16,-6-7 4-16,-2-3-5 0,-2-7-1 16,-4-7 0-16,0-7 6 0,1-7-5 15,0-8 7-15,1-5-6 0,-2-6 1 16,0-2 8-16,-4-8-11 0,2-7 0 15,-1-8 0-15,3-6-2 16,6-2-9-16,5-6 8 0,4 3-8 16,4 3 3-16,8 2 9 0,7 5-2 15,1-1-7-15,4 5 12 0,-1 2 2 16,0 4-7-16,0 4 0 0,-7 5 0 16,1 3-3-16,-4 1 6 0,-2 1-4 15,-1 1-5-15,-4 0-26 16,1 0-20-16,1 0-31 0,-3-4-107 15,3-6-41-15,-4-8-193 0</inkml:trace>
  <inkml:trace contextRef="#ctx0" brushRef="#br0" timeOffset="95714.69">6857 11928 466 0,'0'0'0'16,"0"0"275"-16,0 0-133 0,0 0-15 16,0 0-30-16,0 0-7 0,0 0-36 15,0 0-22-15,0 0-14 0,-12-9-13 16,12 34-8-16,0 9 6 15,5 9 12-15,2 5-8 0,1 6 6 16,-1 2-9-16,-2 1-1 0,-3 4 9 16,3 0-7-16,-4 6-1 0,0 3 12 15,-1 4 3-15,0 1 3 0,-1 3 4 16,-5-1-12-16,4-1-5 0,0 1 9 16,0-2-4-16,2 1-8 15,0-1 7-15,0 2-8 0,0-2-6 16,0-1 2-16,1-1 6 0,-1 1-3 15,0-3 4-15,0 3-5 0,0-4-2 16,0 0 6-16,0-1-3 16,0-4 0-16,0-3 6 0,0-4-5 15,0-2-3-15,1-5 7 0,-1-5-4 16,0-2-5-16,-2-5 0 0,-3-7 6 16,5-3-6-16,0-5 0 15,0-6 0-15,0-7-20 0,0-3-23 16,1-4-34-16,3-4-46 0,-1 0-137 15,-3-7-161-15</inkml:trace>
  <inkml:trace contextRef="#ctx0" brushRef="#br0" timeOffset="97229.29">7719 12179 517 0,'0'0'0'0,"0"0"297"16,0 0-166-16,0 0-25 0,0 0-19 15,0 0-29-15,-41-61-8 0,39 58 6 16,-1 2-26-16,0 1-17 0,-2 0 2 16,-2 6-9-16,0 2-8 0,-1 8 4 15,0 6 5-15,1 5-6 0,-1 5 11 16,1-1-1-16,2 4-4 0,0 1 11 16,4 2-7-16,1-4-7 15,1-1 4-15,7-4 0 0,5-1-5 16,2-8 3-16,4-4-4 0,3-5-4 15,3-3 4-15,7-8 1 16,2-3-6-16,4-10 6 0,-1-7-1 16,-1-7-3-16,-2-6 2 0,-3-3 6 15,-7-5-7-15,-5-3 0 0,-8 0 13 16,-9-2-11-16,-2 7 17 0,-16 3 3 16,-4 2-7-16,-11 7-3 0,-5 2-5 15,-2 9-6-15,-1 6-2 16,-1 7 0-16,1 3-25 0,2 9-51 15,-3 8-54-15,-1 10-202 0,-7 0-596 16</inkml:trace>
  <inkml:trace contextRef="#ctx0" brushRef="#br0" timeOffset="106627.42">7583 13749 814 0,'0'0'0'15,"0"0"32"-15,0 0-14 0,0 0-1 16,0 0 9-16,0 0 5 0,0 0-14 16,0 0 14-16,88-10-17 0,-52-15-12 15,2-3 2-15,1-6-8 16,-3-3-48-16,-5-1 14 0,-5 0 9 15,-9 1 3-15,-3 1 8 0,-7 4 3 16,-6 6 16-16,-1 4 7 0,-8 4-3 16,-3 6-9-16,0 0 8 0,0 7 15 15,-1-1-7-15,0 1 10 0,1 4 1 16,-2 0-6-16,3 1 5 16,-1 0-2-16,4 0-10 0,0 2 2 15,2 6-6-15,-3 1-8 0,1 4 4 16,2 9-3-16,-2 6-2 0,2 11 6 15,0 10 20-15,0 7 1 16,-1 8 21-16,-1 6 3 0,-3 3-10 16,-4 1 4-16,4-4-12 0,0-7-18 15,2-8 3-15,4-12-12 0,3-11-4 16,1-10 2-16,0-6 0 0,10-7-10 16,-4-5 4-16,2-4-25 15,2 0-5-15,1-8 11 0,0-7 18 16,1-6-2-16,0 1 9 0,-1-5-2 15,-2-4-9-15,3 3 17 0,-4-2-7 16,2 1 0-16,1 5 0 0,-4 1 2 16,1 3-2-16,-3 3 23 0,0-2 1 15,3 2-7-15,-3 1 4 16,2 0-1-16,-1 0-5 0,4 1 7 16,-2 0-8-16,2 1-7 0,4 1 3 15,-3 3-4-15,4 1-7 0,0 3 2 16,0-1 8-16,2 4-5 0,3 1 3 15,-6 0-6-15,2 4-2 16,-1 7 2-16,-3-3 1 0,-2 5-3 16,-6 4 2-16,-4-1 3 0,0 2-4 15,-9 4 0-15,-8 0 5 0,-3 1-15 16,-5 1 2-16,-4-4-9 0,-2-1 9 16,1-4 12-16,2-3-4 15,3-5 0-15,5-2 0 0,2-2 11 16,3-3 0-16,4 0 9 0,6 0-4 15,0 0 6-15,5 0 12 0,0 0-8 16,0 0-21-16,2 0-3 0,6 0-4 16,6 4-2-16,3 5 5 0,6 3 14 15,3 4-10-15,1 3 10 16,0 2-2-16,1 1-5 0,0 0 8 16,1-2 1-16,-1 1-11 0,-3-4 6 15,1-3-9-15,-3-3-4 0,-2 0 2 16,-4-5 4-16,-6-6-5 0,-4 0 0 15,-3 0-3-15,2 0-49 16,-5-6 18-16,0-3-39 0,0-2-42 16,-1-3-146-16,0-5-428 0</inkml:trace>
  <inkml:trace contextRef="#ctx0" brushRef="#br0" timeOffset="107723.17">9146 11680 564 0,'0'0'0'0,"0"0"282"16,0 0-175-16,0 0-21 16,0 0-42-16,0 0-24 0,0 0-4 15,0 0-7-15,0 0-3 0,-63 55 5 16,61-20 3-16,2 4 7 0,0 5 6 15,5 6-6-15,0 4-3 0,3 3 5 16,4 1-6-16,-1 6-7 16,-5 0 5-16,1 4 12 0,-4 3-11 15,-3-1 1-15,0 2-2 0,0 4-3 16,0 0 5-16,1 0-1 0,0-2-5 16,0-5 1-16,1-2-5 0,-2-3-2 15,2-3 2-15,0-2-2 16,-1-1 0-16,5-1 6 0,-5-4 1 15,0 2-4-15,0 0 5 0,-1-1-5 16,0 7-6-16,0-3 12 0,-3 2-9 16,-2 3-1-16,1-1-1 0,-1 0 1 15,0 1-5-15,3-3 2 16,-3 2 3-16,2-7-6 0,0-1 4 16,-3-5 0-16,2-2-3 0,-3-1 2 15,2-6 1-15,3 3-3 0,1-5 2 16,-2-2 2-16,4-2-5 0,-1-3 4 15,0 0 1-15,4 1-4 16,-1 1 2-16,0-5 2 0,2 0-4 16,-4-4 2-16,1-4 2 0,2-3-6 15,-3-6 6-15,-1-3 0 0,2-3-3 16,-2-2 0-16,0-3 4 0,0 0-4 16,0 0 0-16,0 0 5 15,0 0-6-15,0 0 2 0,0 0-2 16,0 0-44-16,0 0-1 0,2-6-61 15,-1-4-105-15,0-2-180 0</inkml:trace>
  <inkml:trace contextRef="#ctx0" brushRef="#br0" timeOffset="108815.7">10426 11905 745 0,'0'0'0'0,"0"0"281"0,0 0-101 16,0 0-79-16,0 0-57 0,0 0-29 15,0 0 14-15,-15 79 26 0,12-26 4 16,-3 3-27-16,3-2-5 0,1-4-3 16,2-2-18-16,0-6-2 0,2-3 2 15,2-1-5-15,1-11-2 0,-3 0 2 16,0-2-1-16,-1-4 1 16,-1 2-2-16,0-2-76 0,0-4-40 15,0-1-201-15,-11-8-381 0</inkml:trace>
  <inkml:trace contextRef="#ctx0" brushRef="#br0" timeOffset="114782.57">9618 13671 646 0,'0'0'0'15,"0"0"153"-15,0 0-111 16,0 0 46-16,-4 68-8 0,1-30-30 16,1 4 1-16,0 0-23 0,-1 1-15 15,1-2-1-15,0-6 4 0,1-4-15 16,1-7 2-16,0-7 1 15,0-5-7-15,0-6 5 0,0-4-4 16,0-2-31-16,2-3 15 0,4-9 11 16,-1-6 7-16,3-7 0 0,-1 0-56 15,1-6 49-15,0 0-5 0,2 0 10 16,1 1-3-16,-1 1 2 0,0 2 6 16,0 2-3-16,-1 4 2 15,1 4 31-15,0 3-5 0,0 6 12 16,-1 3-9-16,-3-1-8 0,3 6 1 15,-1 0-10-15,0 4-9 0,4 8 7 16,-1 4-5-16,-2 4 1 0,3 4 9 16,-4 4 0-16,1 3-5 0,-5 3 10 15,1 1-8-15,-5 2-3 16,0-3 7-16,0-2-8 0,0-5-11 16,-2-5 2-16,2-6 6 0,0-5-9 15,0-6 4-15,0-5-5 0,0 0-12 16,5 0 7-16,-2-12 2 0,6-5-1 15,3-7 3-15,2-3 0 16,-1-4-6-16,4-1 6 0,-3-3 1 16,6 2-2-16,1-2 5 0,0 0 0 15,1 0-7-15,1 2 11 0,-4 7-2 16,2 5 1-16,-2 8 13 0,-7 7-3 16,-4 5-4-16,-2 1-2 15,-2 10 1-15,0 12 6 0,-1 6 15 16,-3 8 2-16,0 5-2 0,-1 2 5 15,-2 2-8-15,2-2-7 0,-1-6 3 16,-1-2-13-16,4-4-10 0,-1-8 2 16,4-1 0-16,1-6-2 0,-1-1-69 15,2-5-14-15,3-4-50 16,4-4-185-16,-1-4-97 0</inkml:trace>
  <inkml:trace contextRef="#ctx0" brushRef="#br0" timeOffset="115032.9">10391 13932 1027 0,'0'0'0'15,"0"0"215"-15,0 0-137 0,0 0-33 16,0 0-32-16,0 0 7 0,0 0 10 15,0 0-15-15,78-8-12 0,-48 4 13 16,4-5-9-16,2 0-9 0,3-4 4 16,4-2-4-16,-3-1-41 0,-3 2-37 15,-3-1-26-15,-3 2-64 16,-6 0-92-16,-8 1-73 0</inkml:trace>
  <inkml:trace contextRef="#ctx0" brushRef="#br0" timeOffset="115226.38">10643 13580 713 0,'0'0'0'15,"0"0"155"-15,-25 66 34 0,13-27-67 16,2 6-27-16,-1 3-10 0,-2 7-36 16,2 1-1-16,0-2 1 15,0-6-26-15,6 0-19 0,1-9 0 16,4-5-2-16,3-5-4 0,5-6-111 15,9-9-18-15,-1-7-127 0,6-7-191 16</inkml:trace>
  <inkml:trace contextRef="#ctx0" brushRef="#br0" timeOffset="116093.97">10901 13864 955 0,'0'0'0'0,"0"0"171"16,0 0-71-16,0 0-43 0,0 0-35 16,0 0-8-16,0 0 6 0,88-2-10 15,-50-13-9-15,1-5 7 0,8-5-7 16,-1-3-1-16,1-5 0 0,-2-3-24 16,-2-1 1-16,-6 0-13 15,-5 0 10-15,-9 4 13 0,-11 1 6 16,-5 2 9-16,-7 6-3 0,0 4 2 15,-7 5 0-15,-3 8-1 0,-3 3 14 16,-1 4-1-16,-6 3-7 0,1 6 6 16,0 8-6-16,0 2-2 0,2 6 8 15,-1 3-4-15,-1 2 2 16,5 5 10-16,1 3-6 0,1 3 5 16,1 7 15-16,0-1 4 0,2 4 0 15,0-2-1-15,4-2-11 0,3-1-13 16,-1-6 2-16,3-2-7 0,0-7-9 15,4-5 2-15,0-4 3 16,-2-5-6-16,4-6 1 0,-3-6 0 16,-1-3-41-16,6-2 8 0,-5-1 8 15,2-9 1-15,-1-2-5 0,-1-4 2 16,4 0 0-16,0 1-1 0,0-3 11 16,2 3 4-16,-1-3 10 15,0-1 3-15,3 1-2 0,-2-1 6 16,3 0-1-16,-1 0 3 0,1-4 18 15,3 3-4-15,-4-2-8 0,6 0 5 16,-1 1-5-16,3 1-4 0,3-4 3 16,-1 6-3-16,0 1-2 15,-1 4 9-15,-2 2-3 0,-5 5-1 16,-1 6 4-16,-4 0-8 0,-1 1-5 16,0 3 6-16,-1 2-1 0,-1 1-3 15,2 0 6-15,-3-1-3 0,2 2-7 16,-4-3 2-16,-1 6 6 0,-1-3-9 15,0 2 4-15,-3 0 2 16,-5 3-6-16,-4 0-4 0,-4 1-9 16,-3-1-10-16,-1 1 5 0,0-1 3 15,3-1-1-15,-1-4 10 0,1-2 7 16,2-1-1-16,0-5 4 0,5 0 1 16,-2 0 4-16,5 0 16 15,2 0-1-15,1-1-4 0,4-2 7 16,-1 2-7-16,0 1-7 0,1 0-2 15,0 0-9-15,7 3 0 0,4 4-2 16,8 7 6-16,-1 4-3 0,5 6 9 16,0 9 5-16,2 3 13 0,2 1 1 15,-3-2-4-15,4-2-7 16,-2-2-1-16,-1-5-2 0,-2-4-9 16,-2-5 0-16,-1-2-1 0,-6-5-7 15,-4-4 2-15,-2-6 0 0,-4 0-78 16,-2-7-13-16,1-8-43 15,-3-8-163-15,-6-7-557 0</inkml:trace>
  <inkml:trace contextRef="#ctx0" brushRef="#br0" timeOffset="117065.4">13888 12003 536 0,'0'0'0'0,"0"0"229"0,0 0-83 15,0 0-22-15,0 0-55 0,0 0-18 16,0 0 13-16,0 0-12 0,23 52-2 15,-17-17-13-15,-1 8-13 0,-4 8 6 16,-1 1-1-16,-9 1-9 0,-5 2 8 16,-6-2-9-16,-3 2-8 0,-6-5-2 15,0 0-5-15,-2-4-5 16,2-5 2-16,1-5-2 0,3-5-33 16,5-9-36-16,5-7-28 0,5-11-88 15,5-4-109-15,5-16-70 0</inkml:trace>
  <inkml:trace contextRef="#ctx0" brushRef="#br0" timeOffset="117251.17">13798 12368 680 0,'0'0'0'0,"0"0"245"16,0 0-126-16,0 0-9 0,0 0-58 16,0 0-14-16,0 0 13 15,0 0-17-15,59 0-14 0,-33 0-6 16,7-4-9-16,4-2-6 0,-2-1 2 15,2 0-2-15,-1 2-81 0,-2 0-27 16,0-1-55-16,-5 3-48 0,-4-1-110 16,-10 4-156-16</inkml:trace>
  <inkml:trace contextRef="#ctx0" brushRef="#br0" timeOffset="117467.64">13855 12594 783 0,'0'0'0'16,"0"0"184"-16,0 0-64 0,0 0-35 16,0 0-41-16,0 0 12 0,0 0-21 15,0 0-17-15,70-1 2 0,-47-3-10 16,0 4-7-16,1-4 1 0,2-2-2 16,0 0-4-16,-1 1-3 15,-4-1-21-15,-3 3-31 0,-2 1-65 16,-6-1-18-16,-5 1-51 0,-5 2-133 15,-5 0-131-15</inkml:trace>
  <inkml:trace contextRef="#ctx0" brushRef="#br0" timeOffset="117650.15">13636 12869 909 0,'0'0'0'0,"0"0"268"15,0 0-154-15,0 0-59 0,0 0-40 16,0 0-4-16,0 0 21 0,0 0 1 15,67 6-7-15,-20-23-11 16,8-4-15-16,4-1 0 0,1-4 0 16,-1 1-41-16,-4 1-44 0,-9 4-29 15,-4 1-68-15,-10 2-93 0,-11 1-69 16</inkml:trace>
  <inkml:trace contextRef="#ctx0" brushRef="#br0" timeOffset="117944.05">13951 12611 623 0,'0'0'0'0,"-1"66"254"0,1-16-84 15,4 12-52-15,0 4-12 16,-1 8-8-16,1 2-25 0,1-2-17 16,-2 0-10-16,0-8-11 0,2-8-21 15,-2-8-4-15,3-6-4 0,-4-10-8 16,-1-6 4-16,-1-9 2 0,0-7-6 15,0-6 3-15,-1-1-2 16,1-5-12-16,-1-2 10 0,-2-3-5 16,1-2-12-16,-2-2 3 0,-1-2 4 15,-1 0-9-15,-2 2-4 0,-2-4 1 16,2 2-17-16,-3 0-12 0,-1-3 2 16,2-3-44-16,-1-5-116 15,2-3 29-15,6-3-54 0,0-8-206 16</inkml:trace>
  <inkml:trace contextRef="#ctx0" brushRef="#br0" timeOffset="118127.59">13937 12868 799 0,'0'0'0'0,"0"0"214"16,0 0-65-16,0 0-54 0,0 0-43 16,0 0-2-16,-67 57-17 0,43-29 1 15,-3 0 3-15,-2 3-11 0,-1 1-9 16,-2 3 2-16,-2 2-8 0,1 0-11 15,3 0 0-15,5-7 5 16,4-7-7-16,11-7-86 0,9-7-20 16,1-9-143-16,12-4-231 0</inkml:trace>
  <inkml:trace contextRef="#ctx0" brushRef="#br0" timeOffset="118249.83">13908 12975 1022 0,'0'0'0'15,"0"0"0"-15,0 0 61 0,0 0-27 16,0 0-36-16,0 0-113 0,0 0-126 16,0 0-144-16</inkml:trace>
  <inkml:trace contextRef="#ctx0" brushRef="#br0" timeOffset="118489.36">14043 12946 1031 0,'0'0'0'0,"0"0"288"0,0 0-181 16,0 0-47-16,0 0-31 0,0 0-11 15,0 0 3-15,0 0 7 0,85-5-3 16,-49-5-17-16,6-5 2 0,3 1-6 16,1-2-2-16,1-1 1 15,-2 0-6-15,0 0-24 0,1 1-14 16,0-1-10-16,-5 2-25 0,-3 0-18 15,-5-1-14-15,-6 1-50 0,-4 1-70 16,-9-3-4-16,-7 2-44 0</inkml:trace>
  <inkml:trace contextRef="#ctx0" brushRef="#br0" timeOffset="118755.65">14634 12256 693 0,'0'0'0'0,"0"0"278"15,0 0-124-15,0 0-78 16,0 0-46-16,0 0 3 0,-40 76 15 16,29-28 3-16,-1 13 8 0,3 12-7 15,4 15-2-15,-3 10 13 0,4 8-9 16,0 3-10-16,1 3 0 0,3-2-13 16,0-3-13-16,3-3-7 15,3-9 0-15,6-9-13 0,1-7 1 16,2-18 2-16,-1-9-2 0,-1-15-28 15,-7-12 3-15,1-11-22 0,-3-9-27 16,-1-6-8-16,-2-13-18 0,0-11-111 16,-1-10-141-16,-4-13-227 0</inkml:trace>
  <inkml:trace contextRef="#ctx0" brushRef="#br0" timeOffset="118946.14">14378 12339 1204 0,'0'0'0'0,"0"0"139"15,0 0-22-15,0 0-29 0,0 0-40 16,0 0-31-16,0 0-19 0,0 0 2 16,0 0 0-16,13-2-117 15,1 9-7-15,2 2-138 0,-3-5-344 16</inkml:trace>
  <inkml:trace contextRef="#ctx0" brushRef="#br0" timeOffset="119060.84">14399 12576 1082 0,'0'0'0'16,"0"0"-2"-16,0 0 2 0,0 0 28 16,0 0-30-16,80 63-84 0,-34-46-135 15,4 1-20-15</inkml:trace>
  <inkml:trace contextRef="#ctx0" brushRef="#br0" timeOffset="119434.17">15690 12008 668 0,'0'0'0'0,"0"0"310"16,0 0-198-16,0 0-65 0,0 0-42 16,0 0-7-16,0 0 3 0,0 0 6 15,27 68-10-15,-25-47-46 0,-2 1-20 16,-6-2-26-16,-3-1-17 0,-5-5-34 16,-1 3-24-16,-3-4-55 15,-4-1-1-15</inkml:trace>
  <inkml:trace contextRef="#ctx0" brushRef="#br0" timeOffset="119877.11">15477 12264 419 0,'0'0'0'0,"0"0"361"16,-67 19-203-16,54-16-15 0,3-2-3 16,9-1-44-16,1 0-32 0,0 2-21 15,8-2-18-15,5 0-3 16,11 0 12-16,8-2-3 0,3-2-17 16,7-2-5-16,-3-5 1 0,5-2-13 15,5 0-1-15,4-1 2 0,0 0-18 16,-2-1-17-16,0 1-14 0,-12 3-29 15,-6 1-24-15,-9 3-18 16,-10-1-29-16,-9 5-19 0,-5 3 49 16,-10 0-8-16,-6 3 3 0,-11 3 57 15,-1-1 22-15,-2 2 39 0,-1 0 16 16,5 0 0-16,0 3 58 0,2-3 39 16,2-1 21-16,-1 6 12 15,2 0-29-15,0 3 2 0,2 5-5 16,-1 2-29-16,2 4-28 0,-5 4 1 15,-1-1-2-15,4 0-15 0,0 1-6 16,6-6-4-16,4 0-14 0,4-4-6 16,0-3 3-16,5-2-7 0,-1-6 0 15,0 2 2-15,2-4-2 16,0 4-1-16,0-5 4 0,4 0-4 16,0 1-16-16,1-6 12 0,-2 3-5 15,1-2-1-15,0 1 5 0,1-1-15 16,3-1-18-16,-2-1-11 0,4 0-26 15,3-2-28-15,1-4-9 16,2 0-3-16,-3-2-68 0,5-1 20 16,-4-1-6-16,3 1-64 0</inkml:trace>
  <inkml:trace contextRef="#ctx0" brushRef="#br0" timeOffset="120167.39">15728 12495 158 0,'0'0'0'0,"0"0"50"15,0 0-38-15,0 0-4 0,0 0 1 16,0 0 15-16,0 0 12 0,0 0 25 15,0 0 22-15,-13-9-2 0,9 9-7 16,-4 3-11-16,4 2-12 0,-2-2-4 16,-1-1-10-16,0 4-21 0,3 0-11 15,-3-2 1-15,4 0-7 16,-1 2 1-16,0-3 0 0,4 2 5 16,0-5-5-16,0 0 30 0,0 1-3 15,0-1 18-15,0 0 7 0,0 0-4 16,1-1-4-16,5 1-21 0,-2 0-16 15,3-2-5-15,-1-1 3 16,1 0-10-16,-1-1-53 0,1-1-14 16,1 4-18-16,-2 0-15 0,3-1 5 15,-2-2-18-15,-1 2-24 0,0-2 71 16,-2 0 10-16,-1 1-19 0,3-3-15 16</inkml:trace>
  <inkml:trace contextRef="#ctx0" brushRef="#br0" timeOffset="120548.59">15835 12373 630 0,'0'0'0'0,"0"0"217"0,0 0-122 16,0 0-30-16,0 0-25 0,-58 59-15 16,45-35 13-16,-3-1-7 0,1 1-14 15,-4 3 0-15,-1-4 6 0,2 7-2 16,-2-2 42-16,-1-2-7 0,4-4-24 15,1-4-2-15,4-4 3 16,7-3-12-16,-2-2-1 0,6-1-2 16,1 0-16-16,0-2 0 0,3 0 6 15,6-1-12-15,0-2 0 0,4-1 8 16,2-2-5-16,6 0-13 0,2-8-4 16,5-3-10-16,0 0-1 15,4-5 22-15,-5 2 1 0,-1-1 4 16,-4 1 4-16,-5 4 0 0,-3 1 1 15,-3 5 20-15,-2 1-10 0,-6 3-4 16,-1 2 2-16,-1 1-9 0,0 5 0 16,0-2 5-16,0 3-9 0,-1 0-12 15,0-2-22-15,0-1-20 16,-3 0-58-16,-1-2-42 0,-1-1-36 16,-4 1-62-16,0-2-46 0</inkml:trace>
  <inkml:trace contextRef="#ctx0" brushRef="#br0" timeOffset="120982.66">15312 12535 613 0,'0'0'0'15,"0"0"206"-15,0 0-83 16,-50 69-10-16,45-45-24 0,3-2-16 16,2-6-24-16,10 0-27 0,9-7-21 15,11-7 0-15,7-2 3 0,11-8-8 16,7-8-28-16,9-6-4 0,3-3-34 15,5 0-57-15,-1-2-1 16,-3 3 36-16,-7 3 74 0,-15 5 26 16,-10 6-3-16,-13 9 14 0,-11 1 35 15,-6 1-4-15,-5 8 25 0,-1-1-15 16,-6 9-27-16,-2-3-14 0,0 4-8 16,1-5-11-16,4-2 0 15,3-3-1-15,-1-4-1 0,1-1-62 16,0-2 37-16,2-1-4 0,1 0-10 15,-2 0-5-15,-1 3-59 0,-1 3-101 16,-10 2-59-16</inkml:trace>
  <inkml:trace contextRef="#ctx0" brushRef="#br0" timeOffset="121173.42">15520 12953 841 0,'0'0'0'0,"0"0"233"16,0 0-120-16,0 0-48 0,0 0-28 15,0 0-11-15,65 38-5 16,-28-40-10-16,0-7-11 0,8-1 0 16,-1-1 3-16,1-2-37 0,-1 3-40 15,-6-2-60-15,-3 4-16 0,-6 0 46 16,-11 2-73-16,-11 1-5 0,-6-1 22 16,-2 4-78-16</inkml:trace>
  <inkml:trace contextRef="#ctx0" brushRef="#br0" timeOffset="121365.84">15767 12739 431 0,'0'0'0'0,"0"0"330"0,0 0-212 16,0 0-16-16,-28 65 3 0,24-19 12 15,1 12-24-15,-1 11-27 16,-1 11 35-16,-4 4-21 0,-2 2-33 16,-2-4-9-16,2-5-10 0,4-4-24 15,3-7-5-15,2-7 2 0,2-4-2 16,0-11-86-16,3-8 12 0,6-8-67 15,5-9-244-15,4-10-292 16</inkml:trace>
  <inkml:trace contextRef="#ctx0" brushRef="#br0" timeOffset="121746.1">16857 12846 839 0,'0'0'0'0,"0"0"279"16,0 0-140-16,0 0-48 15,0 0-45-15,0 0-8 0,0 0-2 16,80-20-12-16,-47 14-19 0,1 2-6 15,0 0 2-15,0 2-2 0,-2 2-120 16,-5 0-3-16,-2 0-129 0,-7 0-148 16</inkml:trace>
  <inkml:trace contextRef="#ctx0" brushRef="#br0" timeOffset="121917.32">16897 13002 844 0,'0'0'0'16,"0"0"268"-16,-61 31-88 0,54-27-87 15,7-2-41-15,1-2-23 16,12 0-14-16,11-6 5 0,11-3 0 16,9-1-18-16,7-1-4 0,0-2-3 15,2 1-43-15,3 3-66 0,-2-1 1 16,-5 3-91-16,-3 1-155 0,-8 0-35 16</inkml:trace>
  <inkml:trace contextRef="#ctx0" brushRef="#br0" timeOffset="122533.36">18460 13030 819 0,'0'0'0'16,"0"0"183"-16,0 0-61 0,0 0-40 16,61-3-11-16,-32 3-18 0,6 0-21 15,8 0-4-15,5-2-5 0,10 1-4 16,4-2-10-16,8-2 2 0,6 3-8 15,5-4 0-15,8-2 6 16,4-1-7-16,2 1 3 0,4-2 3 16,-1 2-8-16,3 0 0 0,1 3 18 15,1 0-13-15,3-1 0 0,4 4 6 16,9-1-11-16,1 1 0 0,9 1 0 16,5 0 4-16,3-2-8 15,-1 2 8-15,1-1-2 0,-4 1-1 16,-3 0 10-16,-4 1-2 0,-5 0 3 15,-8 0 12-15,-10 3-14 0,-10 1-5 16,-10 1 6-16,-8 0-12 0,-12-2-3 16,-10 0 8-16,-13-2-8 0,-14 3-59 15,-9 1-3-15,-15-1-51 16,-9 1-180-16,-17 0-178 0</inkml:trace>
  <inkml:trace contextRef="#ctx0" brushRef="#br0" timeOffset="123015.86">18772 13600 911 0,'0'0'0'0,"0"0"246"16,18-63-153-16,0 42-40 0,2 4-22 16,3 1-17-16,0 2 0 0,0 4 4 15,2 8-9-15,4 2-1 0,-2 0 3 16,0 5-8-16,-4 6 3 0,-2 7 3 16,-3 6 1-16,-2 5 7 15,-3 4 5-15,-5 2-14 0,1 0 3 16,1 2-1-16,-5-7-9 0,6 0 2 15,-1-6 1-15,-2-3-7 0,1-6 0 16,-3 0-14-16,1-4-44 0,-3-2-35 16,2-3-55-16,-3-4-89 0,-1-2-145 15,0-1-171-15</inkml:trace>
  <inkml:trace contextRef="#ctx0" brushRef="#br0" timeOffset="123216.47">19412 13353 954 0,'0'0'0'16,"0"0"193"-16,0 0-74 0,-83 55-46 15,37-24-28-15,-8 3 6 0,-6 7-9 16,-3 3-21-16,2 0-8 16,6 4-2-16,3-5-13 0,11-3 0 15,5-1 4-15,10-8-4 0,13-5-93 16,12-5-13-16,8-5-122 0,11-4-157 15,6-6-198-15</inkml:trace>
  <inkml:trace contextRef="#ctx0" brushRef="#br0" timeOffset="123561.77">19409 13783 916 0,'0'0'0'0,"0"0"264"15,0 0-146-15,0 0-61 0,0 0-25 16,77-62-1-16,-56 57-6 0,-1 5-15 16,-8 0-12-16,-3 8-4 15,-4 5 10-15,-4 3-8 0,-1 3-14 16,-7 4 20-16,-8-2-3 0,-1 2-2 15,-4-4 6-15,6 0 1 0,-1-6-5 16,8-3 2-16,2-6 10 0,4-1 12 16,1-3 11-16,0 0-18 0,7 0-14 15,3 0 4-15,7 0-8 16,6-3 1-16,5 2-8 0,6 1-66 16,4 0-62-16,6 0 64 0,3-1-176 15,-2 1-367-15</inkml:trace>
  <inkml:trace contextRef="#ctx0" brushRef="#br0" timeOffset="123828.21">20286 13697 833 0,'0'0'0'16,"0"0"412"-16,0 0-265 0,0 0-42 16,0 0-56-16,0 0-32 15,0 0-1-15,0 0 1 0,84-33-18 16,-48 24 2-16,2 1 2 0,0 1-4 16,-2 0-19-16,2 1-13 0,-3 0-34 15,-4 1-83-15,-1 4-13 0,-7-2-186 16,-5-1-456-16</inkml:trace>
  <inkml:trace contextRef="#ctx0" brushRef="#br0" timeOffset="124132.69">20890 13537 952 0,'0'0'0'0,"0"0"202"0,0 0-66 16,0 0-68-16,48-65-31 0,-32 51-6 15,2 2-5-15,3 1-14 0,-2 4-7 16,3 4 0-16,-2 1-7 0,-4 2-1 16,-1 9 6-16,0 3-5 0,-2 8 1 15,-1 5 2-15,1 8 38 16,0 5-10-16,-1 4 7 0,2-1-10 16,-5-1 1-16,4-1 1 0,0-5-17 15,1-4-11-15,0-1 0 0,-3-7 6 16,-4-7-15-16,-1-3-11 0,0-5-30 15,-2-6-38-15,5-1 6 16,-1-8-15-16,5-11-94 0,2-6-14 16,3-5-42-16,-2-8-56 0,4-5-36 15</inkml:trace>
  <inkml:trace contextRef="#ctx0" brushRef="#br0" timeOffset="124290.27">21478 13364 797 0,'0'0'0'0,"0"0"375"0,0 0-230 16,0 0-90-16,0 0-23 0,-70 39 14 15,31-7-6-15,-4 5-15 0,-9 3-6 16,-5 5-1-16,-3 1-8 0,-2 3-3 16,5-5 6-16,12-1-14 0,9-8-6 15,12-7-20-15,6-2-38 16,12-7-64-16,6-2-93 0,2-9-177 16</inkml:trace>
  <inkml:trace contextRef="#ctx0" brushRef="#br0" timeOffset="124525.68">21654 13714 1147 0,'0'0'0'0,"0"0"131"0,0 0-28 15,-18 64-32-15,5-28-32 0,1 5-5 16,0 3 8-16,2-3 3 0,-1 0-15 15,1-4-12-15,6-3-15 0,-2-3-4 16,4-2 2-16,1-7 4 0,0-4-26 16,-1-4-29-16,-2-1-42 0,2-5-95 15,-4-8-206-15,-4-1-471 16</inkml:trace>
  <inkml:trace contextRef="#ctx0" brushRef="#br0" timeOffset="125428.03">19291 11701 958 0,'0'0'0'16,"0"0"238"-16,0 0-147 0,0 0-17 15,-52 77-15-15,42-43-10 0,6-5-19 16,4 1-11-16,5-4-9 0,11-5-11 15,4-2-4-15,5-8 10 16,2-6-5-16,4-5-4 0,0-6 6 16,1-8-4-16,0-5-36 0,0-4 13 15,-4-4-6-15,-3 0-6 0,-4-2 22 16,-6-1-5-16,-1 2 0 0,-5-2 6 16,-2 3 2-16,-5 3 8 15,-2 6 8-15,0 6 0 0,0 4 4 16,-2 5 19-16,-1 3-10 0,-2 6-12 15,-1 13-1-15,-2 12-5 0,-2 6 2 16,2 11 32-16,3 1-15 0,-1 9 7 16,1 9 7-16,-1 5 8 0,2 3 2 15,-3 1-6-15,-2-2-10 16,-2-5-13-16,-5-5 3 0,1-10-8 16,-4-9 0-16,-3-8 13 0,0-11-8 15,0-7-6-15,1-7 6 0,3-9-9 16,0-3-1-16,-2-3 21 0,3-10-4 15,1-5-5-15,-1-5 4 16,3-6-15-16,3-3-1 0,0-4 4 16,6-1-13-16,5 2-4 0,5 2-6 15,7 7-19-15,2 6-16 0,7 2-1 16,2 5-25-16,8 1-52 0,3 3-34 16,1 3-174-16,1 0-270 15</inkml:trace>
  <inkml:trace contextRef="#ctx0" brushRef="#br0" timeOffset="125745.27">19723 12256 863 0,'0'0'0'16,"0"0"246"-16,0 0-75 0,0 0-83 16,0 0-31-16,0 0-18 0,0 0-12 15,0 0-12-15,0 0-7 0,70-49-9 16,-52 49-3-16,-2 5 8 0,-2 3-4 15,-2 4-14-15,-2 1 7 16,-3 0-2-16,-6 1 4 0,-1 3 10 16,-10 2-6-16,-6 5-1 0,-5-2 4 15,-3-2 3-15,-3 2-5 0,4-6 0 16,5 0 34-16,3-5-12 0,9-5-5 16,4-1-15-16,2-3-4 15,1-2-1-15,11 0 2 0,8-2-16 16,6-7 9-16,6-1-33 0,2-3-43 15,4 1 3-15,6-1-32 0,1 3-117 16,7 2 45-16,-5 2-113 0,-1-1-135 16</inkml:trace>
  <inkml:trace contextRef="#ctx0" brushRef="#br0" timeOffset="125995.65">20538 12218 1226 0,'0'0'0'0,"0"0"172"0,0 0-45 16,0 0-46-16,0 0-18 16,0 0 1-16,0 0-29 0,0 0-26 15,0 0-6-15,-16-39-6 0,43 35-14 16,10-3 23-16,5 3-12 0,1 2-95 15,0 1 40-15,-3-1-28 0,0 1-54 16,-3-4-34-16,-4 2-167 0,-3-1-345 16</inkml:trace>
  <inkml:trace contextRef="#ctx0" brushRef="#br0" timeOffset="126484.92">21226 11871 1154 0,'0'0'0'0,"0"0"205"15,0 0-113-15,0 0-40 0,0 0-14 16,0 0-9-16,-49 69-6 16,49-50-3-16,2-2-18 0,5-2-4 15,8 0 4-15,2-2-5 0,1-8-22 16,5-1-3-16,0-4-10 0,2-4-6 15,1-6 18-15,-2-8-3 0,-1-2 13 16,-3-5 7-16,0 2 3 0,-6-8 3 16,0 0 6-16,-2-1 0 15,-3 1-3-15,1 0 0 0,0 7 25 16,-4 7-13-16,1 4 12 0,-3 7-6 16,-4 4-4-16,2 6-5 0,-2 11-14 15,0 12 1-15,0 11 8 0,-1 9 13 16,-6 3-5-16,-5 6 8 0,2 5-4 15,0 0 14-15,-2-2-1 16,-2 0-7-16,-5-10-5 0,0-2 14 16,-3-9-7-16,-1-7-5 0,-4-8 7 15,1-4-10-15,-3-7-7 0,4-7 7 16,2-5-12-16,2-1-4 0,5-6 0 16,3-6 12-16,0-5-14 15,5-2 1-15,1-9-1 0,6 2-88 16,1-1 35-16,7 0-21 0,6 6-30 15,7 5-13-15,3 6-89 0,3 5-136 16,-1 1-86-16</inkml:trace>
  <inkml:trace contextRef="#ctx0" brushRef="#br0" timeOffset="126657.51">21855 12234 1123 0,'0'0'0'15,"0"0"241"-15,8 82-116 0,-8-50-39 16,-5 0-32-16,-4-2-26 0,0 1-5 16,0-1-19-16,4-2-8 0,-2 1-5 15,3-5-42-15,0-3-53 0,-2 1-64 16,-4-9-265-16</inkml:trace>
  <inkml:trace contextRef="#ctx0" brushRef="#br0" timeOffset="127262.35">22827 12958 937 0,'0'0'0'15,"0"0"321"-15,0 0-204 0,0 0-24 16,0 0-46-16,29-39-24 0,-2 34-11 15,7 0 2-15,5 3-13 0,4 0-2 16,0 2 2-16,-1 0-5 0,-4 4-122 16,0 3 2-16,-4 1-149 0,-5 0-219 15</inkml:trace>
  <inkml:trace contextRef="#ctx0" brushRef="#br0" timeOffset="127416.93">22932 13130 983 0,'0'0'0'0,"0"0"176"16,0 0-24-16,0 0-101 0,0 0-47 16,0 0-8-16,59 22 4 0,-9-25 0 15,4-5 4-15,6-2-66 0,-1 1-69 16,4 3-100-16,2 2-58 0,1 0-211 16</inkml:trace>
  <inkml:trace contextRef="#ctx0" brushRef="#br0" timeOffset="128175.1">24497 13141 738 0,'0'0'0'15,"0"0"275"-15,0 0-139 0,0 0-65 16,0 0-48-16,0 0 25 0,62-5 19 16,-17 3-24-16,10 4-4 0,6-1-10 15,10 1-13-15,6-2-5 0,8 0 7 16,0 1-11-16,4-1-7 16,1 3 0-16,2-2 14 0,4 2-13 15,1-1 12-15,3 1-8 0,5 3 1 16,3-2 5-16,3 0-8 0,4 1-1 15,-2-4 9-15,6-1-11 0,0 1 0 16,3-1 0-16,0 0 6 0,1-1-6 16,-1 1 0-16,3 0 1 0,1 3-5 15,0 4 8-15,-3-2-5 16,-3 4-2-16,-6 0 6 0,-3 1 0 16,-2 2-6-16,-3 0 6 0,1 1 0 15,-3 1-3-15,-1 3 0 0,0-4 11 16,-1 2-9-16,-5-5 11 15,1 1-5-15,-3-3-5 0,-6-2 11 16,-4 0-10-16,1 0-1 0,-6 0 9 16,-8-1-6-16,-8 3-4 0,-10-1 8 15,-15 0-11-15,-8 5-4 0,-15-1-9 16,-9 3-60-16,-10 1-103 16,-22-4-148-16,-19-8-740 0</inkml:trace>
  <inkml:trace contextRef="#ctx0" brushRef="#br0" timeOffset="136983.23">25926 13716 170 0,'0'0'0'0,"0"0"307"16,0 0-202-16,0 0-3 0,0 0 5 15,0 0 12-15,0 0-17 0,0 0-27 16,0-59 13-16,0 57-24 0,0 2-31 15,0 11-23-15,0 10 10 16,-2 13 10-16,-4 9 12 0,-6 8-6 16,-1 8-5-16,-9 1-4 0,-1 2 1 15,0-1-16-15,-2-4 1 0,5-5 3 16,1-4-2-16,7-9-3 16,3-7 1-16,4-8-15 0,-2-9 5 15,6-5 4-15,1-3-11 0,0-3 2 16,1-2-5-16,5 0-25 0,0-2-30 15,2 0-19-15,3-6-53 0,2-4-203 16,-2-2-232-16</inkml:trace>
  <inkml:trace contextRef="#ctx0" brushRef="#br0" timeOffset="137519.04">26591 14086 733 0,'0'0'0'0,"0"0"244"0,0 0-79 16,0 0-35-16,0 0-30 0,0 0-33 15,0 0-31-15,0 0-24 16,0 0-7-16,-15-21 0 0,42 25 13 16,2-1 0-16,4 1-13 0,-1-2-1 15,-2 1 3-15,-1-1-9 0,0-2 4 16,-1 0 2-16,-5 0-7 0,-1-2 2 15,-3-3 1-15,-6-2 0 0,-4 2-32 16,-3 1 20-16,-6 1-16 0,-2-2-19 16,-10 2-22-16,-5 2-73 15,-5 1-140-15,-3 0-78 0</inkml:trace>
  <inkml:trace contextRef="#ctx0" brushRef="#br0" timeOffset="138432.1">27654 14011 697 0,'0'0'0'0,"0"0"271"0,0 0-120 15,0 0-61-15,0 0-43 0,0 0-3 16,0 0-12-16,0 0-15 0,0 0 0 15,-4-47-7-15,3 47-8 0,-2 0 3 16,-5 5 1-16,1 3-8 0,-2 4 4 16,-1 2 5-16,-1-1-5 15,2 4 9-15,0-1 7 0,0 1-8 16,4 0 4-16,-1 0 2 0,3-1-7 16,-1-1 7-16,1 0 0 0,2-1-9 15,1-2 3-15,0 0-3 0,4-1-6 16,0 2 3-16,3-1 1 15,1 2-7-15,0-4 3 0,3 2 4 16,2-3-8-16,2-2 3 0,-1 1 0 16,2 1 0-16,-1-3 3 0,0-3-1 15,1 1-4-15,0-4 3 0,-2 0 1 16,-1 0-4-16,1 0 2 16,1 0 3-16,-2-4-6 0,1 1 5 15,-1-1 0-15,-2 3-4 0,-1-3 2 16,-2 2 2-16,-2-3-4 0,-1 0 2 15,0-1 3-15,0-2-5 0,0 3 3 16,-1-6 4-16,0 4-8 0,-1-5 4 16,0 1 3-16,1 0-7 15,-2 1 3-15,1 0 0 0,1-1 1 16,-2 3-1-16,0-4 0 0,0 1 2 16,-2 3-1-16,0-4 3 0,0 3-6 15,-2-3 4-15,0-2 5 0,-2 2-5 16,-3-1 5-16,3 0 4 15,-3 2-8-15,2 0 7 0,-3 1 3 16,1 2-7-16,0-1 9 0,-1 1-1 16,0 6-6-16,-3-3 5 0,-1 2-1 15,-2 2-11-15,-2 1 2 0,-3 0 0 16,2 4-6-16,-2 3 0 16,-3 1-29-16,0 2-47 0,-5 3-104 15,-3-7-278-15</inkml:trace>
  <inkml:trace contextRef="#ctx0" brushRef="#br0" timeOffset="142856.01">25180 12191 215 0,'2'-7'0'15,"1"1"268"-15,2-1-179 0,-2-2-30 16,1 0 30-16,1 0-15 15,-2 2-5-15,2-2 9 0,-2 7-23 16,-1-1-15-16,-1 2-3 0,-1 1-19 16,0 0-25-16,1 4 8 0,0 1 5 15,-1 7-8-15,2 1 4 0,1 6 18 16,-2 3-13-16,-1 1 12 16,0 7-3-16,0-2-8 0,0 2 14 15,-5 2-8-15,2 0-7 0,-3-4 10 16,0 0-8-16,-1-4-9 0,3-1 0 15,1-3 11-15,0-1-15 0,2-6 7 16,0-5-1-16,1-2-4 0,0-3 4 16,0-1-2-16,0-2 0 15,0 0-8-15,2-2 6 0,2-8 2 16,0 0 0-16,1-6 6 0,-1-1-8 16,2-2-13-16,0-3 15 0,-4-1 0 15,4-4-16-15,-2 0 13 0,3 1-3 16,0 1 8-16,1 3-4 0,2 2-7 15,0 4 12-15,-1 4-1 16,-1 0-4-16,0 5 4 0,4-1 10 16,-3 1-10-16,0 1 7 0,2 3-1 15,-5-2-5-15,3 3 8 16,-1 1-5-16,-1 1-7 0,1 0 2 0,-3 0 11 16,1 1-14-16,-3 3 4 15,5 0 3-15,-4 2-6 0,1 7 2 16,-1 2 12-16,1 2-13 0,-2 3 0 15,-1 1 24-15,-2-1-21 0,0 4 13 16,0-2-4-16,-4 1-10 16,-3-3 10-16,0 0-8 0,2-4-8 15,-1-2 8-15,2-4-1 0,3-2-5 16,-1-1 4-16,0-4-2 0,2-2 0 16,0-1 0-16,-2 0 4 0,2 0-6 15,0 0 3-15,0-4-4 0,0-3-23 16,4-2 10-16,-1-1 2 15,5-5-3-15,-2 2 13 0,4-5-1 16,0-5-6-16,2 4 5 0,0-8-1 16,-1 1-4-16,1 0 9 0,1-2-3 15,2 2-3-15,0 2 7 16,-2 3-1-16,0 2 1 0,2 5 2 16,-6 3 15-16,-2 4-6 0,1 0 14 15,-2 4-6-15,-2-2-7 0,-2 4 9 16,0 1-6-16,-1 0-14 0,-1 0 0 15,0 0 6-15,0 3-6 0,0 7 0 16,0 8 19-16,0-1-12 0,0 6 12 16,0 4-1-16,0-2-2 0,0 8 16 15,-1-4-2-15,0 0-11 16,1 0 8-16,0-3-9 0,0-3-14 16,2-1 6-16,-1-2-6 0,0-3-8 15,2-1 7-15,-2-2 0 0,3 0-6 16,-2-3-43-16,0 0-5 15,4-3-59-15,-6-4-97 0,1 4-97 16,2-4-146-16</inkml:trace>
  <inkml:trace contextRef="#ctx0" brushRef="#br0" timeOffset="143146.03">25767 12380 806 0,'0'0'0'0,"0"0"230"16,0 0-92-16,0 0-71 0,0 0-42 16,0 0 6-16,0 0 2 0,0 0-13 15,74-29 1-15,-47 28-9 0,0 1-10 16,3-3 6-16,-1 2-5 15,3-1-6-15,-1-2 6 0,-2 3-2 16,-1-3-2-16,-5 1-29 0,-2 2-15 16,-3-4-46-16,-3 1-71 0,-3 1-45 15,-7-2-50-15,-3-2-211 0</inkml:trace>
  <inkml:trace contextRef="#ctx0" brushRef="#br0" timeOffset="143374.41">25983 12143 648 0,'0'0'0'15,"0"0"231"-15,0 0-139 0,0 0-18 16,0 0 38-16,-30 79-23 0,23-43-24 16,-2 3-1-16,-2 3-23 0,-2-3-10 15,1 1 7-15,1 0-23 0,0-4-14 16,6-5 6-16,3-3-6 15,1-3-2-15,1-2-58 0,1-5-21 16,7-4-52-16,5-4-53 0,-1-4-87 16,1-6-201-16</inkml:trace>
  <inkml:trace contextRef="#ctx0" brushRef="#br0" timeOffset="144267.07">26174 12419 916 0,'0'0'0'0,"0"0"324"0,0 0-252 15,0 0-47-15,0 0-15 0,0 0-4 16,0 0 4-16,72-46-9 0,-50 37-2 16,0-1 1-16,2-3 1 0,1 3-2 15,3-3 0-15,0-2 2 0,0 1-2 16,-3-1 2-16,-1 0-3 0,-4 0-4 15,-3-3 5-15,0-1-14 16,-5-3-8-16,-4 3 4 0,-2-1-1 16,-6 2-16-16,0 1 1 0,0-4 5 15,0 6-3-15,-6-2 17 16,0 3 10-16,-5 9 2 0,5-1 8 16,-4 6 23-16,0 0-6 0,0 0 13 15,1 0-12-15,-2 3-9 0,1 2 9 16,1 9-6-16,0-1-6 0,-5 6 14 15,3 2-4-15,-4 4-7 0,2 4 12 16,0 7-4-16,-2 5-4 0,1 3 12 16,-1-2-7-16,4 2-8 15,-2-3 5-15,2 0-12 0,3-3-5 16,0-5 6-16,4-3-7 0,4-5-2 16,0-2-1-16,0-4 1 0,2-5-13 15,4-7-5-15,-2 0-9 0,0-4-14 16,1-1 8-16,2-2 3 15,-1-3-3-15,3-5 3 0,-1-3-3 16,0 1-5-16,2-4 16 0,-2-1 10 16,0 1-2-16,-2-4 15 0,2 0 0 15,-3-1 0-15,1 2 0 0,-2 1 24 16,2 0-9-16,-2 4 17 16,-1 2-2-16,3 0-1 0,-3 3 8 15,1 0-12-15,3-1-15 0,-1 3 9 16,2 0-7-16,2 1-4 0,0-2 11 15,2 0-7-15,-1 4-4 0,0 0 9 16,1 2-9-16,-1 0-7 16,1 0 12-16,-1 2-10 0,0 3-5 0,-1 1 4 15,0 1 2-15,-1 3-7 16,1 0 6-16,-2 2-3 0,0 3-6 16,-1-2 2-16,-3-1-7 0,-3 2-4 15,-1-3-3-15,-1 1-2 16,-8 1 5-16,-2-4 7 0,-3 0-5 15,-2-4-4-15,-4 1 11 0,-1 0 7 16,0-6-2-16,0 0 2 0,7 0 3 16,1 0-1-16,5 0 23 0,4-1-6 15,1 0 2-15,0-1 10 16,3 1-13-16,0 1-11 0,0 0 1 16,6 0-6-16,0 1-2 0,4 5 10 15,5 2 1-15,0 3-7 0,0 3 13 16,-2-1-10-16,4 1-8 0,-2-1 0 15,-1 2 3-15,3-2-1 0,-3-4 4 16,-4 0-9-16,0-2-27 16,-2-3-32-16,-2 0-27 0,4-3-55 15,1-1-157-15,0-1-85 0</inkml:trace>
  <inkml:trace contextRef="#ctx0" brushRef="#br0" timeOffset="144616.81">27057 12087 972 0,'0'0'0'0,"0"0"125"16,0 0-24-16,0 0-37 0,0 0-21 16,70-11-19-16,-51 25-2 15,7 5 17-15,-2 8-13 0,0 2-8 16,2 7 14-16,-5 4 0 0,-2 5-7 16,-4 1 6-16,-5 0-13 0,-4 1-9 15,-6-2 14-15,-4-3-12 0,-12-1-9 16,-5 1 8-16,-8-4-9 15,-4 1-2-15,-7-5-20 0,0-1-43 16,-3-6-60-16,-3-2-189 0,-2-6-310 16</inkml:trace>
  <inkml:trace contextRef="#ctx0" brushRef="#br0" timeOffset="145195.29">25101 11870 684 0,'0'0'0'0,"0"0"248"15,0 0-102-15,0 0-76 0,0 0-29 16,-62 8 8-16,42 14-9 15,-6 9 2-15,0 7 17 0,-1 7-17 16,-2 3-6-16,7 4 10 0,4-1-15 16,5-1-10-16,8 0 10 0,4-3-17 15,2-3-8-15,10-3 8 16,2 1-11-16,7-2-6 0,4 0 6 16,4 2-6-16,8 0-49 0,3 2-30 15,6 0-37-15,2-2-134 0,3-4-400 16</inkml:trace>
  <inkml:trace contextRef="#ctx0" brushRef="#br0" timeOffset="145801.64">27817 12498 782 0,'0'0'0'0,"0"0"346"15,0 0-192-15,0 0-54 0,0 0-11 16,0 0-43-16,0 0-23 0,0 0 2 15,0 0-10-15,45-15-4 0,-16 15 7 16,4 4-6-16,4-1-8 0,0 0 5 16,2 0-8-16,0 0-2 15,-4 1 1-15,-3 1-3 0,-3-1-67 16,-3 0 7-16,-7 1-20 0,-5-1-65 16,-10-1-226-16,-4-3-194 0</inkml:trace>
  <inkml:trace contextRef="#ctx0" brushRef="#br0" timeOffset="147072.71">28638 12453 808 0,'0'0'0'0,"0"0"249"15,0 0-96-15,0 0-53 0,0 0-55 16,0 0-25-16,0 0 5 0,0 0 7 15,0 0-19-15,73 9-8 0,-46-13 1 16,4-6-1-16,1 1-9 16,0-6 8-16,2 0-2 0,-3-3-4 15,0-1 4-15,-5 0 1 0,-1-2-4 16,-2-4 0-16,-4 1 0 0,-2-3-14 16,-6-1-1-16,-1-2-7 0,-3 6-2 15,-6 0 9-15,-1 7 6 16,0 3 2-16,-7 3 8 0,0 6 0 15,-3 3 0-15,-2 2 2 0,-1 1 3 16,-1 5-5-16,1 4 0 0,-1 3 14 16,0 6-8-16,-2 3 11 0,-1 4-4 15,0 5 0-15,-2 2 7 0,0 5-6 16,0 1-4-16,1 3 7 16,-1 4-7-16,-4 0-2 0,0 6 13 15,0 1-3-15,0 0-5 0,3-5 7 16,4 0-11-16,0-7-6 0,5-6 8 15,0-5-8-15,3-7-6 0,3-7 6 16,1-4 1-16,4-5-9 0,0-5 7 16,3-2-4-16,5 0-30 15,3-2 14-15,0-5 5 0,0-3-1 16,3 0 10-16,-4-1-8 0,0 3-10 16,-2 0 10-16,1 2-3 0,-3 0 2 15,-1-3 13-15,2 3 0 0,-4-3-8 16,2-1 12-16,1-1-2 15,2-5-2-15,1-2 0 0,0-2-2 16,1-5-3-16,2-1 10 0,1 0-7 16,2 1-4-16,-1 4 12 0,0 4-7 15,-1 3-3-15,-4 4 8 0,0 5 7 16,-1 0-3-16,-4 0 10 16,1 5-8-16,-2-1-7 0,1 1 8 15,2-2-8-15,1 2-5 0,0 0 4 16,3 0 4-16,-3 5-7 0,4-2 2 15,0 3 4-15,0-3-5 0,1 4 0 16,-3-2 5-16,2 4-6 16,-2-2 2-16,1 2 3 0,-7 1-5 15,0 0 2-15,-2 0 2 0,-1 1-3 16,0 2 0-16,0-1 7 0,0-2-10 16,-4-1 6-16,-1-1 1 0,-1-1-4 15,-1-1 0-15,-3 1 6 0,-3-4-7 16,-4 1 2-16,-2-3 0 15,-4 1-10-15,-1 0 9 0,-1 0 0 16,2 0-19-16,1-2 19 0,0 2 0 16,5-1-8-16,3-1 13 0,4 3-6 15,5-3-3-15,4 0 8 16,0 0-2-16,-1 0-2 0,2 1 0 16,0-1 10-16,3 0-12 0,-1 0 4 15,3 0 5-15,2 3-6 0,2-1 7 16,2 2-3-16,0 0-2 0,0 4 7 15,0 1-8-15,0 4-4 0,2 1 4 16,1 4 4-16,1 1-7 0,-1 5 2 16,4 2 3-16,1 2 6 15,2 0 23-15,2-4-27 0,-9-4-12 16,4 1 12-16,-5-6-3 0,-2-4-6 16,1-5-9-16,-3-3-25 0,-3-3-25 15,-1 0-41-15,-3-7-46 0,-2-6-210 16</inkml:trace>
  <inkml:trace contextRef="#ctx0" brushRef="#br0" timeOffset="149501.18">30111 13484 182 0,'0'0'0'0,"0"0"490"0,0 0-329 15,0 0 6-15,0 0-4 0,0 0-71 16,0 0-27-16,0 0-9 16,3-29-28-16,10 28-11 0,3 1 4 15,3-1-9-15,5 1-6 0,1 0 6 16,5 0-9-16,1 0-6 0,3-1 6 15,-1 1-1-15,-2 5-34 0,-1-3-34 16,-4 5-26-16,-6-4-92 16,-7 0-124-16,-11 2-39 0</inkml:trace>
  <inkml:trace contextRef="#ctx0" brushRef="#br0" timeOffset="149663.31">30151 13625 726 0,'0'0'0'15,"0"0"142"-15,0 0 12 0,0 0-61 16,0 0-52-16,0 0 26 0,0 0-18 16,0 0-33-16,89-3-5 0,-57-1-10 15,4 2-2-15,0 1-86 16,3 0-74-16,-4 1-123 0,0 0-289 16</inkml:trace>
  <inkml:trace contextRef="#ctx0" brushRef="#br0" timeOffset="150045.84">31004 13622 882 0,'0'0'0'16,"0"0"238"-16,0 0-108 0,0 0-65 15,0 0-29-15,0 0 0 16,0 0-22-16,0 0-15 0,0 0 2 16,-4-33 9-16,28 33-9 0,7 5 12 15,10 0-10-15,8 1-5 0,8-2 4 16,7 3 6-16,8 1-2 0,3-4 12 15,9 1-9-15,0-3-5 16,4-2 7-16,1 0-7 0,-5 0-5 0,-4 0 2 16,-5-1 15-16,-9-6-19 15,-9 2 6-15,-7-1-1 0,-12 5-31 16,-9-2-42-16,-7 0-26 0,-2 2-133 16,-11-5-226-16</inkml:trace>
  <inkml:trace contextRef="#ctx0" brushRef="#br0" timeOffset="150857.44">31387 12851 732 0,'0'0'0'16,"0"0"201"-16,0 0-89 0,0 0-31 15,0 0-2-15,-11 73 4 0,6-40-31 16,0 0-13-16,2 2 0 0,1-2-21 16,2-4-12-16,0-4 6 0,0-4-10 15,4-5-4-15,3-5 4 0,-4-3 0 16,4-4-2-16,-4-3-9 16,2-1-7-16,5-4-7 0,1-5 15 15,0-4-1-15,2-3-9 0,3-3 12 16,-2-4-8-16,-1-4 6 0,-2 0 10 15,0-2-2-15,-1 1 0 0,2 4 0 16,-2 4-1-16,1 2-6 16,1 10 14-16,-4 3 3 0,-2 2-8 15,-1 3 12-15,-2 2-10 0,0 5-4 16,2 8 0-16,-2 4 19 0,-3 4-11 16,0 2 18-16,0 5-9 0,-3-2-5 15,-2 1 10-15,1-4-7 0,-2-1-9 16,5-5 7-16,-2-6-12 15,2-1-2-15,1-5 2 0,-1-2 1 16,1-4-3-16,0-1 2 0,0 0 1 16,0 0-3-16,3-1 2 0,5-6-3 15,5-5-12-15,3-5 11 16,6 1-5-16,3-4-7 0,3-1 14 16,-5-3-3-16,3-1-3 0,1-1 10 15,0 0-4-15,3-1-3 0,0 4 8 16,3 5-5-16,-3 2-7 0,-3 7 16 15,-6 2 8-15,-8 7-10 0,-3 0 8 16,-5 10-11-16,0 3-5 0,-4 6 4 16,-1 4 20-16,-7 6-9 15,-7 2 20-15,-1 2-6 0,0-1-4 16,-1-2 14-16,3-3-13 0,4-5-10 16,3-3 5-16,1-2-14 0,5-2-10 15,5-3 10-15,1 0-5 16,5-2-6-16,0-1 4 0,2 1-45 15,2 0-32-15,1 1-44 0,-2 0-77 16,2 0-224-16</inkml:trace>
  <inkml:trace contextRef="#ctx0" brushRef="#br0" timeOffset="151197.37">31617 13936 1036 0,'0'0'0'0,"0"0"315"16,-37 66-209-16,19-36-17 0,0 3-48 15,5 2-15-15,1 0 7 16,2 2-16-16,3 0-18 0,6 0 2 16,-2 1 4-16,2-4-5 0,0 0-117 15,-3-2-33-15,0-4-164 0,-5-4-506 16</inkml:trace>
  <inkml:trace contextRef="#ctx0" brushRef="#br0" timeOffset="151714.2">29974 15511 878 0,'0'0'0'0,"0"0"297"16,0 0-162-16,0 0-33 0,0 0-65 15,0 0-35-15,0 0 19 16,0 0-2-16,0 0-10 0,56 25 3 16,-26-20-9-16,-2 0-6 0,0 1 5 15,-1 3-4-15,-5-4-111 0,0 2-14 16,-1-1-115-16,-8-3-75 0,-3-2-274 15</inkml:trace>
  <inkml:trace contextRef="#ctx0" brushRef="#br0" timeOffset="151852.01">29932 15704 985 0,'0'0'0'0,"0"0"232"0,0 0-139 0,0 0-63 15,0 0-37-15,0 0 7 16,0 0 0-16,94-5 4 0,-50 2-6 15,3-2-299-15,3 0-50 0,4-5-110 16</inkml:trace>
  <inkml:trace contextRef="#ctx0" brushRef="#br0" timeOffset="152451.41">30839 15472 1098 0,'0'0'0'16,"0"0"141"-16,0 0-32 0,0 0-13 15,0 0-47-15,-51 71-16 16,34-40 5-16,1 4-12 0,0 4-11 0,4 2 9 16,0-1 5-16,4-3-17 15,4-2-2-15,2-9-8 0,2-1-4 16,0-6 2-16,4-7-3 0,1-3-31 16,2-8 4-16,4-1-4 0,1-9-5 15,5-4 16-15,4-6 2 16,2-6-1-16,1-1 5 0,2-5 4 15,-2-1 6-15,-2 0 8 0,2 3-1 16,-2 6 0-16,-6 4 0 0,2 7 26 16,-7 5-5-16,-3 3 12 0,-3 3-15 15,-3 2-12-15,-2 5 12 0,1 9-6 16,0 4-3-16,-1 0 10 16,0 6-9-16,-2-2-6 0,2-1 12 15,0 7-2-15,0-4 5 0,0-2 1 16,0 0-16-16,0-1-1 0,0 0 8 15,0-3-9-15,0-3-4 0,0-5 4 16,0-3 0-16,0-4-15 0,0-4 0 16,2-1-9-16,10-10 0 15,6 0 15-15,5-5-4 0,3-5-5 16,4-4 14-16,1-6-6 0,2-1-5 16,0-2 13-16,-1 0 0 15,1 3-9-15,0 3 13 0,-3 5 3 0,1 7-1 16,-2 8 21-16,-5 3-10 15,-1 5-6-15,-6 0 6 0,-8 7-5 16,-3 13-9-16,-4 7 14 0,-1 8-1 16,-1 6-5-16,-6-1 24 0,-4 1-7 15,-2 1-5-15,4-5 13 16,-1 0-17-16,6-7-18 0,2-4 7 16,1-4-8-16,7-6 0 0,4-4-57 15,6-5-25-15,4-2-29 0,4-5-76 16,1-12-251-16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B3F83-2BE5-4220-9AAB-FE3FFC775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DF527B-2229-47BE-A73A-3ADC0287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77870-D602-488C-9C71-9E183F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5A1CA-CA07-47F4-B6DC-921922A8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EED849-5018-4A79-8D5D-79E7436B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7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0E23-9212-43C3-AE44-EAE89CF3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DAE3C9-238B-4CF7-BA22-20B8CBA99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DF63F-FB0F-46DC-8309-2A5C67F8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34EAE-8866-43F0-9D87-49F548A8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617AE-3C49-4357-BA50-648AE529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2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AFCC4E-5430-427E-A37F-E1555C63C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2FE7B-D6BA-4193-AE8F-534DB9C5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ADB96A-97B5-4F42-A1AE-190F2EC2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BF22C-B7E9-483B-83FB-A548434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623DA-F2E8-4F57-9DFA-1C1AA9B3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BEA01-D81A-4839-BA1A-87C9166E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1A48-43B0-4CAF-8B44-C3B8A2AA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286A5D-7DFB-413E-A653-413EE956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9AD7C-43DD-4633-8529-BA24DF3A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29FCEA-88F2-4BEC-A95B-6BE804DD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2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EB457-0F2F-4112-8620-10E777A1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DB8B62-82B5-4D29-BBEF-5097CAD6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1DBB2A-9D7F-4046-AD1C-6FDBE7AA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8D442-34BD-4306-9BB7-686FD1E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081AF-14D4-4A75-81CD-29C5FE28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BB215-09AB-4935-A7FA-8AF66513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A93724-F9E0-4FEC-99BB-890E7CF9E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0EFA42-ED62-4C96-B36A-B64B620C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5D5B86-9D27-4324-A467-02C8313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4A5C61-B4D7-4994-B152-E0753538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B680-7014-42FA-8077-FB3106C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2DFFB-FAB7-4658-B60A-3DBB582C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AD941-4E46-4100-81C0-F6321B0D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FC069-85C2-495B-989B-89897809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69F2B-6FEE-4A34-93D1-D6ECC515D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4D66F1-B478-43DC-B3A2-4DE848264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327776-B1E7-403B-ADAE-3FF55C4E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B8FBE3-94D2-4E08-B50D-C81FAB4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773A8-C15E-41D7-9558-05838D2D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42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4A20A-32B0-4619-9232-8376A94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9AF4D8-3D08-4151-81ED-22970F22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BD9C8F-5ED0-4850-95F3-42E8E69D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B63DE0-2268-4424-B4E3-3A54A0F8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61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D9B9A-7BD6-47B3-A490-271CF167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2E08F8-B7D1-4FBE-AABD-EC830838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5AE62A-1C1D-4CE5-8501-26B9775A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1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BA08F-6AE4-4ABF-AD99-21D6E0F9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79EF6-AF70-4392-A758-47E86F40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086F1B-1700-44EA-A485-34940F7EE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52931-D61A-4370-A3AD-32A8CC18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0F9F1-730F-4C8D-805C-50C16C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93704A-0FE2-43F9-BF63-020C214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5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AF19B-041B-43F9-840B-362A483B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1CAF52-4840-460C-8F35-592D07B16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3F39BD-0701-4C37-93A5-65E65020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F8D10F-9FFD-47DE-928F-87C5D8A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01B9F9-5173-4247-9C15-0BCDCAE9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DBC031-C996-493B-B740-72A1CDFB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4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A66E02-0F84-4F0C-BB33-38D5B192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2840F8-38D4-4418-94F6-730F2455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EEF5E5-E78E-4818-A15B-BC08EE01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FEB0-3ADC-43B6-918F-12834A9659BB}" type="datetimeFigureOut">
              <a:rPr lang="zh-TW" altLang="en-US" smtClean="0"/>
              <a:t>2022/2/25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7F674-C5D0-49F2-8525-3BB0995C6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D4456-4839-43BC-BA08-9DD42E9B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6781-7C82-4E56-A4B6-F838D3464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5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customXml" Target="../ink/ink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customXml" Target="../ink/ink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23CA9-052F-472B-9D35-BB8421445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深度學習數學基礎</a:t>
            </a:r>
            <a:r>
              <a:rPr lang="en-US" altLang="zh-TW" dirty="0"/>
              <a:t>-1</a:t>
            </a:r>
            <a:br>
              <a:rPr lang="en-US" altLang="zh-TW" dirty="0"/>
            </a:br>
            <a:r>
              <a:rPr lang="zh-TW" altLang="en-US" sz="4400" dirty="0"/>
              <a:t>向量、微分、</a:t>
            </a:r>
            <a:r>
              <a:rPr lang="en-US" altLang="zh-TW" sz="4400" dirty="0" err="1"/>
              <a:t>PyThorch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119CC-458C-476B-8922-1657A1965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8213"/>
            <a:ext cx="9144000" cy="1113800"/>
          </a:xfrm>
        </p:spPr>
        <p:txBody>
          <a:bodyPr/>
          <a:lstStyle/>
          <a:p>
            <a:r>
              <a:rPr lang="zh-TW" altLang="en-US" dirty="0"/>
              <a:t>萬能科技大學資訊工程系暨電資研究所</a:t>
            </a:r>
            <a:endParaRPr lang="en-US" altLang="zh-TW" dirty="0"/>
          </a:p>
          <a:p>
            <a:r>
              <a:rPr lang="zh-TW" altLang="en-US" dirty="0"/>
              <a:t>江義淵  助理教授</a:t>
            </a:r>
          </a:p>
        </p:txBody>
      </p:sp>
    </p:spTree>
    <p:extLst>
      <p:ext uri="{BB962C8B-B14F-4D97-AF65-F5344CB8AC3E}">
        <p14:creationId xmlns:p14="http://schemas.microsoft.com/office/powerpoint/2010/main" val="208835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3919-D0FC-40C2-B679-413995FF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432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函數與函數的導數</a:t>
            </a:r>
          </a:p>
        </p:txBody>
      </p:sp>
    </p:spTree>
    <p:extLst>
      <p:ext uri="{BB962C8B-B14F-4D97-AF65-F5344CB8AC3E}">
        <p14:creationId xmlns:p14="http://schemas.microsoft.com/office/powerpoint/2010/main" val="305546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1707-D60A-433C-AC50-2F21FA36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r>
              <a:rPr lang="en-US" altLang="zh-TW" dirty="0"/>
              <a:t>(function)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C5EE6-3CFB-47AC-9CE2-9DAEE808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29F3B7-901D-4C93-A48B-8297125A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208"/>
            <a:ext cx="4678796" cy="40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A4494-38E2-49F8-A05A-EC5FC6C4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66075-B657-473F-8352-5E05D1BD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D2AA871-5D5F-445B-BE9B-C95F5B2D1D94}"/>
              </a:ext>
            </a:extLst>
          </p:cNvPr>
          <p:cNvGrpSpPr/>
          <p:nvPr/>
        </p:nvGrpSpPr>
        <p:grpSpPr>
          <a:xfrm>
            <a:off x="838200" y="254037"/>
            <a:ext cx="10602805" cy="6192114"/>
            <a:chOff x="794597" y="332943"/>
            <a:chExt cx="10602805" cy="61921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45D0890-9F53-470C-AFAE-1AF8F632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597" y="332943"/>
              <a:ext cx="10602805" cy="619211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C4C9232-5D5F-4BEC-B75C-6E61E33F2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6231" y="1404898"/>
              <a:ext cx="1724266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9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72227-BE40-435D-9DC5-F1470C07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C6FAE-F048-4FA7-9A47-A9D60395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7FEFA1F-A2AE-4C3A-BEA6-87577FE3B4A4}"/>
              </a:ext>
            </a:extLst>
          </p:cNvPr>
          <p:cNvGrpSpPr/>
          <p:nvPr/>
        </p:nvGrpSpPr>
        <p:grpSpPr>
          <a:xfrm>
            <a:off x="1285203" y="47153"/>
            <a:ext cx="9621593" cy="6763694"/>
            <a:chOff x="1285203" y="47153"/>
            <a:chExt cx="9621593" cy="676369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AE639DB-DF4A-42F3-96FA-557D78CF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203" y="47153"/>
              <a:ext cx="9621593" cy="676369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716AAA9-C061-4C0D-A496-B5A7390A4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0102" y="528865"/>
              <a:ext cx="1695687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19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270F-E19B-4BE6-9AEE-4EB25CEC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EA6E8-2A4A-4F63-94FE-698F79F8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9CC3E92-828F-4973-9B88-B8852A9A64F2}"/>
              </a:ext>
            </a:extLst>
          </p:cNvPr>
          <p:cNvGrpSpPr/>
          <p:nvPr/>
        </p:nvGrpSpPr>
        <p:grpSpPr>
          <a:xfrm>
            <a:off x="1989714" y="423443"/>
            <a:ext cx="9116697" cy="6011114"/>
            <a:chOff x="1989714" y="423443"/>
            <a:chExt cx="9116697" cy="60111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0ED6897-C3AE-47D9-9C0D-E737E00B1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9714" y="423443"/>
              <a:ext cx="9116697" cy="601111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A43C4B6-3183-4051-892B-52BB0CC0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432" y="1187361"/>
              <a:ext cx="3238952" cy="638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68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E6B54-E1CF-446F-A003-2F6C27C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46A1BD-5701-4E12-9AC1-1A22C2E1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87B11A8-9C79-4166-906D-51F3922F5610}"/>
              </a:ext>
            </a:extLst>
          </p:cNvPr>
          <p:cNvGrpSpPr/>
          <p:nvPr/>
        </p:nvGrpSpPr>
        <p:grpSpPr>
          <a:xfrm>
            <a:off x="1817803" y="1375460"/>
            <a:ext cx="9086473" cy="5332233"/>
            <a:chOff x="1817803" y="1375460"/>
            <a:chExt cx="9086473" cy="53322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C763391-D835-4349-8264-8407C808A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803" y="1375460"/>
              <a:ext cx="8148130" cy="533223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24C71A5-5153-4533-B7E3-47DB2526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7589" y="1375460"/>
              <a:ext cx="1876687" cy="2343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463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7556B-E14B-41C2-B375-31F89324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斜率的定義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EB601-49A4-4877-BC2B-3507D80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F77821E-F3FC-4A21-9DC0-8754CD50A54A}"/>
              </a:ext>
            </a:extLst>
          </p:cNvPr>
          <p:cNvGrpSpPr/>
          <p:nvPr/>
        </p:nvGrpSpPr>
        <p:grpSpPr>
          <a:xfrm>
            <a:off x="1229898" y="1381082"/>
            <a:ext cx="7842183" cy="5187182"/>
            <a:chOff x="1229898" y="1381082"/>
            <a:chExt cx="7842183" cy="518718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B3EC886-C2AA-4081-B743-D26661FA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898" y="1412754"/>
              <a:ext cx="7842183" cy="515551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37AC0A8-3E4B-497C-B6F5-CBE4174EF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5925" y="1381082"/>
              <a:ext cx="1428949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57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D22B3-89CA-483C-9132-D2D910A8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430BA-2085-49E7-A70E-CE04AFF3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7774F8-8CD6-4A71-ACA8-9E41FE7ECCEB}"/>
              </a:ext>
            </a:extLst>
          </p:cNvPr>
          <p:cNvGrpSpPr/>
          <p:nvPr/>
        </p:nvGrpSpPr>
        <p:grpSpPr>
          <a:xfrm>
            <a:off x="3104860" y="236208"/>
            <a:ext cx="8444958" cy="6807028"/>
            <a:chOff x="3300069" y="359498"/>
            <a:chExt cx="8444958" cy="68070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FA7DA6A-A383-4380-A46B-6D4E7063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069" y="365125"/>
              <a:ext cx="6748057" cy="6801401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3801288-D6BB-46C6-AF89-91D5E7FC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4392" y="359498"/>
              <a:ext cx="2400635" cy="1676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42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20A50-8C23-444D-AC68-0C8838E2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切線斜率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0F31A-2CD3-4E57-80B0-CE4A32E9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1D0EDF3-1D32-406F-90E3-AE46DB550E86}"/>
              </a:ext>
            </a:extLst>
          </p:cNvPr>
          <p:cNvGrpSpPr/>
          <p:nvPr/>
        </p:nvGrpSpPr>
        <p:grpSpPr>
          <a:xfrm>
            <a:off x="4984423" y="524179"/>
            <a:ext cx="7207577" cy="5809642"/>
            <a:chOff x="3300069" y="359498"/>
            <a:chExt cx="8444958" cy="68070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5A4F1A5-0206-40EF-9E87-0521EA381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069" y="365125"/>
              <a:ext cx="6748057" cy="680140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18F74FF-AD24-418C-8B06-EDB7AFBA5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44392" y="359498"/>
              <a:ext cx="2400635" cy="1676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02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89906-C5EC-44F1-9758-E26C9F17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極限值與函數值不相等的例子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403EB-3E94-45C5-9946-DB3382FA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BA71972-1F58-4650-893B-85E45BB37B3F}"/>
              </a:ext>
            </a:extLst>
          </p:cNvPr>
          <p:cNvGrpSpPr/>
          <p:nvPr/>
        </p:nvGrpSpPr>
        <p:grpSpPr>
          <a:xfrm>
            <a:off x="838200" y="1517793"/>
            <a:ext cx="6982145" cy="4967002"/>
            <a:chOff x="838200" y="1517793"/>
            <a:chExt cx="6982145" cy="496700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40380D6-6D4B-431C-909A-EAF47017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39303"/>
              <a:ext cx="6982145" cy="4845492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D1EF243-430E-4D67-A74B-A443321FB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72" y="1517793"/>
              <a:ext cx="2095792" cy="962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7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E5A15-BEAC-402D-B283-5ACF3CDA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40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194594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28B7C-BF2B-4D5B-8BA4-39C91134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686" y="1967893"/>
            <a:ext cx="2593369" cy="1325563"/>
          </a:xfrm>
        </p:spPr>
        <p:txBody>
          <a:bodyPr/>
          <a:lstStyle/>
          <a:p>
            <a:r>
              <a:rPr lang="en-US" altLang="zh-TW" b="1" dirty="0" err="1"/>
              <a:t>PyTorch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05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14F49-7A2B-433D-8525-6FAB410D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整數</a:t>
            </a:r>
            <a:r>
              <a:rPr lang="en-US" altLang="zh-TW" dirty="0"/>
              <a:t>List</a:t>
            </a:r>
            <a:r>
              <a:rPr lang="zh-TW" altLang="en-US" dirty="0"/>
              <a:t>轉成</a:t>
            </a:r>
            <a:r>
              <a:rPr lang="en-US" altLang="zh-TW" dirty="0"/>
              <a:t>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657A7-67D5-412A-824B-F4569DA5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F77B44-3731-4893-A2F3-8836C4BF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459"/>
            <a:ext cx="12192000" cy="23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4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E23E0-6D62-49C9-BA7F-B75EA1C5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浮點數</a:t>
            </a:r>
            <a:r>
              <a:rPr lang="en-US" altLang="zh-TW" dirty="0"/>
              <a:t>List</a:t>
            </a:r>
            <a:r>
              <a:rPr lang="zh-TW" altLang="en-US" dirty="0"/>
              <a:t>轉成</a:t>
            </a:r>
            <a:r>
              <a:rPr lang="en-US" altLang="zh-TW" dirty="0"/>
              <a:t>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9081D-2B81-427F-BF2E-5071492A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0D83AB-4BF7-4171-AD1F-50E4DB17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285"/>
            <a:ext cx="12192000" cy="24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6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EC322-C791-40BA-A40D-3E9A8DDE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浮點數</a:t>
            </a:r>
            <a:r>
              <a:rPr lang="en-US" altLang="zh-TW" dirty="0"/>
              <a:t>List</a:t>
            </a:r>
            <a:r>
              <a:rPr lang="zh-TW" altLang="en-US" dirty="0"/>
              <a:t>轉成整數</a:t>
            </a:r>
            <a:r>
              <a:rPr lang="en-US" altLang="zh-TW" dirty="0"/>
              <a:t>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405301-8FCD-4D41-8E25-12E07069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22256B8-1DE7-4335-A6BC-F1556415B4EC}"/>
              </a:ext>
            </a:extLst>
          </p:cNvPr>
          <p:cNvGrpSpPr/>
          <p:nvPr/>
        </p:nvGrpSpPr>
        <p:grpSpPr>
          <a:xfrm>
            <a:off x="0" y="1825625"/>
            <a:ext cx="12192000" cy="2628981"/>
            <a:chOff x="0" y="2897611"/>
            <a:chExt cx="12192000" cy="262898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347E32C-8E4B-4CDD-8DB8-601B81507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97611"/>
              <a:ext cx="12192000" cy="106277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78A7CBD-4531-4E8E-837B-B92C1C68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095325"/>
              <a:ext cx="12192000" cy="143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9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AA899-5AAF-4889-AEB6-5DCF05AB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tensor.view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526A9-74B4-46E7-A5B7-5C977036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B21407-5C9A-4357-B5B7-816F4AB0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938843"/>
            <a:ext cx="979306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7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AB5D4-9D98-4EDD-B807-0E23FA45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-1 </a:t>
            </a:r>
            <a:r>
              <a:rPr lang="zh-TW" altLang="en-US" dirty="0"/>
              <a:t>是甚麼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F5C5E-9324-4CD5-B51B-D8FBE461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8471D5-54B0-4C18-8E98-97DDEA2A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0" y="1690688"/>
            <a:ext cx="1053612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0D705-650A-4C67-AC7E-3B64A18D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convert a 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 array to a 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87423-5331-4B33-AAB6-CEC0E5BB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81522-E9DC-4AD1-8633-FF682075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41" y="1825625"/>
            <a:ext cx="924054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4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05E2D-915D-40D9-AE17-4E775902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Converting a 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tensor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 to a 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numpy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6DB10-4001-4428-977E-A35568BE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B99641-4AFA-4837-98B7-2A1A7C7B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2296081"/>
            <a:ext cx="1159354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3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E9D9C-CB1B-40BD-BC06-290A831A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06937-DEDE-45B7-A223-6FB1FB6B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E37AD6-B7A9-49F3-8B45-8FE7F03A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19" y="2158811"/>
            <a:ext cx="9787457" cy="237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4E029-E94E-4535-ACC3-15A50320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>
                <a:solidFill>
                  <a:srgbClr val="FF0000"/>
                </a:solidFill>
              </a:rPr>
              <a:t>Practice</a:t>
            </a:r>
            <a:r>
              <a:rPr lang="en-US" altLang="zh-TW" dirty="0"/>
              <a:t>: convert the following tensor to a tensor object with 5 row and 1 columns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8345C-538F-4E4B-89B5-5156E512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11D4BC-F1CA-412A-9192-F2AD772B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220"/>
            <a:ext cx="12192000" cy="27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438A5-CB7F-4545-847A-EA86EEE7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</a:t>
            </a:r>
            <a:r>
              <a:rPr lang="en-US" altLang="zh-TW" dirty="0"/>
              <a:t>(vectors)</a:t>
            </a:r>
            <a:r>
              <a:rPr lang="zh-TW" altLang="en-US" dirty="0"/>
              <a:t>的概念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62853-E528-4A01-8966-FE3DCCF2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02" y="1604214"/>
            <a:ext cx="8104919" cy="47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77C74-4B47-48DF-A3F6-116A0C9E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Index 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Helvetica Neue"/>
              </a:rPr>
              <a:t>of a tensor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2D9876-1D8D-4AD3-AF8E-1FCE73B1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FDB3F8-26AB-4DB5-8D72-679C1CFE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28" y="1348751"/>
            <a:ext cx="8464090" cy="51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50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5F556-FF31-467B-A668-CD2D87D3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1E30F-6837-4568-9903-CB2EFEF7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6F74B6-3A10-4A37-B354-31FAEF93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2" y="0"/>
            <a:ext cx="1061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54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5DDA8-2973-4A19-A551-6370F5C5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Slice </a:t>
            </a:r>
            <a:r>
              <a:rPr lang="en-US" altLang="zh-TW" dirty="0" err="1"/>
              <a:t>tensor_sample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7B760-0F14-44C4-83C1-0F199136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6CCCE9-D5B9-4448-AF94-962664EA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38824" cy="28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6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354B6-E7E7-456B-85DC-DCF85856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D75DF-99D4-4D43-B4A5-FACBEF9F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Note: The number on the left side of the colon represents the index of the first value. The number on the right side of the colon is always 1 larger than the index of the last value. For example, </a:t>
            </a:r>
            <a:r>
              <a:rPr lang="en-US" altLang="zh-TW" dirty="0" err="1"/>
              <a:t>tensor_sample</a:t>
            </a:r>
            <a:r>
              <a:rPr lang="en-US" altLang="zh-TW" dirty="0"/>
              <a:t>[1:4] means you get values from the index 1 to index 3 (4-1).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02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38C43-84FE-423C-9238-D57E142F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variable to assign the value to the selected indexes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92A9B-2504-478F-8D32-CB20228B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93E08-7B4C-425A-969B-FA325D83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124"/>
            <a:ext cx="12192000" cy="29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44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073B2-F0CC-4285-88B8-6BFF587B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1C1C5-C0F4-4EAE-8B0B-70322DEF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92AADB-95F8-4097-8030-E90ED2EDA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1" y="907871"/>
            <a:ext cx="1095527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7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9E7A0-4165-4904-80CD-73269A9B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en-US" altLang="zh-TW" dirty="0"/>
              <a:t>tensor</a:t>
            </a:r>
            <a:r>
              <a:rPr lang="zh-TW" altLang="en-US" dirty="0"/>
              <a:t>平均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222B14-B870-489F-92C5-AB93FFA2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40484-47DD-4F0E-BC47-4F72FECB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429"/>
            <a:ext cx="9735909" cy="28102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6AB191F-D6BD-4A31-BF83-5CF61D9F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3762"/>
            <a:ext cx="8411749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26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E1AA3-F814-4523-9629-D6819584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en-US" altLang="zh-TW" dirty="0"/>
              <a:t>tensor</a:t>
            </a:r>
            <a:r>
              <a:rPr lang="zh-TW" altLang="en-US" dirty="0"/>
              <a:t>標準差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D3F05-9BBB-4615-A1B2-649F68A0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B21A80-6F58-4E21-A8A9-476B8A54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1" y="1825625"/>
            <a:ext cx="1107912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68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70EA2-0A04-4E0C-8F1A-481FA1DA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Tensor Addition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5510A2-8A10-4367-B444-C0F390AA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B98D84-0D74-45B3-AA7E-4E4B0DFF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56" y="1648290"/>
            <a:ext cx="688753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0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1D2B2-F370-4E83-A104-F1D913F4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EBB46-723D-47C0-B993-CC8A621C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669333-6825-4B27-9041-6694645F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0206"/>
            <a:ext cx="898332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3A4AD-10F1-4F60-B74C-F0E1D31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C16E1-DB91-446C-B47B-D2414685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C66878-7424-4F7E-BE45-15D12429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31" y="1495937"/>
            <a:ext cx="7777937" cy="5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2D39B-D5AE-4933-A5B2-BFA38BA0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Tensor scalar product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3A6F2-E005-422B-8DAD-AFB4C74F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9307FB-F8FC-48E2-9AE7-BD7D544F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40" y="2303707"/>
            <a:ext cx="893569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8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CE04-A649-4EAE-B071-EE0EED66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Dot Product (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Helvetica Neue"/>
              </a:rPr>
              <a:t>內積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147C6-6D4F-4BFE-8CE7-E90F91A0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74992A-77AB-4C9E-A7E4-B8D01EA8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650525" cy="39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88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EA3AC-2D73-4A7A-B633-C855029E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Practice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0BB5B-3CC7-4413-ADD2-BDA701E59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the list [-1, 1] and [1, 1] to tensors u and v. Then, plot the tensor u and v as a vector by using the function </a:t>
            </a:r>
            <a:r>
              <a:rPr lang="en-US" altLang="zh-TW" dirty="0" err="1"/>
              <a:t>plotVec</a:t>
            </a:r>
            <a:r>
              <a:rPr lang="en-US" altLang="zh-TW" dirty="0"/>
              <a:t> and find the dot product.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887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1B891-D486-476A-A167-68126B01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437" y="1926797"/>
            <a:ext cx="7381126" cy="1325563"/>
          </a:xfrm>
        </p:spPr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Differentiation in 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Helvetica Neue"/>
              </a:rPr>
              <a:t>PyTorch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889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BE326-F5AE-4811-9772-3317CC2E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Derivatives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81F316-E8F7-446D-9875-91BB5D6B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42F9BB-6C83-4503-A508-A5BE95A7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2160"/>
            <a:ext cx="12192000" cy="26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0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DDA3E-953B-4FB6-98F6-6DD6613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設定函數 </a:t>
            </a:r>
            <a:r>
              <a:rPr lang="en-US" altLang="zh-TW" dirty="0"/>
              <a:t>y = x**2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92175-CD4C-406A-88D8-0E55F022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147515-243A-41A2-AF10-46DBBA47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4141"/>
            <a:ext cx="10286627" cy="30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94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7DC58-EE19-442A-AFBD-4EFC86E8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46A15-998A-4483-8CE9-A048DA95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0E42E6-578C-4FF6-AB2C-28B3F928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2198999"/>
            <a:ext cx="1151733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97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EB3FD-29F0-4DDE-A429-B77A5BCD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more complicated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5E289-987C-4482-88FC-AF6A873D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B2C77D-17D5-461D-9E73-AD4B5FCB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2" y="1517831"/>
            <a:ext cx="10698068" cy="32675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BEE6B5-B4F6-4D91-9023-83542CAF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7" y="4723322"/>
            <a:ext cx="4125328" cy="21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57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4A8FC-EB95-492B-87E8-7245E082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83189-5820-4C70-B13B-C58EB0C5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117036-3105-45BE-B719-8F47B475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3" y="1825625"/>
            <a:ext cx="9945488" cy="22196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AF823A3-B4F8-4087-8C0E-0AFBE5B43262}"/>
              </a:ext>
            </a:extLst>
          </p:cNvPr>
          <p:cNvSpPr txBox="1"/>
          <p:nvPr/>
        </p:nvSpPr>
        <p:spPr>
          <a:xfrm>
            <a:off x="917773" y="482885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答案：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45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F7292-1372-411A-BD13-648E4929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習題解答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835E2-D574-43AC-B00A-AEC43954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Lecture1-ex1</a:t>
            </a:r>
          </a:p>
          <a:p>
            <a:pPr lvl="1"/>
            <a:r>
              <a:rPr lang="en-US" altLang="zh-TW" dirty="0"/>
              <a:t>A ,D, AC, BD, C, C, C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Lecture1-ex2</a:t>
            </a:r>
          </a:p>
          <a:p>
            <a:pPr lvl="1"/>
            <a:r>
              <a:rPr lang="en-US" altLang="zh-TW" dirty="0"/>
              <a:t>1. -4</a:t>
            </a:r>
          </a:p>
          <a:p>
            <a:pPr lvl="1"/>
            <a:r>
              <a:rPr lang="en-US" altLang="zh-TW" dirty="0"/>
              <a:t>2. 0</a:t>
            </a:r>
          </a:p>
          <a:p>
            <a:pPr lvl="1"/>
            <a:r>
              <a:rPr lang="en-US" altLang="zh-TW" dirty="0"/>
              <a:t>3. 2</a:t>
            </a:r>
          </a:p>
          <a:p>
            <a:pPr lvl="1"/>
            <a:r>
              <a:rPr lang="en-US" altLang="zh-TW" dirty="0"/>
              <a:t>4. -6</a:t>
            </a:r>
          </a:p>
          <a:p>
            <a:pPr lvl="1"/>
            <a:r>
              <a:rPr lang="en-US" altLang="zh-TW" dirty="0"/>
              <a:t>5. 14</a:t>
            </a:r>
          </a:p>
          <a:p>
            <a:pPr lvl="1"/>
            <a:r>
              <a:rPr lang="en-US" altLang="zh-TW" dirty="0"/>
              <a:t>6.  +4/-4</a:t>
            </a:r>
          </a:p>
          <a:p>
            <a:pPr lvl="1"/>
            <a:r>
              <a:rPr lang="en-US" altLang="zh-TW" dirty="0"/>
              <a:t>7. 2</a:t>
            </a:r>
          </a:p>
          <a:p>
            <a:pPr lvl="1"/>
            <a:r>
              <a:rPr lang="en-US" altLang="zh-TW" dirty="0"/>
              <a:t>8. -3</a:t>
            </a:r>
          </a:p>
          <a:p>
            <a:pPr lvl="1"/>
            <a:r>
              <a:rPr lang="en-US" altLang="zh-TW" dirty="0"/>
              <a:t>9. 0</a:t>
            </a:r>
          </a:p>
          <a:p>
            <a:pPr lvl="1"/>
            <a:r>
              <a:rPr lang="en-US" altLang="zh-TW" dirty="0"/>
              <a:t>10. y=-4x-2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1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A3D84-C9C4-4711-A0C3-701F21BD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向量相減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33D91-F558-433D-AE27-BD17CF70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667B25-9E1E-45C9-9500-D5C7F73B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26" y="1586942"/>
            <a:ext cx="8426475" cy="49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1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9923-436E-4FC0-97C1-5DD9AB8A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Q1. </a:t>
            </a:r>
            <a:r>
              <a:rPr lang="zh-TW" altLang="en-US" dirty="0"/>
              <a:t>如何畫出函數圖形</a:t>
            </a:r>
            <a:r>
              <a:rPr lang="en-US" altLang="zh-TW" dirty="0"/>
              <a:t>?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BF7202F-CA03-4274-9AFC-C662AE26903A}"/>
                  </a:ext>
                </a:extLst>
              </p14:cNvPr>
              <p14:cNvContentPartPr/>
              <p14:nvPr/>
            </p14:nvContentPartPr>
            <p14:xfrm>
              <a:off x="7509960" y="6707160"/>
              <a:ext cx="24480" cy="190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BF7202F-CA03-4274-9AFC-C662AE2690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0600" y="6697800"/>
                <a:ext cx="43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FD5FD751-9742-4916-9F1B-CC604DA532F1}"/>
                  </a:ext>
                </a:extLst>
              </p14:cNvPr>
              <p14:cNvContentPartPr/>
              <p14:nvPr/>
            </p14:nvContentPartPr>
            <p14:xfrm>
              <a:off x="1841040" y="943560"/>
              <a:ext cx="1539360" cy="11149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FD5FD751-9742-4916-9F1B-CC604DA532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1680" y="934200"/>
                <a:ext cx="1558080" cy="11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52EF924D-0B46-495A-A6B3-3928CC7D4275}"/>
                  </a:ext>
                </a:extLst>
              </p14:cNvPr>
              <p14:cNvContentPartPr/>
              <p14:nvPr/>
            </p14:nvContentPartPr>
            <p14:xfrm>
              <a:off x="4755960" y="1751040"/>
              <a:ext cx="2491200" cy="30729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52EF924D-0B46-495A-A6B3-3928CC7D42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6600" y="1741680"/>
                <a:ext cx="2509920" cy="30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7095C95-8469-4653-AD8A-2DA6A528954A}"/>
                  </a:ext>
                </a:extLst>
              </p14:cNvPr>
              <p14:cNvContentPartPr/>
              <p14:nvPr/>
            </p14:nvContentPartPr>
            <p14:xfrm>
              <a:off x="1528200" y="700200"/>
              <a:ext cx="10384560" cy="53668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7095C95-8469-4653-AD8A-2DA6A52895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8840" y="690840"/>
                <a:ext cx="10403280" cy="53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413EA4C5-7784-45F5-A3A1-D31D0C7AC295}"/>
                  </a:ext>
                </a:extLst>
              </p14:cNvPr>
              <p14:cNvContentPartPr/>
              <p14:nvPr/>
            </p14:nvContentPartPr>
            <p14:xfrm>
              <a:off x="1067400" y="3384360"/>
              <a:ext cx="9645480" cy="31168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413EA4C5-7784-45F5-A3A1-D31D0C7AC2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8040" y="3375000"/>
                <a:ext cx="966420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796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D44D0-0B27-4739-A146-61A59DC8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03CF2B-6D5D-4362-92A9-CB035941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BB527DD-D072-4706-BD4A-4B6C5C4BD1A4}"/>
                  </a:ext>
                </a:extLst>
              </p14:cNvPr>
              <p14:cNvContentPartPr/>
              <p14:nvPr/>
            </p14:nvContentPartPr>
            <p14:xfrm>
              <a:off x="454320" y="783000"/>
              <a:ext cx="9572760" cy="58773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BB527DD-D072-4706-BD4A-4B6C5C4BD1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960" y="773640"/>
                <a:ext cx="9591480" cy="58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209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C49DA-10FA-4036-B81E-1EFC04A4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Q2. </a:t>
            </a:r>
            <a:r>
              <a:rPr lang="zh-TW" altLang="en-US" dirty="0"/>
              <a:t>如何求直線方程式的斜率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78E40-B6E7-4110-9E88-52A1150C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36146A5-964B-4A4E-8B90-516C00C88E9D}"/>
                  </a:ext>
                </a:extLst>
              </p14:cNvPr>
              <p14:cNvContentPartPr/>
              <p14:nvPr/>
            </p14:nvContentPartPr>
            <p14:xfrm>
              <a:off x="1523520" y="1555560"/>
              <a:ext cx="9829440" cy="48265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36146A5-964B-4A4E-8B90-516C00C88E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160" y="1546200"/>
                <a:ext cx="9848160" cy="484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052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65689-2F44-4D61-A4BB-5BE45D0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623F3-A8F0-4579-8AA5-F6D9E453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C6970B7-7542-44F2-90BA-E71A67A05BC6}"/>
                  </a:ext>
                </a:extLst>
              </p14:cNvPr>
              <p14:cNvContentPartPr/>
              <p14:nvPr/>
            </p14:nvContentPartPr>
            <p14:xfrm>
              <a:off x="1620720" y="506160"/>
              <a:ext cx="10063440" cy="56768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C6970B7-7542-44F2-90BA-E71A67A05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1360" y="496800"/>
                <a:ext cx="10082160" cy="56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024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1C05B-C92A-495E-BC18-A1918022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DC358-D8C0-4586-A4FF-96397A51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3EFB79F-38E9-49D7-B6A4-27F5F5AFB367}"/>
                  </a:ext>
                </a:extLst>
              </p14:cNvPr>
              <p14:cNvContentPartPr/>
              <p14:nvPr/>
            </p14:nvContentPartPr>
            <p14:xfrm>
              <a:off x="1329840" y="504720"/>
              <a:ext cx="10294200" cy="527760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3EFB79F-38E9-49D7-B6A4-27F5F5AFB3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480" y="495360"/>
                <a:ext cx="10312920" cy="52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823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EEB01-5DF8-4929-9057-94064F30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7EB9CD-0BD6-4FC5-9184-D50725B2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004BC567-F186-4E23-A3EF-2FEB5B37DEB2}"/>
                  </a:ext>
                </a:extLst>
              </p14:cNvPr>
              <p14:cNvContentPartPr/>
              <p14:nvPr/>
            </p14:nvContentPartPr>
            <p14:xfrm>
              <a:off x="1639800" y="508680"/>
              <a:ext cx="10256400" cy="62233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004BC567-F186-4E23-A3EF-2FEB5B37DE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0440" y="499320"/>
                <a:ext cx="10275120" cy="62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525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1F7B2-AA5A-4DEF-A419-51B4F616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Q3.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如何求通過兩點的直線</a:t>
            </a:r>
            <a:r>
              <a:rPr lang="en-US" altLang="zh-TW" b="1" i="0">
                <a:solidFill>
                  <a:srgbClr val="333333"/>
                </a:solidFill>
                <a:effectLst/>
                <a:latin typeface="-apple-system"/>
              </a:rPr>
              <a:t>?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C5CA23-171A-45E1-A503-7E920746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896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6C18C-E416-40D4-8652-52CE6724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B082D-245B-41E2-9BBB-347A7059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9DC0A6-5D55-4996-A3AA-BCAA9B3B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3" y="2063157"/>
            <a:ext cx="5220429" cy="42487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A84C25-937B-4150-88FA-96761A05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273"/>
            <a:ext cx="7497221" cy="1181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346C44FF-1886-4D0B-87C9-52AE72A4B13B}"/>
                  </a:ext>
                </a:extLst>
              </p14:cNvPr>
              <p14:cNvContentPartPr/>
              <p14:nvPr/>
            </p14:nvContentPartPr>
            <p14:xfrm>
              <a:off x="2212200" y="601200"/>
              <a:ext cx="9585720" cy="538596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346C44FF-1886-4D0B-87C9-52AE72A4B1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2840" y="591840"/>
                <a:ext cx="9604440" cy="54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665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D171C-C73A-458E-BA33-6CADE14D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B0969-E674-4805-B496-E1286D2C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01520E-EFCA-4479-A035-989D215E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4" y="514970"/>
            <a:ext cx="8381706" cy="9336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5E8E72-631A-4198-ABF7-A4AD69D8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0533"/>
            <a:ext cx="4197825" cy="36617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9F3DF579-0BBA-4D3A-97BD-950D3AA97EB6}"/>
                  </a:ext>
                </a:extLst>
              </p14:cNvPr>
              <p14:cNvContentPartPr/>
              <p14:nvPr/>
            </p14:nvContentPartPr>
            <p14:xfrm>
              <a:off x="811800" y="137880"/>
              <a:ext cx="10983600" cy="500256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9F3DF579-0BBA-4D3A-97BD-950D3AA97E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440" y="128520"/>
                <a:ext cx="11002320" cy="50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762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29441-AE77-40AA-938A-0DD482DF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AB231-7951-46F0-B0EC-F11638E5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30F04B-FFCF-45BB-B83B-3473A929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46" y="365125"/>
            <a:ext cx="4991797" cy="1552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0084A30B-5A28-4BF0-BEAC-89428E9589E5}"/>
                  </a:ext>
                </a:extLst>
              </p14:cNvPr>
              <p14:cNvContentPartPr/>
              <p14:nvPr/>
            </p14:nvContentPartPr>
            <p14:xfrm>
              <a:off x="1023480" y="204840"/>
              <a:ext cx="10799280" cy="567432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0084A30B-5A28-4BF0-BEAC-89428E9589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120" y="195480"/>
                <a:ext cx="10818000" cy="56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1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67689-6B91-47B7-9FFC-FB042384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DB077-9EFB-4FDD-A82C-5B8E24FC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CE47F9-6E60-4FA2-B2CA-05B1147C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9" y="1598220"/>
            <a:ext cx="7266357" cy="47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232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1F062-1226-489D-9CCE-550DD4C7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B4E86A-7F6A-4DE8-AF20-EFE5AB55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995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2B11-55C4-4400-B5A6-F5083E2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708E9-D918-4531-9218-71D3B081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232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355DF-9882-4689-91DB-C43AF274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D6B37-701B-4E19-AE38-2BE29BF4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734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A3D2C-34E1-46D6-A0A4-24F1898B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D5076-0036-4C0F-A650-A03C8283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1440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9CC74-E4AD-4019-8BBD-EBF74ADF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009E4A-95A1-4559-86E2-BB1275AC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510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C07F9-0EE0-4796-8D22-72D950CA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BB449F-BDF3-4689-B950-1CED2BDE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473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E6E5C-941B-4863-939F-AE91C4CD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2ED63-122A-4540-94A1-2A5C1BCB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135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FF8D0-A2FA-4648-98A3-4883A04A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F22B7-EDA2-4836-B99C-82951A9D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6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99E1-02A8-4A6F-A7C3-FD719DC5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48D0C-238D-4A58-80D7-5374BC30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71F4AE-7929-41DE-AF0F-4DB8243E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9" y="1492296"/>
            <a:ext cx="6804607" cy="51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99E1-02A8-4A6F-A7C3-FD719DC5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向量內積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48D0C-238D-4A58-80D7-5374BC30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639CE-8EE2-43FF-89AE-A6DBF64C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87" y="1447511"/>
            <a:ext cx="6701865" cy="50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BB5DA-2A5F-4446-ADC2-CA37F1B5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向量的長度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88C41-FDC9-402E-AF18-9AD9725F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C38D09-04D4-4C45-AA6D-76598987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90" y="1501493"/>
            <a:ext cx="7273203" cy="50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387</Words>
  <Application>Microsoft Office PowerPoint</Application>
  <PresentationFormat>寬螢幕</PresentationFormat>
  <Paragraphs>65</Paragraphs>
  <Slides>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4" baseType="lpstr">
      <vt:lpstr>-apple-system</vt:lpstr>
      <vt:lpstr>Helvetica Neue</vt:lpstr>
      <vt:lpstr>Arial</vt:lpstr>
      <vt:lpstr>Calibri</vt:lpstr>
      <vt:lpstr>Calibri Light</vt:lpstr>
      <vt:lpstr>Courier New</vt:lpstr>
      <vt:lpstr>Office 佈景主題</vt:lpstr>
      <vt:lpstr>深度學習數學基礎-1 向量、微分、PyThorch</vt:lpstr>
      <vt:lpstr>向量</vt:lpstr>
      <vt:lpstr>向量(vectors)的概念</vt:lpstr>
      <vt:lpstr>向量相加</vt:lpstr>
      <vt:lpstr>向量相減</vt:lpstr>
      <vt:lpstr>向量內積(1)</vt:lpstr>
      <vt:lpstr>向量內積(2)</vt:lpstr>
      <vt:lpstr>向量內積(2)</vt:lpstr>
      <vt:lpstr>向量的長度</vt:lpstr>
      <vt:lpstr>函數與函數的導數</vt:lpstr>
      <vt:lpstr>函數(function)</vt:lpstr>
      <vt:lpstr>PowerPoint 簡報</vt:lpstr>
      <vt:lpstr>PowerPoint 簡報</vt:lpstr>
      <vt:lpstr>PowerPoint 簡報</vt:lpstr>
      <vt:lpstr>斜率</vt:lpstr>
      <vt:lpstr>斜率的定義</vt:lpstr>
      <vt:lpstr>切線</vt:lpstr>
      <vt:lpstr>切線斜率?</vt:lpstr>
      <vt:lpstr>極限值與函數值不相等的例子</vt:lpstr>
      <vt:lpstr>PyTorch</vt:lpstr>
      <vt:lpstr>整數List轉成Tensor</vt:lpstr>
      <vt:lpstr>浮點數List轉成Tensor</vt:lpstr>
      <vt:lpstr>浮點數List轉成整數Tensor</vt:lpstr>
      <vt:lpstr>tensor.view</vt:lpstr>
      <vt:lpstr>Index -1 是甚麼?</vt:lpstr>
      <vt:lpstr>convert a numpy array to a tensor</vt:lpstr>
      <vt:lpstr>Converting a tensor to a numpy</vt:lpstr>
      <vt:lpstr>tolist()</vt:lpstr>
      <vt:lpstr>Practice: convert the following tensor to a tensor object with 5 row and 1 columns</vt:lpstr>
      <vt:lpstr>Index of a tensor</vt:lpstr>
      <vt:lpstr>PowerPoint 簡報</vt:lpstr>
      <vt:lpstr>Slice tensor_sample</vt:lpstr>
      <vt:lpstr>Note:</vt:lpstr>
      <vt:lpstr>Using variable to assign the value to the selected indexes</vt:lpstr>
      <vt:lpstr>PowerPoint 簡報</vt:lpstr>
      <vt:lpstr>計算tensor平均</vt:lpstr>
      <vt:lpstr>計算tensor標準差</vt:lpstr>
      <vt:lpstr>Tensor Addition</vt:lpstr>
      <vt:lpstr>PowerPoint 簡報</vt:lpstr>
      <vt:lpstr>Tensor scalar product</vt:lpstr>
      <vt:lpstr>Dot Product (內積)</vt:lpstr>
      <vt:lpstr>Practice</vt:lpstr>
      <vt:lpstr>Differentiation in PyTorch</vt:lpstr>
      <vt:lpstr>Derivatives</vt:lpstr>
      <vt:lpstr>設定函數 y = x**2</vt:lpstr>
      <vt:lpstr>微分</vt:lpstr>
      <vt:lpstr>more complicated function</vt:lpstr>
      <vt:lpstr>練習</vt:lpstr>
      <vt:lpstr>習題解答</vt:lpstr>
      <vt:lpstr>Q1. 如何畫出函數圖形?</vt:lpstr>
      <vt:lpstr>PowerPoint 簡報</vt:lpstr>
      <vt:lpstr>Q2. 如何求直線方程式的斜率?</vt:lpstr>
      <vt:lpstr>PowerPoint 簡報</vt:lpstr>
      <vt:lpstr>PowerPoint 簡報</vt:lpstr>
      <vt:lpstr>PowerPoint 簡報</vt:lpstr>
      <vt:lpstr>Q3. 如何求通過兩點的直線?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深度學習數學基礎-1 向量、微分、PyThorch</dc:title>
  <dc:creator>Yi-Yuan Chiang</dc:creator>
  <cp:lastModifiedBy>Yi-Yuan Chiang</cp:lastModifiedBy>
  <cp:revision>58</cp:revision>
  <dcterms:created xsi:type="dcterms:W3CDTF">2022-02-21T01:03:06Z</dcterms:created>
  <dcterms:modified xsi:type="dcterms:W3CDTF">2022-02-25T06:15:11Z</dcterms:modified>
</cp:coreProperties>
</file>