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59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5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560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616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016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457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052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908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927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16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483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46C3-7E79-CC48-A344-099E07089CCF}" type="datetimeFigureOut">
              <a:rPr kumimoji="1" lang="zh-TW" altLang="en-US" smtClean="0"/>
              <a:t>17/5/17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51E21-B3F0-0744-B1A6-E1E81F4447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20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自動駕駛技術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萬能科技大學資訊工程系</a:t>
            </a:r>
            <a:endParaRPr kumimoji="1" lang="en-US" altLang="zh-TW" dirty="0" smtClean="0"/>
          </a:p>
          <a:p>
            <a:r>
              <a:rPr kumimoji="1" lang="zh-TW" altLang="en-US" dirty="0" smtClean="0"/>
              <a:t>江義淵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助理教授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59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Model Predictive Model</a:t>
            </a:r>
            <a:endParaRPr kumimoji="1" lang="zh-TW" altLang="en-US" dirty="0"/>
          </a:p>
        </p:txBody>
      </p:sp>
      <p:pic>
        <p:nvPicPr>
          <p:cNvPr id="4" name="內容版面配置區 3" descr="螢幕快照 2017-05-17 下午2.14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53" r="-48753"/>
          <a:stretch>
            <a:fillRect/>
          </a:stretch>
        </p:blipFill>
        <p:spPr>
          <a:xfrm>
            <a:off x="457200" y="189905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77056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技術概要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 smtClean="0"/>
              <a:t>道路標線偵測</a:t>
            </a:r>
            <a:endParaRPr kumimoji="1" lang="en-US" altLang="zh-TW" dirty="0" smtClean="0"/>
          </a:p>
          <a:p>
            <a:r>
              <a:rPr kumimoji="1" lang="zh-TW" altLang="en-US" dirty="0" smtClean="0"/>
              <a:t>號誌辨識</a:t>
            </a:r>
            <a:endParaRPr kumimoji="1" lang="en-US" altLang="zh-TW" dirty="0" smtClean="0"/>
          </a:p>
          <a:p>
            <a:r>
              <a:rPr kumimoji="1" lang="zh-TW" altLang="en-US" dirty="0" smtClean="0"/>
              <a:t>（人類）行為複製</a:t>
            </a:r>
            <a:endParaRPr kumimoji="1" lang="en-US" altLang="zh-TW" dirty="0" smtClean="0"/>
          </a:p>
          <a:p>
            <a:r>
              <a:rPr kumimoji="1" lang="zh-TW" altLang="en-US" dirty="0" smtClean="0"/>
              <a:t>車輛偵測</a:t>
            </a:r>
            <a:endParaRPr kumimoji="1" lang="en-US" altLang="zh-TW" dirty="0" smtClean="0"/>
          </a:p>
          <a:p>
            <a:r>
              <a:rPr kumimoji="1" lang="zh-TW" altLang="en-US" dirty="0" smtClean="0"/>
              <a:t>軌跡計算</a:t>
            </a:r>
            <a:r>
              <a:rPr kumimoji="1" lang="en-US" altLang="zh-TW" dirty="0" smtClean="0"/>
              <a:t>(extended </a:t>
            </a:r>
            <a:r>
              <a:rPr kumimoji="1" lang="en-US" altLang="zh-TW" dirty="0" err="1" smtClean="0"/>
              <a:t>kalman</a:t>
            </a:r>
            <a:r>
              <a:rPr kumimoji="1" lang="en-US" altLang="zh-TW" dirty="0" smtClean="0"/>
              <a:t> Filter, unscented </a:t>
            </a:r>
            <a:r>
              <a:rPr kumimoji="1" lang="en-US" altLang="zh-TW" dirty="0" err="1" smtClean="0"/>
              <a:t>kalman</a:t>
            </a:r>
            <a:r>
              <a:rPr kumimoji="1" lang="en-US" altLang="zh-TW" dirty="0" smtClean="0"/>
              <a:t> filter)</a:t>
            </a:r>
          </a:p>
          <a:p>
            <a:r>
              <a:rPr kumimoji="1" lang="zh-TW" altLang="en-US" dirty="0" smtClean="0"/>
              <a:t>定位</a:t>
            </a:r>
            <a:r>
              <a:rPr kumimoji="1" lang="en-US" altLang="zh-TW" dirty="0" smtClean="0"/>
              <a:t>(particular filter)</a:t>
            </a:r>
          </a:p>
          <a:p>
            <a:r>
              <a:rPr kumimoji="1" lang="zh-TW" altLang="en-US" dirty="0" smtClean="0"/>
              <a:t>自動控制</a:t>
            </a:r>
            <a:r>
              <a:rPr kumimoji="1" lang="en-US" altLang="zh-TW" dirty="0" smtClean="0"/>
              <a:t> (PID, model predictive control)</a:t>
            </a:r>
            <a:endParaRPr kumimoji="1" lang="en-US" altLang="zh-TW" dirty="0"/>
          </a:p>
          <a:p>
            <a:r>
              <a:rPr kumimoji="1" lang="en-US" altLang="zh-TW" dirty="0" smtClean="0"/>
              <a:t>Path planning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042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道路標線偵測</a:t>
            </a:r>
            <a:endParaRPr kumimoji="1" lang="zh-TW" altLang="en-US" dirty="0"/>
          </a:p>
        </p:txBody>
      </p:sp>
      <p:pic>
        <p:nvPicPr>
          <p:cNvPr id="4" name="內容版面配置區 3" descr="螢幕快照 2017-04-14 上午10.33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8" r="-48848"/>
          <a:stretch>
            <a:fillRect/>
          </a:stretch>
        </p:blipFill>
        <p:spPr>
          <a:xfrm>
            <a:off x="854046" y="1990782"/>
            <a:ext cx="7445843" cy="4094927"/>
          </a:xfrm>
        </p:spPr>
      </p:pic>
    </p:spTree>
    <p:extLst>
      <p:ext uri="{BB962C8B-B14F-4D97-AF65-F5344CB8AC3E}">
        <p14:creationId xmlns:p14="http://schemas.microsoft.com/office/powerpoint/2010/main" val="349020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號誌辨識</a:t>
            </a:r>
            <a:endParaRPr kumimoji="1" lang="zh-TW" altLang="en-US" dirty="0"/>
          </a:p>
        </p:txBody>
      </p:sp>
      <p:pic>
        <p:nvPicPr>
          <p:cNvPr id="4" name="內容版面配置區 3" descr="螢幕快照 2017-04-14 上午10.35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71" r="-20771"/>
          <a:stretch>
            <a:fillRect/>
          </a:stretch>
        </p:blipFill>
        <p:spPr>
          <a:xfrm>
            <a:off x="761449" y="2077079"/>
            <a:ext cx="7747395" cy="4074780"/>
          </a:xfrm>
        </p:spPr>
      </p:pic>
    </p:spTree>
    <p:extLst>
      <p:ext uri="{BB962C8B-B14F-4D97-AF65-F5344CB8AC3E}">
        <p14:creationId xmlns:p14="http://schemas.microsoft.com/office/powerpoint/2010/main" val="78523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（人類）行為複製</a:t>
            </a:r>
            <a:endParaRPr kumimoji="1" lang="en-US" altLang="zh-TW" dirty="0" smtClean="0"/>
          </a:p>
        </p:txBody>
      </p:sp>
      <p:pic>
        <p:nvPicPr>
          <p:cNvPr id="4" name="內容版面配置區 3" descr="螢幕快照 2017-04-14 上午10.37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64" r="-47164"/>
          <a:stretch>
            <a:fillRect/>
          </a:stretch>
        </p:blipFill>
        <p:spPr>
          <a:xfrm>
            <a:off x="192634" y="1417638"/>
            <a:ext cx="9281843" cy="5104656"/>
          </a:xfrm>
        </p:spPr>
      </p:pic>
    </p:spTree>
    <p:extLst>
      <p:ext uri="{BB962C8B-B14F-4D97-AF65-F5344CB8AC3E}">
        <p14:creationId xmlns:p14="http://schemas.microsoft.com/office/powerpoint/2010/main" val="30175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車輛偵測</a:t>
            </a:r>
            <a:endParaRPr kumimoji="1" lang="zh-TW" altLang="en-US" dirty="0"/>
          </a:p>
        </p:txBody>
      </p:sp>
      <p:pic>
        <p:nvPicPr>
          <p:cNvPr id="6" name="內容版面配置區 5" descr="螢幕快照 2017-04-14 上午10.40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69" r="-50469"/>
          <a:stretch>
            <a:fillRect/>
          </a:stretch>
        </p:blipFill>
        <p:spPr>
          <a:xfrm>
            <a:off x="264991" y="1639889"/>
            <a:ext cx="8709330" cy="4789796"/>
          </a:xfrm>
        </p:spPr>
      </p:pic>
    </p:spTree>
    <p:extLst>
      <p:ext uri="{BB962C8B-B14F-4D97-AF65-F5344CB8AC3E}">
        <p14:creationId xmlns:p14="http://schemas.microsoft.com/office/powerpoint/2010/main" val="353285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軌跡計算</a:t>
            </a:r>
            <a:endParaRPr kumimoji="1" lang="zh-TW" altLang="en-US" dirty="0"/>
          </a:p>
        </p:txBody>
      </p:sp>
      <p:pic>
        <p:nvPicPr>
          <p:cNvPr id="8" name="內容版面配置區 7" descr="螢幕快照 2017-04-14 上午10.42.0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596" r="-47596"/>
          <a:stretch>
            <a:fillRect/>
          </a:stretch>
        </p:blipFill>
        <p:spPr>
          <a:xfrm>
            <a:off x="183268" y="1600200"/>
            <a:ext cx="8781497" cy="4829485"/>
          </a:xfrm>
        </p:spPr>
      </p:pic>
    </p:spTree>
    <p:extLst>
      <p:ext uri="{BB962C8B-B14F-4D97-AF65-F5344CB8AC3E}">
        <p14:creationId xmlns:p14="http://schemas.microsoft.com/office/powerpoint/2010/main" val="414318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Unscented </a:t>
            </a:r>
            <a:r>
              <a:rPr kumimoji="1" lang="en-US" altLang="zh-TW" dirty="0" err="1" smtClean="0"/>
              <a:t>Kalman</a:t>
            </a:r>
            <a:r>
              <a:rPr kumimoji="1" lang="en-US" altLang="zh-TW" dirty="0" smtClean="0"/>
              <a:t> Filter</a:t>
            </a:r>
            <a:endParaRPr kumimoji="1" lang="zh-TW" altLang="en-US" dirty="0"/>
          </a:p>
        </p:txBody>
      </p:sp>
      <p:pic>
        <p:nvPicPr>
          <p:cNvPr id="4" name="內容版面配置區 3" descr="螢幕快照 2017-05-17 下午2.04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53" r="-48753"/>
          <a:stretch>
            <a:fillRect/>
          </a:stretch>
        </p:blipFill>
        <p:spPr>
          <a:xfrm>
            <a:off x="457200" y="179943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35190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Markov </a:t>
            </a:r>
            <a:r>
              <a:rPr kumimoji="1" lang="en-US" altLang="zh-TW" dirty="0" err="1" smtClean="0"/>
              <a:t>Locolization</a:t>
            </a:r>
            <a:endParaRPr kumimoji="1" lang="zh-TW" altLang="en-US" dirty="0"/>
          </a:p>
        </p:txBody>
      </p:sp>
      <p:pic>
        <p:nvPicPr>
          <p:cNvPr id="4" name="內容版面配置區 3" descr="螢幕快照 2017-05-17 下午2.12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18" r="-48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760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69</Words>
  <Application>Microsoft Macintosh PowerPoint</Application>
  <PresentationFormat>如螢幕大小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自動駕駛技術</vt:lpstr>
      <vt:lpstr>技術概要</vt:lpstr>
      <vt:lpstr>道路標線偵測</vt:lpstr>
      <vt:lpstr>號誌辨識</vt:lpstr>
      <vt:lpstr>（人類）行為複製</vt:lpstr>
      <vt:lpstr>車輛偵測</vt:lpstr>
      <vt:lpstr>軌跡計算</vt:lpstr>
      <vt:lpstr>Unscented Kalman Filter</vt:lpstr>
      <vt:lpstr>Markov Locolization</vt:lpstr>
      <vt:lpstr>Model Predictive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自動駕駛技術</dc:title>
  <dc:creator>Chiang</dc:creator>
  <cp:lastModifiedBy>Chiang</cp:lastModifiedBy>
  <cp:revision>11</cp:revision>
  <dcterms:created xsi:type="dcterms:W3CDTF">2017-04-14T02:08:31Z</dcterms:created>
  <dcterms:modified xsi:type="dcterms:W3CDTF">2017-05-17T06:24:23Z</dcterms:modified>
</cp:coreProperties>
</file>