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784" y="-3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E2EF-E991-1044-BF4C-A5DFF353E921}" type="datetimeFigureOut">
              <a:rPr kumimoji="1" lang="zh-TW" altLang="en-US" smtClean="0"/>
              <a:t>17/2/5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ADE5-1A8E-A447-A2CB-C49013D9A1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950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E2EF-E991-1044-BF4C-A5DFF353E921}" type="datetimeFigureOut">
              <a:rPr kumimoji="1" lang="zh-TW" altLang="en-US" smtClean="0"/>
              <a:t>17/2/5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ADE5-1A8E-A447-A2CB-C49013D9A1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395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E2EF-E991-1044-BF4C-A5DFF353E921}" type="datetimeFigureOut">
              <a:rPr kumimoji="1" lang="zh-TW" altLang="en-US" smtClean="0"/>
              <a:t>17/2/5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ADE5-1A8E-A447-A2CB-C49013D9A1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666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E2EF-E991-1044-BF4C-A5DFF353E921}" type="datetimeFigureOut">
              <a:rPr kumimoji="1" lang="zh-TW" altLang="en-US" smtClean="0"/>
              <a:t>17/2/5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ADE5-1A8E-A447-A2CB-C49013D9A1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911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E2EF-E991-1044-BF4C-A5DFF353E921}" type="datetimeFigureOut">
              <a:rPr kumimoji="1" lang="zh-TW" altLang="en-US" smtClean="0"/>
              <a:t>17/2/5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ADE5-1A8E-A447-A2CB-C49013D9A1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4460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E2EF-E991-1044-BF4C-A5DFF353E921}" type="datetimeFigureOut">
              <a:rPr kumimoji="1" lang="zh-TW" altLang="en-US" smtClean="0"/>
              <a:t>17/2/5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ADE5-1A8E-A447-A2CB-C49013D9A1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182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E2EF-E991-1044-BF4C-A5DFF353E921}" type="datetimeFigureOut">
              <a:rPr kumimoji="1" lang="zh-TW" altLang="en-US" smtClean="0"/>
              <a:t>17/2/5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ADE5-1A8E-A447-A2CB-C49013D9A1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662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E2EF-E991-1044-BF4C-A5DFF353E921}" type="datetimeFigureOut">
              <a:rPr kumimoji="1" lang="zh-TW" altLang="en-US" smtClean="0"/>
              <a:t>17/2/5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ADE5-1A8E-A447-A2CB-C49013D9A1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903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E2EF-E991-1044-BF4C-A5DFF353E921}" type="datetimeFigureOut">
              <a:rPr kumimoji="1" lang="zh-TW" altLang="en-US" smtClean="0"/>
              <a:t>17/2/5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ADE5-1A8E-A447-A2CB-C49013D9A1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7283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E2EF-E991-1044-BF4C-A5DFF353E921}" type="datetimeFigureOut">
              <a:rPr kumimoji="1" lang="zh-TW" altLang="en-US" smtClean="0"/>
              <a:t>17/2/5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ADE5-1A8E-A447-A2CB-C49013D9A1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980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E2EF-E991-1044-BF4C-A5DFF353E921}" type="datetimeFigureOut">
              <a:rPr kumimoji="1" lang="zh-TW" altLang="en-US" smtClean="0"/>
              <a:t>17/2/5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ADE5-1A8E-A447-A2CB-C49013D9A1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4178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5E2EF-E991-1044-BF4C-A5DFF353E921}" type="datetimeFigureOut">
              <a:rPr kumimoji="1" lang="zh-TW" altLang="en-US" smtClean="0"/>
              <a:t>17/2/5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DADE5-1A8E-A447-A2CB-C49013D9A1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901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371600" y="1718733"/>
            <a:ext cx="1701800" cy="8466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robot</a:t>
            </a:r>
            <a:endParaRPr kumimoji="1"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4368800" y="1718733"/>
            <a:ext cx="1701800" cy="8466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tester</a:t>
            </a:r>
            <a:endParaRPr kumimoji="1" lang="zh-TW" altLang="en-US" dirty="0"/>
          </a:p>
        </p:txBody>
      </p:sp>
      <p:cxnSp>
        <p:nvCxnSpPr>
          <p:cNvPr id="9" name="肘形接點 8"/>
          <p:cNvCxnSpPr>
            <a:stCxn id="5" idx="0"/>
            <a:endCxn id="4" idx="0"/>
          </p:cNvCxnSpPr>
          <p:nvPr/>
        </p:nvCxnSpPr>
        <p:spPr>
          <a:xfrm rot="16200000" flipV="1">
            <a:off x="3721100" y="220133"/>
            <a:ext cx="12700" cy="2997200"/>
          </a:xfrm>
          <a:prstGeom prst="bentConnector3">
            <a:avLst>
              <a:gd name="adj1" fmla="val 4733331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/>
          <p:cNvCxnSpPr>
            <a:stCxn id="4" idx="6"/>
            <a:endCxn id="5" idx="2"/>
          </p:cNvCxnSpPr>
          <p:nvPr/>
        </p:nvCxnSpPr>
        <p:spPr>
          <a:xfrm>
            <a:off x="3073400" y="2142067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922952" y="745066"/>
            <a:ext cx="136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smtClean="0"/>
              <a:t>Initialize a robot</a:t>
            </a:r>
            <a:endParaRPr kumimoji="1"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576481" y="1123778"/>
            <a:ext cx="2256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smtClean="0"/>
              <a:t>send the </a:t>
            </a:r>
            <a:r>
              <a:rPr kumimoji="1" lang="en-US" altLang="zh-TW" sz="1400" i="1" dirty="0" err="1" smtClean="0"/>
              <a:t>maze_dim</a:t>
            </a:r>
            <a:r>
              <a:rPr kumimoji="1" lang="en-US" altLang="zh-TW" sz="1400" dirty="0" smtClean="0"/>
              <a:t> to robot</a:t>
            </a:r>
            <a:endParaRPr kumimoji="1"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073400" y="1772735"/>
            <a:ext cx="777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smtClean="0"/>
              <a:t>rotation</a:t>
            </a:r>
            <a:endParaRPr kumimoji="1"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073400" y="2142067"/>
            <a:ext cx="980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smtClean="0"/>
              <a:t>movement</a:t>
            </a:r>
            <a:endParaRPr kumimoji="1" lang="zh-TW" altLang="en-US" sz="1400" dirty="0"/>
          </a:p>
        </p:txBody>
      </p:sp>
      <p:sp>
        <p:nvSpPr>
          <p:cNvPr id="18" name="摺角紙張 17"/>
          <p:cNvSpPr/>
          <p:nvPr/>
        </p:nvSpPr>
        <p:spPr>
          <a:xfrm>
            <a:off x="4700058" y="3183473"/>
            <a:ext cx="1039284" cy="431797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maze</a:t>
            </a:r>
            <a:endParaRPr kumimoji="1" lang="zh-TW" altLang="en-US" sz="1400" dirty="0"/>
          </a:p>
        </p:txBody>
      </p:sp>
      <p:cxnSp>
        <p:nvCxnSpPr>
          <p:cNvPr id="20" name="直線箭頭接點 19"/>
          <p:cNvCxnSpPr>
            <a:endCxn id="5" idx="4"/>
          </p:cNvCxnSpPr>
          <p:nvPr/>
        </p:nvCxnSpPr>
        <p:spPr>
          <a:xfrm flipV="1">
            <a:off x="5219700" y="2565400"/>
            <a:ext cx="0" cy="617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704567" y="2670322"/>
            <a:ext cx="1582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c</a:t>
            </a:r>
            <a:r>
              <a:rPr kumimoji="1" lang="en-US" altLang="zh-TW" sz="1400" dirty="0" smtClean="0"/>
              <a:t>all </a:t>
            </a:r>
            <a:r>
              <a:rPr kumimoji="1" lang="en-US" altLang="zh-TW" sz="1400" i="1" dirty="0" smtClean="0"/>
              <a:t>Maze</a:t>
            </a:r>
            <a:r>
              <a:rPr kumimoji="1" lang="en-US" altLang="zh-TW" sz="1400" dirty="0" smtClean="0"/>
              <a:t> class to obtain the maze</a:t>
            </a:r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93156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</Words>
  <Application>Microsoft Macintosh PowerPoint</Application>
  <PresentationFormat>A4 紙張 (210x297 公釐)</PresentationFormat>
  <Paragraphs>8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Chiang</dc:creator>
  <cp:lastModifiedBy>Chiang</cp:lastModifiedBy>
  <cp:revision>4</cp:revision>
  <cp:lastPrinted>2017-02-05T07:34:28Z</cp:lastPrinted>
  <dcterms:created xsi:type="dcterms:W3CDTF">2017-02-05T07:18:18Z</dcterms:created>
  <dcterms:modified xsi:type="dcterms:W3CDTF">2017-02-05T07:42:33Z</dcterms:modified>
</cp:coreProperties>
</file>