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63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alogrithm.The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alogrithm, which generate the guided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samples, and use importance sampling to incorporate the guiding samples.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alogrithm, the guided alogrithm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alogrithm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several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767950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1390" y="2682723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90" y="2118013"/>
            <a:ext cx="3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7" y="1498658"/>
            <a:ext cx="5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831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</cp:revision>
  <dcterms:created xsi:type="dcterms:W3CDTF">2017-12-19T01:00:12Z</dcterms:created>
  <dcterms:modified xsi:type="dcterms:W3CDTF">2017-12-21T08:38:49Z</dcterms:modified>
</cp:coreProperties>
</file>