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095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prediction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</a:t>
            </a:r>
            <a:r>
              <a:rPr lang="en-US" altLang="zh-CN" sz="2000" dirty="0"/>
              <a:t>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alogrithm.The 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alogrithm, which generate the guided samples.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(ISGPS)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optimization.(VGPS)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optimization.(CGPS)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alogrithm, the guided alogrithm 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the alogrithm 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several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410502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6452" y="1868076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945" y="1468281"/>
            <a:ext cx="8228571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790</Words>
  <Application>Microsoft Office PowerPoint</Application>
  <PresentationFormat>宽屏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74</cp:revision>
  <dcterms:created xsi:type="dcterms:W3CDTF">2017-12-19T01:00:12Z</dcterms:created>
  <dcterms:modified xsi:type="dcterms:W3CDTF">2017-12-20T02:28:11Z</dcterms:modified>
</cp:coreProperties>
</file>