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robotforesigh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63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2545" y="2427316"/>
            <a:ext cx="8844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Deep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Foresight for Planning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Chelsea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Finn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Sergey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Levine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5964" y="4421413"/>
            <a:ext cx="100999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work: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MPC algorithm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probabilistic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through a learned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model that allows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robot to plan for actions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user-specified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the environment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locations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first instance of robotic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learned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video models with generalization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previously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unseen objects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/>
              <a:t/>
            </a:r>
            <a:br>
              <a:rPr lang="en-US" altLang="zh-CN" sz="2400"/>
            </a:b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52" y="346170"/>
            <a:ext cx="5619048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7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3" y="363982"/>
            <a:ext cx="10847619" cy="48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416" y="5536277"/>
            <a:ext cx="1064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 I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0:1(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and previous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0:1(</a:t>
            </a:r>
            <a:r>
              <a:rPr lang="en-US" altLang="zh-CN" sz="1400"/>
              <a:t>current and previous end-effector </a:t>
            </a:r>
            <a:r>
              <a:rPr lang="en-US" altLang="zh-CN" sz="1400"/>
              <a:t>poses 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b="1" smtClean="0"/>
              <a:t>a</a:t>
            </a:r>
            <a:r>
              <a:rPr lang="en-US" altLang="zh-CN" sz="1400" smtClean="0"/>
              <a:t>1:</a:t>
            </a:r>
            <a:r>
              <a:rPr lang="en-US" altLang="zh-CN" sz="1400" i="1" smtClean="0"/>
              <a:t>Hp(</a:t>
            </a:r>
            <a:r>
              <a:rPr lang="en-US" altLang="zh-CN" sz="1400"/>
              <a:t>a sequence of </a:t>
            </a:r>
            <a:r>
              <a:rPr lang="en-US" altLang="zh-CN" sz="1400"/>
              <a:t>future </a:t>
            </a:r>
            <a:r>
              <a:rPr lang="en-US" altLang="zh-CN" sz="1400" smtClean="0"/>
              <a:t>commands</a:t>
            </a:r>
            <a:r>
              <a:rPr lang="en-US" altLang="zh-CN" sz="1400" i="1" smtClean="0"/>
              <a:t>)</a:t>
            </a: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future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2:Hp+1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4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4771" y="839586"/>
            <a:ext cx="10731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which results in a mean squared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 We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can therefore express the model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probabilistically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: 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 smtClean="0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flow map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x;y;k;l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pixel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k;l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originating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x;y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and is given by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                                           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 smtClean="0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then output a prediction for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the next image, which we denote Iˆ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equation: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                       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convenience, we will use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denote the function that uses the learned model to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output a sequence of flows conditioned on pairs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and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states, as well as a sequence of future actions,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horizon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 can therefore define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distribution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               </a:t>
            </a:r>
            <a:endParaRPr lang="en-US" altLang="zh-CN" smtClean="0"/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00" y="1643868"/>
            <a:ext cx="2200000" cy="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95" y="2686245"/>
            <a:ext cx="2923809" cy="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61" y="3819142"/>
            <a:ext cx="4552381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51" y="5384348"/>
            <a:ext cx="52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460" y="581891"/>
            <a:ext cx="10631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Specifying Goals with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Motion: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one or more desired source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 image, which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 d0(1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);:::;d0(P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pixel’s position given by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d(i)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d(i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and then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corresponding goal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 for each of those pixels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denote g(1);:::;g(P), with each goal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g(i)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g(i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With this goal specification, the robot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to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the objects for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belong.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Actions with Implicit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Advection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Formally, we construct an initial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designated pixel’s position at the current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denote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We assume that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designated pixel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xd;yd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known at time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a user at time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 can be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tracked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thereafter. Thus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we define the distribution at the current time step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/>
              <a:t/>
            </a:r>
            <a:br>
              <a:rPr lang="en-US" altLang="zh-CN" sz="2000"/>
            </a:br>
            <a:endParaRPr lang="en-US" altLang="zh-CN" sz="2000" smtClean="0"/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2D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;dt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we then have: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97" y="4598488"/>
            <a:ext cx="2152381" cy="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69" y="5576209"/>
            <a:ext cx="442857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3782" y="72815"/>
            <a:ext cx="1066522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each time step t, we sample M action sequences of length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of success for each one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                                                                           .       We then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K action sequences with the highest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                 ,                                           fit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multivariate Gaussian distribution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sequence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resample a new set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action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sequences from this distribution. The new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 sequences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improves on the previous set,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refitting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repeated for Jt iterations. This corresponds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the CEM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optimization algorithm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At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last iteration,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sampled action sequence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that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most likely to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successful, and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execute      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robot. We use Jt =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iterations, 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samples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 = 10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initial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planning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phase (t = 0) and,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replanning in real-time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(t &gt; 0), we take Jt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1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samples, performing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just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round of sampling.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batch of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 samples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forward pass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recurrent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network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batch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therefore can be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efficiently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19" y="2105741"/>
            <a:ext cx="6088076" cy="46109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38030"/>
            <a:ext cx="1525979" cy="299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93" y="437776"/>
            <a:ext cx="4552381" cy="3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46" y="754836"/>
            <a:ext cx="923810" cy="295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238" y="2601399"/>
            <a:ext cx="1209524" cy="2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116" y="3209285"/>
            <a:ext cx="266667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1" y="190219"/>
            <a:ext cx="5276190" cy="3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43" y="410352"/>
            <a:ext cx="5352381" cy="33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9484" y="5200134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https://sites.google.com/site/robotforesight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algorithm.The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algorithm, which generate the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samples, and use importance sampling to incorporate the guiding samples.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algorithm, the guided algorithm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several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improvements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767950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1390" y="2682723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90" y="2118013"/>
            <a:ext cx="3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7" y="1498658"/>
            <a:ext cx="5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1376</Words>
  <Application>Microsoft Office PowerPoint</Application>
  <PresentationFormat>宽屏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110</cp:revision>
  <dcterms:created xsi:type="dcterms:W3CDTF">2017-12-19T01:00:12Z</dcterms:created>
  <dcterms:modified xsi:type="dcterms:W3CDTF">2017-12-22T12:19:18Z</dcterms:modified>
</cp:coreProperties>
</file>