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59" r:id="rId7"/>
    <p:sldId id="260" r:id="rId8"/>
    <p:sldId id="264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9B7-E21B-4460-BF7B-BAE84408070A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1D67-FC5C-4245-A0F0-D6E53E43D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32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9B7-E21B-4460-BF7B-BAE84408070A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1D67-FC5C-4245-A0F0-D6E53E43D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02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9B7-E21B-4460-BF7B-BAE84408070A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1D67-FC5C-4245-A0F0-D6E53E43D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04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9B7-E21B-4460-BF7B-BAE84408070A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1D67-FC5C-4245-A0F0-D6E53E43D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77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9B7-E21B-4460-BF7B-BAE84408070A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1D67-FC5C-4245-A0F0-D6E53E43D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9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9B7-E21B-4460-BF7B-BAE84408070A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1D67-FC5C-4245-A0F0-D6E53E43D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11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9B7-E21B-4460-BF7B-BAE84408070A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1D67-FC5C-4245-A0F0-D6E53E43D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11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9B7-E21B-4460-BF7B-BAE84408070A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1D67-FC5C-4245-A0F0-D6E53E43D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56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9B7-E21B-4460-BF7B-BAE84408070A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1D67-FC5C-4245-A0F0-D6E53E43D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8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9B7-E21B-4460-BF7B-BAE84408070A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1D67-FC5C-4245-A0F0-D6E53E43D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98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9B7-E21B-4460-BF7B-BAE84408070A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1D67-FC5C-4245-A0F0-D6E53E43D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64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5C9B7-E21B-4460-BF7B-BAE84408070A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01D67-FC5C-4245-A0F0-D6E53E43D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4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7878" y="1958046"/>
            <a:ext cx="1086640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Run, skeleton, run: skeletal model in a physics-based simulation</a:t>
            </a:r>
          </a:p>
          <a:p>
            <a:pPr algn="ctr"/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Mikhail Pavlov   Sergey Kolesnikov  Sergey M. Plis </a:t>
            </a:r>
          </a:p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Reason8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37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195" y="370936"/>
            <a:ext cx="1175780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Methods: </a:t>
            </a:r>
          </a:p>
          <a:p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On-policy methods: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On-policy RL methods can only update agent’s behavior according to the current policy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Trust Region Policy Optimization(TRPO)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Proximal Policy Optimization(PPO)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Off-policy methods: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off-policy methods allow 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based on all data from arbitrary policies. 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significantly increases sample-efficiency of 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algorithms relative to on-policy based methods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Deep Deterministic Policy Gradient (DDPG)</a:t>
            </a: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my knowledge, most high score agent used DDPG 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Learning to run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683" y="2122464"/>
            <a:ext cx="4620846" cy="361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7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6034" y="56138"/>
            <a:ext cx="10177370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DDPG improvements: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techniques: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1).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bservation preprocessing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2). action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(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 5 times)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3). scaled reward(10 x)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4). additional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 penalty reward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noise: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perturbs network weights encouraging state dependent exploration.Using parameter noise only for the actor network.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Layer norm: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normalization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stabilizes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process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wide range of reward scaling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Actions and states reflection symmetry: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bilateral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symmetry. State components and actions can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reflected to increase sample size by factor of 2. </a:t>
            </a:r>
          </a:p>
        </p:txBody>
      </p:sp>
    </p:spTree>
    <p:extLst>
      <p:ext uri="{BB962C8B-B14F-4D97-AF65-F5344CB8AC3E}">
        <p14:creationId xmlns:p14="http://schemas.microsoft.com/office/powerpoint/2010/main" val="314696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00996" y="474453"/>
            <a:ext cx="922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50829" y="320565"/>
            <a:ext cx="9644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 space noise &amp;&amp;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space noise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Exploration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9700" y="3769743"/>
            <a:ext cx="104465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space noise :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structured exploration, we sample from a set of policies by applying additive Gaussian noise to the parameter vector of the current policy: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θe = θ + N (0; σ2I).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Importantly, the perturbed policy is sampled at the beginning of each episode and kept fixed for the entire rollout. For convenience and readability, we denote this perturbed policy as πeθ.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9700" y="1505418"/>
            <a:ext cx="108520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 space noise :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continuous action space case. When using Gaussian action noise, actions are sampled according to some stochastic policy, generating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at = πθ(st) + N (0; σ2I).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even for a fixed state s, we will almost certainly obtain a different action whenever that state is sampled again in the rollout, since action space noise is completely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of the current state st (notice that this is equally true for correlated action space noise)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6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502" y="1763524"/>
            <a:ext cx="5382439" cy="4673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754" y="2539657"/>
            <a:ext cx="6793937" cy="6406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708" y="6005871"/>
            <a:ext cx="4522491" cy="6291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4669" y="4043000"/>
            <a:ext cx="7718570" cy="172929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3921" y="389600"/>
            <a:ext cx="825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Normalization &amp;&amp;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 Normalization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3921" y="1109287"/>
            <a:ext cx="6322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DDPG paper, batch normalization was used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3921" y="3440792"/>
            <a:ext cx="8070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atch normalization is Influenced by the mini-batch size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08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29" y="146813"/>
            <a:ext cx="4261450" cy="42949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18" y="4537659"/>
            <a:ext cx="4273499" cy="212802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12279" y="476283"/>
            <a:ext cx="628003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Hyperparameters: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Actor and Critic network architecture [64; 64].  So small! 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Recommended value: [400, 300]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Replay buffer size: 5e6. Recommended value:1e6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Batch size: 200. Recommended value:64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Discount factor: </a:t>
            </a:r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0.9. Recommended value:0.99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my understanding: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It is easy to train a small network, it seems that [64,64]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is enough.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The replay buffer is so big, which may means that it need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to train as many as possible episodes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Batch size is relevant to the Replay buffer size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It is easy to train with a low Discount factor under the           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factor that repeating each action 5 times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(agent will look ahead 1/(1-</a:t>
            </a:r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steps, when </a:t>
            </a:r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0.9 and 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repeating 5 times, the agent will look ahead 50 steps,  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equal to </a:t>
            </a:r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0.99 without repeat)</a:t>
            </a:r>
          </a:p>
        </p:txBody>
      </p:sp>
    </p:spTree>
    <p:extLst>
      <p:ext uri="{BB962C8B-B14F-4D97-AF65-F5344CB8AC3E}">
        <p14:creationId xmlns:p14="http://schemas.microsoft.com/office/powerpoint/2010/main" val="315831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58" y="1255582"/>
            <a:ext cx="10475274" cy="42718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6158" y="5650303"/>
            <a:ext cx="10596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figure above, The model containing all modifications scores the highest reward. It seems that Layer Norm &gt; noise = flip.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expected, increasing the number of threads improves the result.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3712" y="257444"/>
            <a:ext cx="11680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improvements of DDPG with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component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different threads(cores).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59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38353" y="1362973"/>
            <a:ext cx="1104181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Stability: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processes collected samples with fixed weights all of which were processed by the learning process at the end of an episode, which updated their weights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2.Layer normalization stabilizes the learning process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04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98098" y="603848"/>
            <a:ext cx="11110822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的工作（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9.1~11.13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9.1~9.7: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上手比赛，在自己电脑上使用官方提供的基于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keras-rl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DDPG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算法跑了几天，跑得很慢，效果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很差，完全无法收敛。。。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9.8~9.14: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去官方交流区发现模拟环境很慢，必须要多进程，于是自己试着把官方算法改成并行，但效果不好，分数基本突破不了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分。。。期间试过改参数，对状态进行预处理，均没效果。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9.15~9.30: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有大神开源了他基于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的代码和并行的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DDPG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代码，但他的进程间通信部分自己当时没看懂，然后花了很长时间做这个。用这份代码到十月初可以在无障碍的情况下跑到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分，然后在服务器上并行跑，在第一轮最高跑到了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10.1~10.13: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这段时间主要尝试修改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函数，添加了姿态惩罚项，第一轮最高达到了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期间尝试训练跳着前进的步态，最高达到了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分，之后便一直提不上去。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10.14~10.21: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这几天想到模拟环境是近似左右对称的。同时还发现把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二值化，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也能跑得很流畅。尝试将其应用到无障碍的环境下，跑了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天最高能到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分！于是便放弃了跳的步态，以不同的方式加入对称条件，到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号，在第一轮能达到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39.5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分。同时第二轮规则出来。在第一轮的基础上将障碍增加到了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10.22~11.1: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在一台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核电脑上继续跑第一轮的代码，连续跑了一个星期最高达到了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42.17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在服务器上用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核跑第二轮的代码，虽然峰值能到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分左右，但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的平均分只有十几分，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很容易摔倒。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11.2~11.9: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前几天，在租的服务器上继续跑，发现虽然峰值能达到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分，但平均分还是提不上去，很不稳定。于是后几天把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二值化取消，最后勉强达到了均分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左右的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，而分数的峰值也降到了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11.10~11.13: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这些天尝试过降低学习速率、改变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大小，均分能达到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，但时间已经不够了。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59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1121</Words>
  <Application>Microsoft Office PowerPoint</Application>
  <PresentationFormat>宽屏</PresentationFormat>
  <Paragraphs>79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122</cp:revision>
  <dcterms:created xsi:type="dcterms:W3CDTF">2017-11-23T06:33:04Z</dcterms:created>
  <dcterms:modified xsi:type="dcterms:W3CDTF">2017-12-21T12:47:56Z</dcterms:modified>
</cp:coreProperties>
</file>