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 </a:t>
            </a:r>
            <a:br>
              <a:rPr lang="en-US" dirty="0" smtClean="0"/>
            </a:br>
            <a:r>
              <a:rPr lang="en-US" dirty="0" smtClean="0"/>
              <a:t>crime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853936"/>
            <a:ext cx="8045373" cy="7422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7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2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Impact</vt:lpstr>
      <vt:lpstr>Badge</vt:lpstr>
      <vt:lpstr>Predict  crime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 crime</dc:title>
  <dc:creator>yangyang dai</dc:creator>
  <cp:lastModifiedBy>yangyang dai</cp:lastModifiedBy>
  <cp:revision>1</cp:revision>
  <dcterms:created xsi:type="dcterms:W3CDTF">2018-04-03T20:42:14Z</dcterms:created>
  <dcterms:modified xsi:type="dcterms:W3CDTF">2018-04-03T20:44:04Z</dcterms:modified>
</cp:coreProperties>
</file>