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0441-87F2-CF4E-B007-427032EF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DF6D9-8F30-874D-BF3A-45EC517A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6966-8BA6-C64C-BE86-52B68D0F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5AFB-D86B-5A45-90B0-DFDC4205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FB4E-42C1-7940-BEE8-95AD7573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FCC9-AB45-1642-9842-F44B87B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CAB1-8A7E-B445-BE18-5D89237A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AF6E-F5F8-B844-BC89-34B7F937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FB8D-D7F8-3F42-A043-2CB2D907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DE6D-67D9-FD46-9956-530C0325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A2CF7-7783-6843-B778-550E50E55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9C3B7-FF81-B746-BC17-06CB09DA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D998-13F1-C148-9CEC-AFBC55D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E308-9594-B042-BA24-801E5BD5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5FD0-7DB2-8B4C-BAA2-3A94EBD0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5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923B-1B86-994A-9145-358AEFB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2246-0360-D343-8DC1-77EF18DA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79DB-104F-D447-971A-3471E500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D673-FE28-3642-B0FD-9EF8241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C235-95FE-A44F-8800-9C0854B7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17FB-6145-CE4B-A514-0B940CA0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31D0-B6E7-1140-A102-3C109531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81C2-C137-1D48-9F5D-13855F2E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87C4-8645-F24A-A219-E0DD1383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75D5-8EE1-7442-9A80-4B69318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E032-BBA5-DA4C-B6E4-1ED53E99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ABF7-278A-414B-A93D-B231C4CEB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0DC6-EA19-3B4C-A9E1-7C85393B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BCA7-1C9A-2C4D-918E-1FE70585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4E1D-F380-3A40-8E2D-1C79D098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2E521-C269-1C41-8538-13D01C3D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027D-1D70-294E-A898-2DC8C294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B0B6-BBBF-AA4F-952D-A22816D8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C72F5-B01C-9F40-9D64-24681CBF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574D3-9835-5E4E-8FC4-8F57FE72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84FB7-C8F5-1E45-B620-7C96E8B08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332CB-663C-CD4F-A0FD-BDF4EB4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75E97-92FD-4B4D-A0DA-A01722E5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C8F04-6CA8-BB43-8E0A-3915AC65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4EA5-8769-D24A-B20C-9FCE14BB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CBC3-68D5-D34F-A041-F0C352B2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1E04F-9F04-4948-8A84-4DC10E34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62E3-523D-1541-A4B8-DE60BAE4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BAA8-CCB3-3843-9FE7-C34DDDAE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A87CC-F3FE-9F4C-810B-6F3BC997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BC46-9709-1C4C-B3C4-F7564017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F508-F695-C144-A3C4-5580F99F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63EE-B948-2140-8B18-389965C9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6899D-F307-424A-A970-15705F9C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6F27-E928-DC4D-AB92-9A4C681F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D7BD-93DF-2349-9394-725B1C3B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90F4-34A1-844B-B4BB-9EFA8613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18A8-A2F1-A046-A8B6-61EA0890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C3DB4-8E4D-CA47-AB6E-9FDC13B1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A73A-3B04-CA4F-B265-D7ED7E93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389B-9C09-0F4D-A905-D91EFA18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CF7F-0263-3F42-B4C8-B640FC68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C3D4-B7FD-8B47-AA1E-6D915B6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F9698-6D9B-E949-8C8F-D0511E00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8E5C9-D471-8B4E-8D08-EF2657D9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390C-7528-2244-BF1F-0974375B7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DCA7-61AE-8146-9531-4EBFD2C7BD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7FCE-855B-6D4D-B8DC-FE6893B8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97E4-3AB4-8747-9902-09538BFD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64D1-34F8-FA48-AA0C-EEDFDC9C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0ABA-40EA-6546-B011-13F4469A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一些页面细节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7E5B0-F6A8-2841-8279-E13CB36DD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2019/7/30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67A3-021C-4249-A481-4736EF67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关于公司认证的设计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9252E-BCE6-B840-888E-B1297DE6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3126259" cy="6773563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4AD274E-6CB1-464A-936B-665E25E12178}"/>
              </a:ext>
            </a:extLst>
          </p:cNvPr>
          <p:cNvSpPr/>
          <p:nvPr/>
        </p:nvSpPr>
        <p:spPr>
          <a:xfrm>
            <a:off x="6252519" y="4609070"/>
            <a:ext cx="2693773" cy="82790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1FB7CA-0CD0-B540-906A-DF1BF5FF5E0C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flipH="1" flipV="1">
            <a:off x="5399903" y="5023021"/>
            <a:ext cx="85261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F672094D-FD8A-B44D-B113-D0EB43BB715F}"/>
              </a:ext>
            </a:extLst>
          </p:cNvPr>
          <p:cNvSpPr/>
          <p:nvPr/>
        </p:nvSpPr>
        <p:spPr>
          <a:xfrm>
            <a:off x="247135" y="3947983"/>
            <a:ext cx="5152768" cy="2150076"/>
          </a:xfrm>
          <a:prstGeom prst="frame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8A7E8-7FBB-2245-B682-FA48F3162FB7}"/>
              </a:ext>
            </a:extLst>
          </p:cNvPr>
          <p:cNvSpPr/>
          <p:nvPr/>
        </p:nvSpPr>
        <p:spPr>
          <a:xfrm>
            <a:off x="838200" y="525230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i="1" u="sng" dirty="0">
                <a:solidFill>
                  <a:schemeClr val="accent1">
                    <a:lumMod val="50000"/>
                  </a:schemeClr>
                </a:solidFill>
              </a:rPr>
              <a:t>认证公司信息查看靠谱单身同事</a:t>
            </a:r>
            <a:endParaRPr lang="en-US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0BD8F-0B25-4541-91FD-469841763626}"/>
              </a:ext>
            </a:extLst>
          </p:cNvPr>
          <p:cNvSpPr/>
          <p:nvPr/>
        </p:nvSpPr>
        <p:spPr>
          <a:xfrm>
            <a:off x="769110" y="466604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u="sng" dirty="0">
                <a:solidFill>
                  <a:schemeClr val="accent1">
                    <a:lumMod val="50000"/>
                  </a:schemeClr>
                </a:solidFill>
              </a:rPr>
              <a:t>完善个人信息才能开启互动</a:t>
            </a:r>
            <a:endParaRPr lang="en-US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B492-9651-5A4A-8D8A-8733FDEB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一个细节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C2A71-E4B6-0F4F-8078-9988405D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2498" y="0"/>
            <a:ext cx="3091134" cy="669746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7645F5-7282-0541-BB3D-4F2C33102341}"/>
              </a:ext>
            </a:extLst>
          </p:cNvPr>
          <p:cNvCxnSpPr>
            <a:cxnSpLocks/>
          </p:cNvCxnSpPr>
          <p:nvPr/>
        </p:nvCxnSpPr>
        <p:spPr>
          <a:xfrm>
            <a:off x="4534929" y="6270453"/>
            <a:ext cx="20553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F7486D-69BD-3345-81A6-4106C09E437C}"/>
              </a:ext>
            </a:extLst>
          </p:cNvPr>
          <p:cNvSpPr txBox="1"/>
          <p:nvPr/>
        </p:nvSpPr>
        <p:spPr>
          <a:xfrm>
            <a:off x="1767016" y="5220132"/>
            <a:ext cx="2767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向上拖拽到底了，需要小文字提示</a:t>
            </a:r>
            <a:endParaRPr lang="en-US" altLang="zh-CN" dirty="0"/>
          </a:p>
          <a:p>
            <a:r>
              <a:rPr lang="zh-CN" altLang="en-US" i="1" dirty="0"/>
              <a:t>“没有更多内容了”</a:t>
            </a:r>
            <a:endParaRPr lang="en-US" altLang="zh-CN" i="1" dirty="0"/>
          </a:p>
          <a:p>
            <a:r>
              <a:rPr lang="zh-CN" altLang="en-US" dirty="0"/>
              <a:t>这一文案同样需要加在首页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7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一些页面细节</vt:lpstr>
      <vt:lpstr>关于公司认证的设计 </vt:lpstr>
      <vt:lpstr>一个细节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Yudao Yan (yudayan)</dc:creator>
  <cp:lastModifiedBy>Yudao Yan (yudayan)</cp:lastModifiedBy>
  <cp:revision>3</cp:revision>
  <dcterms:created xsi:type="dcterms:W3CDTF">2019-07-29T16:16:35Z</dcterms:created>
  <dcterms:modified xsi:type="dcterms:W3CDTF">2019-07-29T16:44:24Z</dcterms:modified>
</cp:coreProperties>
</file>