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21BA-9D04-1147-9943-4289AF5F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88312-7D2A-C74F-A092-5877D98C0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88CF-F923-704D-A0B9-9AB43A49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67F5-FD11-4B44-935B-CE0473CE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94C7-D233-D34C-9F75-69DC0F4F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7A86-2F9B-A84E-BDA8-BE4956BC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740B7-4A47-A846-9BA8-3812DD0C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8D1C-C1ED-2F40-8835-2FBF4883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37E03-E8F0-4B4A-A399-74FE7B54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EC23-B1A1-334D-AFBA-016498B1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38FE6-1F8F-9E4B-8171-61E98E5C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55B68-60AA-2F49-887A-70F6D5145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84CB-6E8D-DE4D-A352-D4C0B14E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80FC-4604-C44A-8031-D2DF9965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750C-F6A3-0D47-8674-4A464ED1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6D1-1C41-344E-A315-D406D96F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16B1-B93B-2C46-B6F8-C9FD7473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11F4-9F25-AA4F-BD32-A18BD58B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2A77-51F1-6D42-AAFF-40A1A9C3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342A-23F2-2C4B-8D9A-4696A9DA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E8D5-0C60-2B44-AD00-5C583659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AF33-75F6-5845-931E-32BCC9032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4845-DFB7-4C4F-ACD3-72512820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24B93-C758-9140-BBFE-A0E448CF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7F6E-3B19-8B48-9176-94693AA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D111-9D64-EB4A-B341-601ECE9D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DDDD-5131-6D4B-A169-040B8CE22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D8CE7-2CA6-B94B-AB71-6E121566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A6D05-6AEB-524E-9632-572E135C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5388D-F559-3D4A-ADC0-8CF4DF8C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4D90C-522A-C840-8FDC-1EDEA1C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7BE8-EBD6-6D4C-B6D7-C39EC5FA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BCF4-2EC6-F849-8B2D-E4457EF5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4ABB-DBE2-7F44-A59B-A8D3ED2FA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A2D67-59CF-8647-8332-BCCEDFC0A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7E86E-10DD-E944-8D20-B72529AF9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F7596-66A0-7F4B-8E03-B180748E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D6E1B-8E1A-6C43-9B40-AC551061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85676-390D-DE48-A407-F5EDAE9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4800-FC3E-4940-ADC0-0B21D2B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6635D-5FAF-3946-B98E-0038616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B1ACE-DCB2-7844-8A2D-0A8494E7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729CD-20EF-804C-BEDB-E0C110D7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566A9-B15B-2944-B882-91C30D10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AE260-1114-6046-A2DB-6D2A43CD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25A4C-9620-754B-ACB2-CAE4939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33D9-793F-4E48-8479-DE8DC32D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A967-5748-5E40-BB22-604A8E88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91BB-603B-884B-871E-5271FF2BC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FFE95-D7C3-994E-ACD8-F81D76DF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F4C1A-F027-8C40-978C-B4CCF87C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050E7-AFBA-F04F-B980-B7900074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9A86-FCC4-824F-9FFB-5EE37748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2F9B-D416-B848-A4F3-7CDAF039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59227-5A28-654C-A6ED-2D0D8064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45DC-5ED6-F049-A5DA-6A3275D9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943B0-219D-7049-B00B-3166548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3125-C90C-934C-A1C2-96C9C2D1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B543A-4957-FE46-9DB7-F0DBFADA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8B920-302D-D248-8E8C-328737AF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F718-D3AE-1545-BCCD-A85DC1C0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90B8-187F-694B-BE83-AD5E0E221D73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5EB1-3408-B94C-9B18-E9461DDDC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4473A-E4BE-B14B-AFF3-E37F0BEF4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A536-3EB8-CF48-948E-919866F8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4808-E940-9342-99F8-1F6AADDA5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小程序：六度红娘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98EE9-A2C3-FF41-B597-62CACC0D1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8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7110-7972-E149-9619-49537605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传统相亲渠道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EAFE05-6B17-1942-B533-51BBDF0C6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89520"/>
              </p:ext>
            </p:extLst>
          </p:nvPr>
        </p:nvGraphicFramePr>
        <p:xfrm>
          <a:off x="995853" y="1422859"/>
          <a:ext cx="1051560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623321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66167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90151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8591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产品名称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优势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劣势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特性摘要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6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传统红娘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专业红娘分析筛选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有红娘和家人背书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候选人基数无法满足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需要佣金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数据问题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靠谱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9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世纪佳缘／百合网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海量数据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数据真实性问题，“渣”成本低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酒托婚骗等安全问题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海量数据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信任问题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隐私问题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效率问题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陌陌／探探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海量数据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快速匹配获取联系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匿名，“渣”成本低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不靠谱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1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豆瓣／阿里论坛，相亲帖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海量数据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数据泄漏问题，容易被骚扰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无法对来联系者进行有效认证和过滤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海量数据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信任问题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效率问题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1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微信好友介绍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有强关系朋友背书，“渣”成本高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有强关系朋友认证和筛选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信息通过微信复制和转发，较麻烦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强关系只能维持一跳，无法有效解决候选人基数问题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数据问题</a:t>
                      </a:r>
                      <a:endParaRPr lang="en-US" altLang="zh-C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靠谱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57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7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7EA6-E8AC-1A47-8F0F-CF012BE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六度红娘 第一阶段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782C-F910-FD43-B736-F6A41127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小程序以思科工会为起点，用户可以通过验证邮箱，成为思科工会成员</a:t>
            </a:r>
            <a:endParaRPr lang="en-US" altLang="zh-CN" dirty="0"/>
          </a:p>
          <a:p>
            <a:r>
              <a:rPr lang="zh-CN" altLang="en-US" dirty="0"/>
              <a:t>系统会将用户所属工会资源池内条件</a:t>
            </a:r>
            <a:r>
              <a:rPr lang="en-US" altLang="zh-CN" dirty="0"/>
              <a:t>Match</a:t>
            </a:r>
            <a:r>
              <a:rPr lang="zh-CN" altLang="en-US" dirty="0"/>
              <a:t>的候选人每日随机推送给用户。用户完善资料后才能与系统推送的候选人匹配。</a:t>
            </a:r>
            <a:endParaRPr lang="en-US" altLang="zh-CN" dirty="0"/>
          </a:p>
          <a:p>
            <a:r>
              <a:rPr lang="zh-CN" altLang="en-US" dirty="0"/>
              <a:t>用户两两匹配后可以看到对方微信号</a:t>
            </a:r>
            <a:endParaRPr lang="en-US" altLang="zh-CN" dirty="0"/>
          </a:p>
          <a:p>
            <a:r>
              <a:rPr lang="zh-CN" altLang="en-US" dirty="0"/>
              <a:t>工会成员可以邀请靠谱微信好友（家属）进入工会资源池，邀请好友时需要确认自己和被邀请者的关系</a:t>
            </a:r>
            <a:endParaRPr lang="en-US" altLang="zh-CN" dirty="0"/>
          </a:p>
          <a:p>
            <a:r>
              <a:rPr lang="zh-CN" altLang="en-US" dirty="0"/>
              <a:t>被邀请者还可以继续邀请自己的靠谱好友进入工会资源池。即，从工会成员出发，最多可以邀请到第三级好友进入资源池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7EA6-E8AC-1A47-8F0F-CF012BE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六度红娘 第二阶段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782C-F910-FD43-B736-F6A41127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小程序会邀请其大大企业注册工会（就像思科一样）</a:t>
            </a:r>
            <a:endParaRPr lang="en-US" altLang="zh-CN" dirty="0"/>
          </a:p>
          <a:p>
            <a:r>
              <a:rPr lang="zh-CN" altLang="en-US" dirty="0"/>
              <a:t>各大工会中完善资料的成员属于另一个资源池（不包含工会成员的家属），会被系统按算法推送</a:t>
            </a:r>
            <a:endParaRPr lang="en-US" altLang="zh-CN" dirty="0"/>
          </a:p>
          <a:p>
            <a:r>
              <a:rPr lang="zh-CN" altLang="en-US" dirty="0"/>
              <a:t>用户可以选择自己感兴趣的公司工会定向推送，或禁止推送不感兴趣的公司工会（黑名单）</a:t>
            </a:r>
            <a:endParaRPr lang="en-US" altLang="zh-CN" dirty="0"/>
          </a:p>
          <a:p>
            <a:r>
              <a:rPr lang="zh-CN" altLang="en-US" dirty="0"/>
              <a:t>加入举报机制，约束来源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715E-5D2C-F545-A5E9-9BDEC676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--- </a:t>
            </a:r>
            <a:r>
              <a:rPr lang="zh-CN" altLang="en-US" dirty="0"/>
              <a:t>六度红娘做了什么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ADFD-B699-484A-8BEC-5C317C58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六度红娘给每一个候选人加上了背书，用户可以看到每个匹配者的来源</a:t>
            </a:r>
            <a:endParaRPr lang="en-US" altLang="zh-CN" dirty="0"/>
          </a:p>
          <a:p>
            <a:r>
              <a:rPr lang="zh-CN" altLang="en-US" dirty="0"/>
              <a:t>六度红娘保护了用户的隐私。用户的个人信息只会被有“背书”且同样完善了资料的候选人，或者自己的好友看到</a:t>
            </a:r>
            <a:endParaRPr lang="en-US" altLang="zh-CN" dirty="0"/>
          </a:p>
          <a:p>
            <a:r>
              <a:rPr lang="zh-CN" altLang="en-US" dirty="0"/>
              <a:t>六度红娘极大的扩大了每个人能认识的靠谱资源数量</a:t>
            </a:r>
            <a:endParaRPr lang="en-US" altLang="zh-CN" dirty="0"/>
          </a:p>
          <a:p>
            <a:r>
              <a:rPr lang="zh-CN" altLang="en-US" dirty="0"/>
              <a:t>在某个工会的资源池内，每个候选人都可以找到所有中间人；在全局工会资源池内，增加举报机制。极大增加了“渣”的成本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715E-5D2C-F545-A5E9-9BDEC676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--- </a:t>
            </a:r>
            <a:r>
              <a:rPr lang="zh-CN" altLang="en-US" dirty="0"/>
              <a:t>六度红娘时间点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DEE063-48E7-9D4F-AFC4-48B1D1252770}"/>
              </a:ext>
            </a:extLst>
          </p:cNvPr>
          <p:cNvCxnSpPr>
            <a:cxnSpLocks/>
          </p:cNvCxnSpPr>
          <p:nvPr/>
        </p:nvCxnSpPr>
        <p:spPr>
          <a:xfrm>
            <a:off x="1573924" y="4624552"/>
            <a:ext cx="947301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F8EED0-799F-A345-899C-60F3907DC4BF}"/>
              </a:ext>
            </a:extLst>
          </p:cNvPr>
          <p:cNvCxnSpPr/>
          <p:nvPr/>
        </p:nvCxnSpPr>
        <p:spPr>
          <a:xfrm flipV="1">
            <a:off x="1581665" y="3954162"/>
            <a:ext cx="0" cy="679622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859039-C4BB-554C-9DAB-71D57B00D81D}"/>
              </a:ext>
            </a:extLst>
          </p:cNvPr>
          <p:cNvSpPr txBox="1"/>
          <p:nvPr/>
        </p:nvSpPr>
        <p:spPr>
          <a:xfrm>
            <a:off x="1334542" y="4856205"/>
            <a:ext cx="6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8289-EF62-F945-87C1-1EB15F87DF88}"/>
              </a:ext>
            </a:extLst>
          </p:cNvPr>
          <p:cNvSpPr txBox="1"/>
          <p:nvPr/>
        </p:nvSpPr>
        <p:spPr>
          <a:xfrm>
            <a:off x="2240704" y="4856205"/>
            <a:ext cx="6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4F5DC-AE09-3D43-99EC-F5CCED25F0AC}"/>
              </a:ext>
            </a:extLst>
          </p:cNvPr>
          <p:cNvSpPr txBox="1"/>
          <p:nvPr/>
        </p:nvSpPr>
        <p:spPr>
          <a:xfrm>
            <a:off x="3122154" y="4856205"/>
            <a:ext cx="6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51AEA-9B24-8346-9F00-C7E28063CE78}"/>
              </a:ext>
            </a:extLst>
          </p:cNvPr>
          <p:cNvSpPr txBox="1"/>
          <p:nvPr/>
        </p:nvSpPr>
        <p:spPr>
          <a:xfrm>
            <a:off x="4003604" y="4856205"/>
            <a:ext cx="6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17B14-85DD-C74B-85C4-2BDBFB7C871D}"/>
              </a:ext>
            </a:extLst>
          </p:cNvPr>
          <p:cNvSpPr txBox="1"/>
          <p:nvPr/>
        </p:nvSpPr>
        <p:spPr>
          <a:xfrm>
            <a:off x="4911815" y="4856205"/>
            <a:ext cx="6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5E44E-A07C-1B41-89A4-E5E497A40724}"/>
              </a:ext>
            </a:extLst>
          </p:cNvPr>
          <p:cNvSpPr txBox="1"/>
          <p:nvPr/>
        </p:nvSpPr>
        <p:spPr>
          <a:xfrm>
            <a:off x="5793265" y="4856205"/>
            <a:ext cx="6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353B-1D8D-574F-AC8A-261BF88FCD40}"/>
              </a:ext>
            </a:extLst>
          </p:cNvPr>
          <p:cNvSpPr txBox="1"/>
          <p:nvPr/>
        </p:nvSpPr>
        <p:spPr>
          <a:xfrm>
            <a:off x="6674715" y="4856205"/>
            <a:ext cx="7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4698BD-757E-7149-BE28-D23E7B7C9340}"/>
              </a:ext>
            </a:extLst>
          </p:cNvPr>
          <p:cNvSpPr txBox="1"/>
          <p:nvPr/>
        </p:nvSpPr>
        <p:spPr>
          <a:xfrm>
            <a:off x="7582928" y="4856205"/>
            <a:ext cx="7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59F7F-A34E-664A-AFA0-19E6324D3257}"/>
              </a:ext>
            </a:extLst>
          </p:cNvPr>
          <p:cNvSpPr txBox="1"/>
          <p:nvPr/>
        </p:nvSpPr>
        <p:spPr>
          <a:xfrm>
            <a:off x="8491141" y="4856205"/>
            <a:ext cx="7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F4019-8880-634B-94BF-E65D7AD6B382}"/>
              </a:ext>
            </a:extLst>
          </p:cNvPr>
          <p:cNvSpPr txBox="1"/>
          <p:nvPr/>
        </p:nvSpPr>
        <p:spPr>
          <a:xfrm>
            <a:off x="9951296" y="5065584"/>
            <a:ext cx="140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A8A4EC-B077-2545-9256-2B705603D70E}"/>
              </a:ext>
            </a:extLst>
          </p:cNvPr>
          <p:cNvSpPr txBox="1"/>
          <p:nvPr/>
        </p:nvSpPr>
        <p:spPr>
          <a:xfrm>
            <a:off x="609611" y="3800273"/>
            <a:ext cx="10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一个点子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27018D-61FF-3B41-A807-CA236D626AF7}"/>
              </a:ext>
            </a:extLst>
          </p:cNvPr>
          <p:cNvCxnSpPr>
            <a:cxnSpLocks/>
          </p:cNvCxnSpPr>
          <p:nvPr/>
        </p:nvCxnSpPr>
        <p:spPr>
          <a:xfrm flipH="1" flipV="1">
            <a:off x="3015322" y="3674122"/>
            <a:ext cx="6451" cy="959663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6D72F3-754C-D44B-BB0C-777EFFD77C08}"/>
              </a:ext>
            </a:extLst>
          </p:cNvPr>
          <p:cNvSpPr txBox="1"/>
          <p:nvPr/>
        </p:nvSpPr>
        <p:spPr>
          <a:xfrm>
            <a:off x="2115092" y="3520233"/>
            <a:ext cx="92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不断打磨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4A41BB-20A5-404E-88A1-AA23A5E742A5}"/>
              </a:ext>
            </a:extLst>
          </p:cNvPr>
          <p:cNvCxnSpPr>
            <a:cxnSpLocks/>
          </p:cNvCxnSpPr>
          <p:nvPr/>
        </p:nvCxnSpPr>
        <p:spPr>
          <a:xfrm flipH="1" flipV="1">
            <a:off x="4293983" y="3192981"/>
            <a:ext cx="8237" cy="1431572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2AFBF-9B48-844F-8F8E-D6DC93924CD0}"/>
              </a:ext>
            </a:extLst>
          </p:cNvPr>
          <p:cNvSpPr txBox="1"/>
          <p:nvPr/>
        </p:nvSpPr>
        <p:spPr>
          <a:xfrm>
            <a:off x="3385768" y="3033487"/>
            <a:ext cx="90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敲定方向</a:t>
            </a:r>
            <a:endParaRPr lang="en-US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DFBF0-7745-5143-839C-BD1E8801A13D}"/>
              </a:ext>
            </a:extLst>
          </p:cNvPr>
          <p:cNvCxnSpPr>
            <a:cxnSpLocks/>
          </p:cNvCxnSpPr>
          <p:nvPr/>
        </p:nvCxnSpPr>
        <p:spPr>
          <a:xfrm flipH="1" flipV="1">
            <a:off x="5299552" y="2886983"/>
            <a:ext cx="20061" cy="1724543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F9BF0A-8968-344F-9C05-A6B2117130C6}"/>
              </a:ext>
            </a:extLst>
          </p:cNvPr>
          <p:cNvSpPr txBox="1"/>
          <p:nvPr/>
        </p:nvSpPr>
        <p:spPr>
          <a:xfrm>
            <a:off x="4445321" y="2678062"/>
            <a:ext cx="90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初版上线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A192A6-FDDF-3C4A-BA1C-0471F3C0722D}"/>
              </a:ext>
            </a:extLst>
          </p:cNvPr>
          <p:cNvCxnSpPr>
            <a:cxnSpLocks/>
          </p:cNvCxnSpPr>
          <p:nvPr/>
        </p:nvCxnSpPr>
        <p:spPr>
          <a:xfrm flipV="1">
            <a:off x="7373925" y="2233448"/>
            <a:ext cx="10270" cy="2391104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67B7D5-9CD0-8E4D-89EB-40A20ADB40DC}"/>
              </a:ext>
            </a:extLst>
          </p:cNvPr>
          <p:cNvSpPr txBox="1"/>
          <p:nvPr/>
        </p:nvSpPr>
        <p:spPr>
          <a:xfrm>
            <a:off x="6096000" y="2075533"/>
            <a:ext cx="127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第一阶段调整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5A5EB-169F-634C-9DEE-70F7BCE3E9A0}"/>
              </a:ext>
            </a:extLst>
          </p:cNvPr>
          <p:cNvCxnSpPr>
            <a:cxnSpLocks/>
          </p:cNvCxnSpPr>
          <p:nvPr/>
        </p:nvCxnSpPr>
        <p:spPr>
          <a:xfrm flipV="1">
            <a:off x="8868049" y="1852237"/>
            <a:ext cx="0" cy="2776645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F087F7-9D38-4F4C-9BC7-C6920533222A}"/>
              </a:ext>
            </a:extLst>
          </p:cNvPr>
          <p:cNvSpPr txBox="1"/>
          <p:nvPr/>
        </p:nvSpPr>
        <p:spPr>
          <a:xfrm>
            <a:off x="7670947" y="1767756"/>
            <a:ext cx="127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第二阶段运营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163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518</Words>
  <Application>Microsoft Macintosh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小程序：六度红娘</vt:lpstr>
      <vt:lpstr>Why --- 传统相亲渠道</vt:lpstr>
      <vt:lpstr>How --- 六度红娘 第一阶段</vt:lpstr>
      <vt:lpstr>How --- 六度红娘 第二阶段</vt:lpstr>
      <vt:lpstr>What --- 六度红娘做了什么</vt:lpstr>
      <vt:lpstr>When --- 六度红娘时间点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小程序：六度红娘</dc:title>
  <dc:creator>Yudao Yan (yudayan)</dc:creator>
  <cp:lastModifiedBy>Yudao Yan (yudayan)</cp:lastModifiedBy>
  <cp:revision>6</cp:revision>
  <dcterms:created xsi:type="dcterms:W3CDTF">2019-07-02T02:34:43Z</dcterms:created>
  <dcterms:modified xsi:type="dcterms:W3CDTF">2019-07-02T03:30:48Z</dcterms:modified>
</cp:coreProperties>
</file>