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EQDnxiI06WzORjrp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l7dSEgIB5e_wCHykcc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EWOVPrh8sEfYMP4c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jEQDo2ZviDIrGzEIY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l7pSHgKvCC-N2k0M_S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l7sYjMHLusfB59eME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l7tBSUJ9TFMqJi6p0D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l83YovJ92xhG3fhkL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2019-07-31T18:03:25.419Z</dcterms:created>
  <dcterms:modified xsi:type="dcterms:W3CDTF">2019-07-31T18:03:25.419Z</dcterms:modified>
</cp:coreProperties>
</file>