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</p:sldMasterIdLst>
  <p:sldIdLst>
    <p:sldId id="256" r:id="rId6"/>
    <p:sldId id="258" r:id="rId7"/>
    <p:sldId id="259" r:id="rId8"/>
    <p:sldId id="257" r:id="rId9"/>
    <p:sldId id="260" r:id="rId10"/>
    <p:sldId id="261" r:id="rId11"/>
    <p:sldId id="262" r:id="rId12"/>
    <p:sldId id="263" r:id="rId13"/>
    <p:sldId id="265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8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2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A617-8A93-4263-845E-59A5AD1C8D9D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DADC-173A-4661-AFEF-9184C450D4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956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A617-8A93-4263-845E-59A5AD1C8D9D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DADC-173A-4661-AFEF-9184C450D4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8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A617-8A93-4263-845E-59A5AD1C8D9D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DADC-173A-4661-AFEF-9184C450D4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635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4DB4E6-C433-458A-9DB2-FAFDD54EF3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A94781-07D8-486C-BF06-A935423DE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726871-1D8E-4F0D-ABF9-A92EC8A30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6253-D429-4789-BED3-EA4A83D0EE1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EAF544-B005-450C-8893-DE86538F0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64A180-9AC1-4A56-B077-CA6A0DFA8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B822A-90EF-498A-B1D6-A0EE5C8A13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214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8540CA-C241-4A89-A10E-7F8395C0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E4E1BB-3C89-48A8-B920-0E5835FE6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EC890-CCFF-4EBE-8BE5-E4CED0CAE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6253-D429-4789-BED3-EA4A83D0EE1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906805-1346-4B8D-975B-988A9C734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DEEEFB-6188-4C0A-914F-3556815C8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B822A-90EF-498A-B1D6-A0EE5C8A13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918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2C1EFD-C012-4F05-B360-0EA09A063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1D80DA-1D05-4798-9B80-32479EAA8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129E66-1812-467B-99F1-0835EA7A5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6253-D429-4789-BED3-EA4A83D0EE1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4354E6-E824-4040-8324-BF18D2287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C9DF5E-F405-48D3-9072-810D4473E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B822A-90EF-498A-B1D6-A0EE5C8A13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5581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D61323-9F4A-4052-8A24-9F203A8C5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DC8F9B-B2C8-4FB6-BD7B-8EA8AF5F3E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23CF44-5DB4-4C06-A3B8-5B6324F99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AF3F09-F70F-4C2B-B260-C85AB6CFC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6253-D429-4789-BED3-EA4A83D0EE1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02C21E-3156-45F8-83E2-0C12F7569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70F3A4-638B-4871-83F0-6257E5E3B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B822A-90EF-498A-B1D6-A0EE5C8A13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4636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86B8C6-45E4-4588-B1F8-73EC8FB12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E98F01-D3B5-4089-A44B-E18BB90BD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BA53D3-E2CA-4864-9205-E47C8B3B1D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4252612-33A7-40B3-874B-64C90C3817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AD52F00-126C-431D-BF1E-E08A6D69F3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57723D7-95ED-45EC-9CA9-726508625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6253-D429-4789-BED3-EA4A83D0EE1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6B033AE-4338-4918-B123-5B407949F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93E5F5E-B636-4C7D-9F65-5CD7DC2BA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B822A-90EF-498A-B1D6-A0EE5C8A13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0329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5216D7-0593-454E-82B2-59F037228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7FD1FB8-CEDD-40CC-8FAF-FD8F720D0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6253-D429-4789-BED3-EA4A83D0EE1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38C8CC-C207-4F60-879D-B3763517B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44EBF99-BAC7-4ECA-B3FA-81E6C8E2A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B822A-90EF-498A-B1D6-A0EE5C8A13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2200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D3876B6-38D0-4A32-ACC0-60D455319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6253-D429-4789-BED3-EA4A83D0EE1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38B230F-B6A2-40F5-98B0-4B6A99F0A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BA126B-41A5-4D25-8346-A31AE9D05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B822A-90EF-498A-B1D6-A0EE5C8A13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5780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2BEA96-113B-4C36-B351-68643B190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2FB315-38CA-46A3-8005-78A5CBD0B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CD8C0C-AF78-4B5D-BA65-4DCA7F698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14E82A-775F-4A76-B5D4-E95ECCEDF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6253-D429-4789-BED3-EA4A83D0EE1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C40DEE-144C-42D4-A5C4-B08F725E7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1AFEB-8B72-4780-9B6F-5EB968417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B822A-90EF-498A-B1D6-A0EE5C8A13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254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A617-8A93-4263-845E-59A5AD1C8D9D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DADC-173A-4661-AFEF-9184C450D4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1396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F35BDD-9A3E-4F63-A801-F5231E21E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3C2FE85-DCC8-4828-830A-F78969C9D5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45E9A6-D8EB-4991-A4BA-CB10B4847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C2ACFD-7349-4D68-8A06-A92B8240E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6253-D429-4789-BED3-EA4A83D0EE1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58B65D-BF82-4D20-9CC3-E41637B9C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E82FAE-33FE-40D3-BC3D-3F4FB69B8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B822A-90EF-498A-B1D6-A0EE5C8A13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6083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D56BD6-E4CE-42D6-840D-47CFCBD03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827207-9D6B-4E26-864F-ECFC83791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C3A6E3-9DE5-42DB-B3D7-E30E1EA20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6253-D429-4789-BED3-EA4A83D0EE1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978627-2B12-4162-8C53-3E4609A37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5D6427-9DA7-445F-BCA5-E916C51BB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B822A-90EF-498A-B1D6-A0EE5C8A13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3142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037E80D-1F42-41CE-A4C7-C7B2BC66A7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528EEF-A4B3-484B-9E42-E009A52992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76F12C-780F-48D0-88E2-5EA094D02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6253-D429-4789-BED3-EA4A83D0EE1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BF5E64-14EF-4F6B-BDDE-E78469D3B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D177A7-A0F2-4F0D-B827-3C5D678F0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B822A-90EF-498A-B1D6-A0EE5C8A13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9304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3169AD-33E0-49CC-BBC9-2839D5C56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679815-23EF-4865-A360-B997BF89CE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27387F-FF79-4B31-A4CD-2595E89B3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B2EC-B4D9-4D6C-B387-FE60A3ADCD5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7053F3-2A82-4263-BEBC-4EE2FC211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16875-5823-4E3B-B002-D8144E754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6014-4B72-48EB-A6CF-AD6133FA260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8441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C9EDB8-DFF1-4693-B75A-E42EBDFE3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B16B36-0537-43C0-B0C1-ECBA3B2F7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07D203-152D-4417-A058-D0BC75F5B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B2EC-B4D9-4D6C-B387-FE60A3ADCD5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06F0A2-F8F2-471B-A690-D01940A96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BBD1A7-CC72-4373-8CED-FC21C99D6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6014-4B72-48EB-A6CF-AD6133FA260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9863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854AAD-73F7-454F-878F-2BA557C86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E77EE8-B793-4B6D-8AF1-8F563BB86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59886D-C28B-4FE4-9136-527C25DD4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B2EC-B4D9-4D6C-B387-FE60A3ADCD5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90FAE1-4485-4C9F-9D32-2B7D33F47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1F07D2-99F6-4A3B-BA22-4E9BC8F52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6014-4B72-48EB-A6CF-AD6133FA260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5189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5F522-0408-4B0A-8D37-1CA4D316A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47F17C-451D-4A52-B0A5-519C187E15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9AD9F8-DFCB-4990-B2C1-3FF1B95910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7A67DC-8FAB-4740-96AB-EC5C3AF87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B2EC-B4D9-4D6C-B387-FE60A3ADCD5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406FF2-BDCE-48B0-B018-8BD0743A0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3C3874-A907-479C-92AD-EB22F24BF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6014-4B72-48EB-A6CF-AD6133FA260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77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D2DE09-7CD0-48FC-9DA5-3C4C2D3AC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CA1DD5-9B1B-4C38-BB3B-E7ADCE0AF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4ADA99-5DFC-49AD-AC6D-261974FB4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4E8A43C-F1A7-433A-B007-1A38CBAD16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3AFC7B9-2088-4AD5-9458-48270199DC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CD88FB-BDA2-4D4C-9212-807F8438C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B2EC-B4D9-4D6C-B387-FE60A3ADCD5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ED735D-91C7-4988-9246-CB96F1EE6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78F04C2-8709-482B-A310-25D7C43E7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6014-4B72-48EB-A6CF-AD6133FA260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8731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4B278-9E81-4D3E-A84C-EA18C6E62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04C8939-E973-4034-8B60-CF4030F69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B2EC-B4D9-4D6C-B387-FE60A3ADCD5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6D1AEA-D081-4493-9AF3-BF3B0F4C7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306CB7B-BF42-4509-955B-599DC3F52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6014-4B72-48EB-A6CF-AD6133FA260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7975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C5FCAC-B170-4F4D-9F16-CE75483C9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B2EC-B4D9-4D6C-B387-FE60A3ADCD5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8DF1F68-4032-490D-A2A5-EB15B86DE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392180-C1F8-491E-83F2-F181A5F56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6014-4B72-48EB-A6CF-AD6133FA260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432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A617-8A93-4263-845E-59A5AD1C8D9D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DADC-173A-4661-AFEF-9184C450D4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8488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31E26D-F988-49A2-999D-FB8BC36C3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B36E03-F1C4-497E-B177-0FCD5969B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76BA2C-F770-460D-A2AE-BEBBE818B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8C0FB1-6BC4-4943-8396-F8ADF94F7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B2EC-B4D9-4D6C-B387-FE60A3ADCD5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94D809-6C37-4639-84FF-5000DA060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0A13C5-2869-43B5-BF68-10D05FB76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6014-4B72-48EB-A6CF-AD6133FA260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1739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F3A899-4928-45C2-B419-2EDF9157B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8B1295-3FDD-4C37-B687-6ACF85229F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70BC1E-ACCC-4233-AE9A-453742379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D48D6D-CB0E-4DF6-A4B1-60E6E004A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B2EC-B4D9-4D6C-B387-FE60A3ADCD5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BC6D7F-032A-4097-84B1-8CD632E34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8A1BB9-CCD1-4E45-9518-79CA2A7EB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6014-4B72-48EB-A6CF-AD6133FA260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4081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18F991-5250-46AB-9EC4-0712337D9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FC127A-23A8-447F-8515-B59030A142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773A90-1DA1-4A34-A5F4-D23EB72C7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B2EC-B4D9-4D6C-B387-FE60A3ADCD5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37016C-90B6-4F71-95CA-73FD1D2CE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408DD3-FCDE-45E9-ACCF-74AA24703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6014-4B72-48EB-A6CF-AD6133FA260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9310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58334CD-EEE8-4A0C-B23E-4E00478BA2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D46720-E9AC-4E30-A2A5-E733AE651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5EB7E0-31E6-46EB-8EA3-1D30DD939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B2EC-B4D9-4D6C-B387-FE60A3ADCD5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8CB55A-0A28-4C58-8B5F-0CBD02D77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E68809-4E73-4582-A852-7ADC2C46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6014-4B72-48EB-A6CF-AD6133FA260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45390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3169AD-33E0-49CC-BBC9-2839D5C56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679815-23EF-4865-A360-B997BF89CE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27387F-FF79-4B31-A4CD-2595E89B3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B2EC-B4D9-4D6C-B387-FE60A3ADCD5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7053F3-2A82-4263-BEBC-4EE2FC211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16875-5823-4E3B-B002-D8144E754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6014-4B72-48EB-A6CF-AD6133FA260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90301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C9EDB8-DFF1-4693-B75A-E42EBDFE3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B16B36-0537-43C0-B0C1-ECBA3B2F7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07D203-152D-4417-A058-D0BC75F5B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B2EC-B4D9-4D6C-B387-FE60A3ADCD5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06F0A2-F8F2-471B-A690-D01940A96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BBD1A7-CC72-4373-8CED-FC21C99D6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6014-4B72-48EB-A6CF-AD6133FA260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79829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854AAD-73F7-454F-878F-2BA557C86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E77EE8-B793-4B6D-8AF1-8F563BB86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59886D-C28B-4FE4-9136-527C25DD4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B2EC-B4D9-4D6C-B387-FE60A3ADCD5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90FAE1-4485-4C9F-9D32-2B7D33F47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1F07D2-99F6-4A3B-BA22-4E9BC8F52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6014-4B72-48EB-A6CF-AD6133FA260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87052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5F522-0408-4B0A-8D37-1CA4D316A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47F17C-451D-4A52-B0A5-519C187E15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9AD9F8-DFCB-4990-B2C1-3FF1B95910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7A67DC-8FAB-4740-96AB-EC5C3AF87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B2EC-B4D9-4D6C-B387-FE60A3ADCD5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406FF2-BDCE-48B0-B018-8BD0743A0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3C3874-A907-479C-92AD-EB22F24BF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6014-4B72-48EB-A6CF-AD6133FA260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2568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D2DE09-7CD0-48FC-9DA5-3C4C2D3AC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CA1DD5-9B1B-4C38-BB3B-E7ADCE0AF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4ADA99-5DFC-49AD-AC6D-261974FB4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4E8A43C-F1A7-433A-B007-1A38CBAD16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3AFC7B9-2088-4AD5-9458-48270199DC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CD88FB-BDA2-4D4C-9212-807F8438C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B2EC-B4D9-4D6C-B387-FE60A3ADCD5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ED735D-91C7-4988-9246-CB96F1EE6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78F04C2-8709-482B-A310-25D7C43E7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6014-4B72-48EB-A6CF-AD6133FA260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11170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4B278-9E81-4D3E-A84C-EA18C6E62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04C8939-E973-4034-8B60-CF4030F69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B2EC-B4D9-4D6C-B387-FE60A3ADCD5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6D1AEA-D081-4493-9AF3-BF3B0F4C7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306CB7B-BF42-4509-955B-599DC3F52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6014-4B72-48EB-A6CF-AD6133FA260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042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A617-8A93-4263-845E-59A5AD1C8D9D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DADC-173A-4661-AFEF-9184C450D4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84634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C5FCAC-B170-4F4D-9F16-CE75483C9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B2EC-B4D9-4D6C-B387-FE60A3ADCD5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8DF1F68-4032-490D-A2A5-EB15B86DE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392180-C1F8-491E-83F2-F181A5F56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6014-4B72-48EB-A6CF-AD6133FA260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97580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31E26D-F988-49A2-999D-FB8BC36C3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B36E03-F1C4-497E-B177-0FCD5969B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76BA2C-F770-460D-A2AE-BEBBE818B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8C0FB1-6BC4-4943-8396-F8ADF94F7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B2EC-B4D9-4D6C-B387-FE60A3ADCD5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94D809-6C37-4639-84FF-5000DA060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0A13C5-2869-43B5-BF68-10D05FB76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6014-4B72-48EB-A6CF-AD6133FA260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79889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F3A899-4928-45C2-B419-2EDF9157B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8B1295-3FDD-4C37-B687-6ACF85229F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70BC1E-ACCC-4233-AE9A-453742379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D48D6D-CB0E-4DF6-A4B1-60E6E004A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B2EC-B4D9-4D6C-B387-FE60A3ADCD5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BC6D7F-032A-4097-84B1-8CD632E34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8A1BB9-CCD1-4E45-9518-79CA2A7EB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6014-4B72-48EB-A6CF-AD6133FA260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2810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18F991-5250-46AB-9EC4-0712337D9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FC127A-23A8-447F-8515-B59030A142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773A90-1DA1-4A34-A5F4-D23EB72C7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B2EC-B4D9-4D6C-B387-FE60A3ADCD5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37016C-90B6-4F71-95CA-73FD1D2CE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408DD3-FCDE-45E9-ACCF-74AA24703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6014-4B72-48EB-A6CF-AD6133FA260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35394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58334CD-EEE8-4A0C-B23E-4E00478BA2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D46720-E9AC-4E30-A2A5-E733AE651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5EB7E0-31E6-46EB-8EA3-1D30DD939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B2EC-B4D9-4D6C-B387-FE60A3ADCD5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8CB55A-0A28-4C58-8B5F-0CBD02D77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E68809-4E73-4582-A852-7ADC2C46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6014-4B72-48EB-A6CF-AD6133FA260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13195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3169AD-33E0-49CC-BBC9-2839D5C56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679815-23EF-4865-A360-B997BF89CE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27387F-FF79-4B31-A4CD-2595E89B3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B2EC-B4D9-4D6C-B387-FE60A3ADCD5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7053F3-2A82-4263-BEBC-4EE2FC211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16875-5823-4E3B-B002-D8144E754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6014-4B72-48EB-A6CF-AD6133FA260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01607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C9EDB8-DFF1-4693-B75A-E42EBDFE3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B16B36-0537-43C0-B0C1-ECBA3B2F7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07D203-152D-4417-A058-D0BC75F5B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B2EC-B4D9-4D6C-B387-FE60A3ADCD5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06F0A2-F8F2-471B-A690-D01940A96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BBD1A7-CC72-4373-8CED-FC21C99D6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6014-4B72-48EB-A6CF-AD6133FA260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31424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854AAD-73F7-454F-878F-2BA557C86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E77EE8-B793-4B6D-8AF1-8F563BB86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59886D-C28B-4FE4-9136-527C25DD4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B2EC-B4D9-4D6C-B387-FE60A3ADCD5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90FAE1-4485-4C9F-9D32-2B7D33F47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1F07D2-99F6-4A3B-BA22-4E9BC8F52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6014-4B72-48EB-A6CF-AD6133FA260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03941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5F522-0408-4B0A-8D37-1CA4D316A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47F17C-451D-4A52-B0A5-519C187E15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9AD9F8-DFCB-4990-B2C1-3FF1B95910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7A67DC-8FAB-4740-96AB-EC5C3AF87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B2EC-B4D9-4D6C-B387-FE60A3ADCD5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406FF2-BDCE-48B0-B018-8BD0743A0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3C3874-A907-479C-92AD-EB22F24BF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6014-4B72-48EB-A6CF-AD6133FA260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00481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D2DE09-7CD0-48FC-9DA5-3C4C2D3AC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CA1DD5-9B1B-4C38-BB3B-E7ADCE0AF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4ADA99-5DFC-49AD-AC6D-261974FB4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4E8A43C-F1A7-433A-B007-1A38CBAD16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3AFC7B9-2088-4AD5-9458-48270199DC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CD88FB-BDA2-4D4C-9212-807F8438C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B2EC-B4D9-4D6C-B387-FE60A3ADCD5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ED735D-91C7-4988-9246-CB96F1EE6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78F04C2-8709-482B-A310-25D7C43E7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6014-4B72-48EB-A6CF-AD6133FA260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51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A617-8A93-4263-845E-59A5AD1C8D9D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DADC-173A-4661-AFEF-9184C450D4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56446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4B278-9E81-4D3E-A84C-EA18C6E62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04C8939-E973-4034-8B60-CF4030F69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B2EC-B4D9-4D6C-B387-FE60A3ADCD5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6D1AEA-D081-4493-9AF3-BF3B0F4C7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306CB7B-BF42-4509-955B-599DC3F52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6014-4B72-48EB-A6CF-AD6133FA260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45913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C5FCAC-B170-4F4D-9F16-CE75483C9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B2EC-B4D9-4D6C-B387-FE60A3ADCD5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8DF1F68-4032-490D-A2A5-EB15B86DE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392180-C1F8-491E-83F2-F181A5F56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6014-4B72-48EB-A6CF-AD6133FA260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35458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31E26D-F988-49A2-999D-FB8BC36C3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B36E03-F1C4-497E-B177-0FCD5969B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76BA2C-F770-460D-A2AE-BEBBE818B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8C0FB1-6BC4-4943-8396-F8ADF94F7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B2EC-B4D9-4D6C-B387-FE60A3ADCD5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94D809-6C37-4639-84FF-5000DA060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0A13C5-2869-43B5-BF68-10D05FB76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6014-4B72-48EB-A6CF-AD6133FA260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70247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F3A899-4928-45C2-B419-2EDF9157B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8B1295-3FDD-4C37-B687-6ACF85229F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70BC1E-ACCC-4233-AE9A-453742379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D48D6D-CB0E-4DF6-A4B1-60E6E004A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B2EC-B4D9-4D6C-B387-FE60A3ADCD5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BC6D7F-032A-4097-84B1-8CD632E34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8A1BB9-CCD1-4E45-9518-79CA2A7EB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6014-4B72-48EB-A6CF-AD6133FA260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48657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18F991-5250-46AB-9EC4-0712337D9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FC127A-23A8-447F-8515-B59030A142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773A90-1DA1-4A34-A5F4-D23EB72C7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B2EC-B4D9-4D6C-B387-FE60A3ADCD5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37016C-90B6-4F71-95CA-73FD1D2CE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408DD3-FCDE-45E9-ACCF-74AA24703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6014-4B72-48EB-A6CF-AD6133FA260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96585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58334CD-EEE8-4A0C-B23E-4E00478BA2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D46720-E9AC-4E30-A2A5-E733AE651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5EB7E0-31E6-46EB-8EA3-1D30DD939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B2EC-B4D9-4D6C-B387-FE60A3ADCD5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8CB55A-0A28-4C58-8B5F-0CBD02D77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E68809-4E73-4582-A852-7ADC2C46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6014-4B72-48EB-A6CF-AD6133FA260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741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A617-8A93-4263-845E-59A5AD1C8D9D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DADC-173A-4661-AFEF-9184C450D4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512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A617-8A93-4263-845E-59A5AD1C8D9D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DADC-173A-4661-AFEF-9184C450D4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189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A617-8A93-4263-845E-59A5AD1C8D9D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DADC-173A-4661-AFEF-9184C450D4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297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A617-8A93-4263-845E-59A5AD1C8D9D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DADC-173A-4661-AFEF-9184C450D4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372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CA617-8A93-4263-845E-59A5AD1C8D9D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FDADC-173A-4661-AFEF-9184C450D4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072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7C5476-4A3E-4705-97F7-6DBC8E005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3A8402-190A-4AFD-A566-561CA43DE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5DBB6A-43F9-4D95-811C-B63B261B88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36253-D429-4789-BED3-EA4A83D0EE1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8341FB-75E8-47A7-9BDC-8B0F5DA882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7EF4D8-AC9B-46E7-8D93-041D063C90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B822A-90EF-498A-B1D6-A0EE5C8A13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84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80E0E52-ABEB-4D55-AF1B-01365F8B7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AE6E8A-92F3-4D22-B5A4-2274CB6B5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893B02-C51C-4FB8-8EB3-6108F5052C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0B2EC-B4D9-4D6C-B387-FE60A3ADCD5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3AE04E-A58A-4DFC-BAF3-D68D754B4F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A97FD4-28BD-4AAB-832E-29BCCC3AF7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06014-4B72-48EB-A6CF-AD6133FA260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292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80E0E52-ABEB-4D55-AF1B-01365F8B7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AE6E8A-92F3-4D22-B5A4-2274CB6B5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893B02-C51C-4FB8-8EB3-6108F5052C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0B2EC-B4D9-4D6C-B387-FE60A3ADCD5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3AE04E-A58A-4DFC-BAF3-D68D754B4F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A97FD4-28BD-4AAB-832E-29BCCC3AF7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06014-4B72-48EB-A6CF-AD6133FA260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557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80E0E52-ABEB-4D55-AF1B-01365F8B7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AE6E8A-92F3-4D22-B5A4-2274CB6B5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893B02-C51C-4FB8-8EB3-6108F5052C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0B2EC-B4D9-4D6C-B387-FE60A3ADCD5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3AE04E-A58A-4DFC-BAF3-D68D754B4F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A97FD4-28BD-4AAB-832E-29BCCC3AF7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06014-4B72-48EB-A6CF-AD6133FA260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483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ap.naver.com/v5/search/&#49692;&#52380;&#45824;&#54617;&#44368;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62771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1246909" y="751793"/>
            <a:ext cx="9698182" cy="976395"/>
          </a:xfrm>
        </p:spPr>
        <p:txBody>
          <a:bodyPr>
            <a:normAutofit/>
          </a:bodyPr>
          <a:lstStyle/>
          <a:p>
            <a:r>
              <a:rPr lang="ko-KR" altLang="en-US" dirty="0"/>
              <a:t>피트니스 회원 관리 시스템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AF93C8D-936B-4A12-BCDB-CB2EB25BBE59}"/>
              </a:ext>
            </a:extLst>
          </p:cNvPr>
          <p:cNvSpPr/>
          <p:nvPr/>
        </p:nvSpPr>
        <p:spPr>
          <a:xfrm>
            <a:off x="7772392" y="1932725"/>
            <a:ext cx="3713018" cy="8174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F9E988-C8A5-429C-A8C8-212669739911}"/>
              </a:ext>
            </a:extLst>
          </p:cNvPr>
          <p:cNvSpPr/>
          <p:nvPr/>
        </p:nvSpPr>
        <p:spPr>
          <a:xfrm>
            <a:off x="997527" y="1932725"/>
            <a:ext cx="6220691" cy="33043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FD3C286-75D6-40AD-94E9-89A274B36EA2}"/>
              </a:ext>
            </a:extLst>
          </p:cNvPr>
          <p:cNvSpPr/>
          <p:nvPr/>
        </p:nvSpPr>
        <p:spPr>
          <a:xfrm>
            <a:off x="997527" y="5441563"/>
            <a:ext cx="6220691" cy="8068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오시는길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en-US" altLang="ko-KR" sz="1600" dirty="0">
                <a:solidFill>
                  <a:schemeClr val="tx1"/>
                </a:solidFill>
                <a:hlinkClick r:id="rId3"/>
              </a:rPr>
              <a:t>https://map.naver.com/v5/search/</a:t>
            </a:r>
            <a:r>
              <a:rPr lang="ko-KR" altLang="en-US" sz="1600" dirty="0">
                <a:solidFill>
                  <a:schemeClr val="tx1"/>
                </a:solidFill>
                <a:hlinkClick r:id="rId3"/>
              </a:rPr>
              <a:t>순천대학교</a:t>
            </a:r>
            <a:r>
              <a:rPr lang="en-US" altLang="ko-KR" sz="1600" dirty="0">
                <a:solidFill>
                  <a:schemeClr val="tx1"/>
                </a:solidFill>
                <a:hlinkClick r:id="rId3"/>
              </a:rPr>
              <a:t>%20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공대</a:t>
            </a:r>
            <a:r>
              <a:rPr lang="en-US" altLang="ko-KR" sz="1600" dirty="0">
                <a:solidFill>
                  <a:schemeClr val="tx1"/>
                </a:solidFill>
              </a:rPr>
              <a:t>3</a:t>
            </a:r>
            <a:r>
              <a:rPr lang="ko-KR" altLang="en-US" sz="1600" dirty="0">
                <a:solidFill>
                  <a:schemeClr val="tx1"/>
                </a:solidFill>
              </a:rPr>
              <a:t>호관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2C4FF8D4-6B53-4A70-AEC1-32113D9D433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595" r="24171"/>
          <a:stretch/>
        </p:blipFill>
        <p:spPr>
          <a:xfrm>
            <a:off x="999251" y="1932725"/>
            <a:ext cx="6218967" cy="330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225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421">
            <a:extLst>
              <a:ext uri="{FF2B5EF4-FFF2-40B4-BE49-F238E27FC236}">
                <a16:creationId xmlns:a16="http://schemas.microsoft.com/office/drawing/2014/main" id="{115E49C3-B608-7344-940C-B1DE06BC83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68768"/>
              </p:ext>
            </p:extLst>
          </p:nvPr>
        </p:nvGraphicFramePr>
        <p:xfrm>
          <a:off x="8712201" y="1567589"/>
          <a:ext cx="2905034" cy="3405292"/>
        </p:xfrm>
        <a:graphic>
          <a:graphicData uri="http://schemas.openxmlformats.org/drawingml/2006/table">
            <a:tbl>
              <a:tblPr/>
              <a:tblGrid>
                <a:gridCol w="334612">
                  <a:extLst>
                    <a:ext uri="{9D8B030D-6E8A-4147-A177-3AD203B41FA5}">
                      <a16:colId xmlns:a16="http://schemas.microsoft.com/office/drawing/2014/main" val="1655284053"/>
                    </a:ext>
                  </a:extLst>
                </a:gridCol>
                <a:gridCol w="2570422">
                  <a:extLst>
                    <a:ext uri="{9D8B030D-6E8A-4147-A177-3AD203B41FA5}">
                      <a16:colId xmlns:a16="http://schemas.microsoft.com/office/drawing/2014/main" val="1687706111"/>
                    </a:ext>
                  </a:extLst>
                </a:gridCol>
              </a:tblGrid>
              <a:tr h="567047">
                <a:tc gridSpan="2"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Description (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화면설명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</a:p>
                  </a:txBody>
                  <a:tcPr marL="36000" marR="36000" marT="45730" marB="4573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F5F5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325172"/>
                  </a:ext>
                </a:extLst>
              </a:tr>
              <a:tr h="647330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L="36000" marR="36000" marT="45730" marB="4573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로그인 화면</a:t>
                      </a:r>
                    </a:p>
                  </a:txBody>
                  <a:tcPr marL="36000" marR="36000" marT="45730" marB="4573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4586230"/>
                  </a:ext>
                </a:extLst>
              </a:tr>
              <a:tr h="1158663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36000" marR="36000" marT="45730" marB="4573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아이디와 비밀번호가 일치하면 </a:t>
                      </a:r>
                      <a:endParaRPr kumimoji="1" lang="en-US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로그인 성공</a:t>
                      </a:r>
                      <a:endParaRPr kumimoji="1" lang="en-US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아이디와 비밀번호가 불일치하면</a:t>
                      </a:r>
                      <a:endParaRPr kumimoji="1" lang="en-US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 </a:t>
                      </a:r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로그인 실패</a:t>
                      </a:r>
                      <a:endParaRPr kumimoji="1" lang="en-US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36000" marR="36000" marT="45730" marB="4573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5049440"/>
                  </a:ext>
                </a:extLst>
              </a:tr>
              <a:tr h="1032252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</a:t>
                      </a:r>
                    </a:p>
                  </a:txBody>
                  <a:tcPr marL="36000" marR="36000" marT="45730" marB="4573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tabLst>
                          <a:tab pos="87313" algn="l"/>
                        </a:tabLs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87313" algn="l"/>
                        </a:tabLst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tabLst>
                          <a:tab pos="87313" algn="l"/>
                        </a:tabLs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87313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87313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87313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87313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87313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87313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7313" algn="l"/>
                        </a:tabLst>
                      </a:pPr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회원가입 버튼 </a:t>
                      </a:r>
                      <a:endParaRPr kumimoji="1" lang="en-US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7313" algn="l"/>
                        </a:tabLst>
                      </a:pPr>
                      <a:r>
                        <a:rPr kumimoji="0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 </a:t>
                      </a:r>
                      <a:r>
                        <a:rPr kumimoji="0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회원가입 페이지로 이동</a:t>
                      </a:r>
                    </a:p>
                  </a:txBody>
                  <a:tcPr marL="36000" marR="36000" marT="45730" marB="4573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6482200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4C9DC223-E221-4257-A9E9-9385FD595D0B}"/>
              </a:ext>
            </a:extLst>
          </p:cNvPr>
          <p:cNvGrpSpPr/>
          <p:nvPr/>
        </p:nvGrpSpPr>
        <p:grpSpPr>
          <a:xfrm>
            <a:off x="1473201" y="881744"/>
            <a:ext cx="5286828" cy="4557238"/>
            <a:chOff x="1407886" y="1407024"/>
            <a:chExt cx="5080000" cy="4249671"/>
          </a:xfrm>
        </p:grpSpPr>
        <p:sp>
          <p:nvSpPr>
            <p:cNvPr id="7" name="TextBox 2"/>
            <p:cNvSpPr txBox="1">
              <a:spLocks noChangeArrowheads="1"/>
            </p:cNvSpPr>
            <p:nvPr/>
          </p:nvSpPr>
          <p:spPr bwMode="auto">
            <a:xfrm flipH="1">
              <a:off x="2839924" y="1407024"/>
              <a:ext cx="2215923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r>
                <a:rPr lang="ko-KR" altLang="en-US" sz="4400" dirty="0">
                  <a:solidFill>
                    <a:prstClr val="black"/>
                  </a:solidFill>
                </a:rPr>
                <a:t> 로그인</a:t>
              </a: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1407886" y="2482851"/>
              <a:ext cx="5080000" cy="914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prstClr val="black"/>
                  </a:solidFill>
                </a:rPr>
                <a:t>아이디를 입력하세요</a:t>
              </a:r>
              <a:r>
                <a:rPr lang="en-US" altLang="ko-KR" dirty="0">
                  <a:solidFill>
                    <a:prstClr val="black"/>
                  </a:solidFill>
                </a:rPr>
                <a:t>.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407886" y="3770314"/>
              <a:ext cx="5080000" cy="914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prstClr val="black"/>
                  </a:solidFill>
                </a:rPr>
                <a:t>비밀번호를 입력하세요</a:t>
              </a:r>
              <a:r>
                <a:rPr lang="en-US" altLang="ko-KR" dirty="0">
                  <a:solidFill>
                    <a:prstClr val="black"/>
                  </a:solidFill>
                </a:rPr>
                <a:t>.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1839686" y="5157358"/>
              <a:ext cx="1765300" cy="49933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prstClr val="black"/>
                  </a:solidFill>
                </a:rPr>
                <a:t>로그인</a:t>
              </a: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4376465" y="5157357"/>
              <a:ext cx="1765300" cy="49933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prstClr val="black"/>
                  </a:solidFill>
                </a:rPr>
                <a:t>회원가입</a:t>
              </a: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1407886" y="4991100"/>
              <a:ext cx="5080000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44"/>
            <p:cNvSpPr>
              <a:spLocks noChangeArrowheads="1"/>
            </p:cNvSpPr>
            <p:nvPr/>
          </p:nvSpPr>
          <p:spPr bwMode="auto">
            <a:xfrm>
              <a:off x="1961923" y="5260975"/>
              <a:ext cx="244475" cy="146050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2880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/>
              <a:r>
                <a:rPr lang="en-US" altLang="ko-KR" sz="800" b="1">
                  <a:solidFill>
                    <a:srgbClr val="FFFFFF"/>
                  </a:solidFill>
                </a:rPr>
                <a:t>1</a:t>
              </a:r>
            </a:p>
          </p:txBody>
        </p:sp>
        <p:sp>
          <p:nvSpPr>
            <p:cNvPr id="21" name="직사각형 44"/>
            <p:cNvSpPr>
              <a:spLocks noChangeArrowheads="1"/>
            </p:cNvSpPr>
            <p:nvPr/>
          </p:nvSpPr>
          <p:spPr bwMode="auto">
            <a:xfrm>
              <a:off x="4458381" y="5250089"/>
              <a:ext cx="244475" cy="146050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2880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rgbClr val="FFFFFF"/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4420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421">
            <a:extLst>
              <a:ext uri="{FF2B5EF4-FFF2-40B4-BE49-F238E27FC236}">
                <a16:creationId xmlns:a16="http://schemas.microsoft.com/office/drawing/2014/main" id="{115E49C3-B608-7344-940C-B1DE06BC83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435617"/>
              </p:ext>
            </p:extLst>
          </p:nvPr>
        </p:nvGraphicFramePr>
        <p:xfrm>
          <a:off x="9035143" y="1186589"/>
          <a:ext cx="2582092" cy="4352055"/>
        </p:xfrm>
        <a:graphic>
          <a:graphicData uri="http://schemas.openxmlformats.org/drawingml/2006/table">
            <a:tbl>
              <a:tblPr/>
              <a:tblGrid>
                <a:gridCol w="297414">
                  <a:extLst>
                    <a:ext uri="{9D8B030D-6E8A-4147-A177-3AD203B41FA5}">
                      <a16:colId xmlns:a16="http://schemas.microsoft.com/office/drawing/2014/main" val="1655284053"/>
                    </a:ext>
                  </a:extLst>
                </a:gridCol>
                <a:gridCol w="2284678">
                  <a:extLst>
                    <a:ext uri="{9D8B030D-6E8A-4147-A177-3AD203B41FA5}">
                      <a16:colId xmlns:a16="http://schemas.microsoft.com/office/drawing/2014/main" val="1687706111"/>
                    </a:ext>
                  </a:extLst>
                </a:gridCol>
              </a:tblGrid>
              <a:tr h="478925">
                <a:tc gridSpan="2"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Description (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화면설명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</a:p>
                  </a:txBody>
                  <a:tcPr marL="36000" marR="36000"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F5F5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325172"/>
                  </a:ext>
                </a:extLst>
              </a:tr>
              <a:tr h="785812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L="36000" marR="36000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회원가입 화면</a:t>
                      </a:r>
                    </a:p>
                  </a:txBody>
                  <a:tcPr marL="36000" marR="36000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4586230"/>
                  </a:ext>
                </a:extLst>
              </a:tr>
              <a:tr h="1029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36000" marR="36000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아이디 입력</a:t>
                      </a:r>
                      <a:endParaRPr kumimoji="1" lang="en-US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- </a:t>
                      </a:r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아이디 중복확인</a:t>
                      </a:r>
                    </a:p>
                  </a:txBody>
                  <a:tcPr marL="36000" marR="36000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553083"/>
                  </a:ext>
                </a:extLst>
              </a:tr>
              <a:tr h="1029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</a:t>
                      </a:r>
                    </a:p>
                  </a:txBody>
                  <a:tcPr marL="36000" marR="36000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비밀번호 입력</a:t>
                      </a:r>
                      <a:endParaRPr kumimoji="1" lang="en-US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- </a:t>
                      </a:r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비밀번호 확인</a:t>
                      </a:r>
                    </a:p>
                  </a:txBody>
                  <a:tcPr marL="36000" marR="36000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108027"/>
                  </a:ext>
                </a:extLst>
              </a:tr>
              <a:tr h="1029106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marL="36000" marR="36000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7313" algn="l"/>
                        </a:tabLst>
                      </a:pPr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가입 버튼</a:t>
                      </a:r>
                      <a:endParaRPr kumimoji="1" lang="en-US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7313" algn="l"/>
                        </a:tabLst>
                      </a:pPr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 </a:t>
                      </a:r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로그인 페이지로 이동</a:t>
                      </a:r>
                      <a:endParaRPr kumimoji="0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36000" marR="36000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5049440"/>
                  </a:ext>
                </a:extLst>
              </a:tr>
            </a:tbl>
          </a:graphicData>
        </a:graphic>
      </p:graphicFrame>
      <p:sp>
        <p:nvSpPr>
          <p:cNvPr id="7" name="TextBox 2"/>
          <p:cNvSpPr txBox="1">
            <a:spLocks noChangeArrowheads="1"/>
          </p:cNvSpPr>
          <p:nvPr/>
        </p:nvSpPr>
        <p:spPr bwMode="auto">
          <a:xfrm flipH="1">
            <a:off x="2735065" y="-19869"/>
            <a:ext cx="351948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4400" dirty="0">
                <a:solidFill>
                  <a:prstClr val="black"/>
                </a:solidFill>
              </a:rPr>
              <a:t>회원가입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407886" y="842610"/>
            <a:ext cx="5080000" cy="4479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prstClr val="black"/>
                </a:solidFill>
              </a:rPr>
              <a:t>아이디를 입력하세요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407886" y="1450768"/>
            <a:ext cx="5080000" cy="4479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prstClr val="black"/>
                </a:solidFill>
              </a:rPr>
              <a:t>비밀번호를 입력하세요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065236" y="5892645"/>
            <a:ext cx="1765300" cy="49933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prstClr val="black"/>
                </a:solidFill>
              </a:rPr>
              <a:t>가입하기</a:t>
            </a:r>
          </a:p>
        </p:txBody>
      </p:sp>
      <p:sp>
        <p:nvSpPr>
          <p:cNvPr id="24" name="모서리가 둥근 직사각형 12">
            <a:extLst>
              <a:ext uri="{FF2B5EF4-FFF2-40B4-BE49-F238E27FC236}">
                <a16:creationId xmlns:a16="http://schemas.microsoft.com/office/drawing/2014/main" id="{D3947B37-A187-4827-BB6A-7AA033F4FC9E}"/>
              </a:ext>
            </a:extLst>
          </p:cNvPr>
          <p:cNvSpPr/>
          <p:nvPr/>
        </p:nvSpPr>
        <p:spPr>
          <a:xfrm>
            <a:off x="1407886" y="2084778"/>
            <a:ext cx="5080000" cy="4479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prstClr val="black"/>
                </a:solidFill>
              </a:rPr>
              <a:t>비밀번호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확인</a:t>
            </a:r>
          </a:p>
        </p:txBody>
      </p:sp>
      <p:sp>
        <p:nvSpPr>
          <p:cNvPr id="25" name="모서리가 둥근 직사각형 12">
            <a:extLst>
              <a:ext uri="{FF2B5EF4-FFF2-40B4-BE49-F238E27FC236}">
                <a16:creationId xmlns:a16="http://schemas.microsoft.com/office/drawing/2014/main" id="{FBFF7426-5D79-490B-AE4D-388AAB1E8415}"/>
              </a:ext>
            </a:extLst>
          </p:cNvPr>
          <p:cNvSpPr/>
          <p:nvPr/>
        </p:nvSpPr>
        <p:spPr>
          <a:xfrm>
            <a:off x="1407886" y="2695530"/>
            <a:ext cx="5080000" cy="4479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prstClr val="black"/>
                </a:solidFill>
              </a:rPr>
              <a:t>성명을 입력하세요</a:t>
            </a:r>
          </a:p>
        </p:txBody>
      </p:sp>
      <p:sp>
        <p:nvSpPr>
          <p:cNvPr id="26" name="모서리가 둥근 직사각형 12">
            <a:extLst>
              <a:ext uri="{FF2B5EF4-FFF2-40B4-BE49-F238E27FC236}">
                <a16:creationId xmlns:a16="http://schemas.microsoft.com/office/drawing/2014/main" id="{243BCB66-D75C-48DF-BC2E-A576CB429BC9}"/>
              </a:ext>
            </a:extLst>
          </p:cNvPr>
          <p:cNvSpPr/>
          <p:nvPr/>
        </p:nvSpPr>
        <p:spPr>
          <a:xfrm>
            <a:off x="1407886" y="3325561"/>
            <a:ext cx="5080000" cy="4479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prstClr val="black"/>
                </a:solidFill>
              </a:rPr>
              <a:t>연락처를 입력하세요</a:t>
            </a:r>
          </a:p>
        </p:txBody>
      </p:sp>
      <p:sp>
        <p:nvSpPr>
          <p:cNvPr id="27" name="모서리가 둥근 직사각형 12">
            <a:extLst>
              <a:ext uri="{FF2B5EF4-FFF2-40B4-BE49-F238E27FC236}">
                <a16:creationId xmlns:a16="http://schemas.microsoft.com/office/drawing/2014/main" id="{1CB7432F-6127-427D-B1A2-A5AA925C6D8E}"/>
              </a:ext>
            </a:extLst>
          </p:cNvPr>
          <p:cNvSpPr/>
          <p:nvPr/>
        </p:nvSpPr>
        <p:spPr>
          <a:xfrm>
            <a:off x="1407886" y="3953474"/>
            <a:ext cx="5080000" cy="4479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prstClr val="black"/>
                </a:solidFill>
              </a:rPr>
              <a:t>나이를 입력하세요</a:t>
            </a:r>
          </a:p>
        </p:txBody>
      </p:sp>
      <p:sp>
        <p:nvSpPr>
          <p:cNvPr id="28" name="모서리가 둥근 직사각형 12">
            <a:extLst>
              <a:ext uri="{FF2B5EF4-FFF2-40B4-BE49-F238E27FC236}">
                <a16:creationId xmlns:a16="http://schemas.microsoft.com/office/drawing/2014/main" id="{DD088EA1-5C11-4213-8EC1-AA8640F91D84}"/>
              </a:ext>
            </a:extLst>
          </p:cNvPr>
          <p:cNvSpPr/>
          <p:nvPr/>
        </p:nvSpPr>
        <p:spPr>
          <a:xfrm>
            <a:off x="1407886" y="4567664"/>
            <a:ext cx="5080000" cy="4479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prstClr val="black"/>
                </a:solidFill>
              </a:rPr>
              <a:t>성별을 입력하세요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936B1D7-35D8-4812-90BC-3C03810A8B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267" t="66889" r="5430" b="22316"/>
          <a:stretch/>
        </p:blipFill>
        <p:spPr>
          <a:xfrm>
            <a:off x="6040270" y="4648618"/>
            <a:ext cx="428566" cy="295808"/>
          </a:xfrm>
          <a:prstGeom prst="rect">
            <a:avLst/>
          </a:prstGeom>
        </p:spPr>
      </p:pic>
      <p:sp>
        <p:nvSpPr>
          <p:cNvPr id="30" name="모서리가 둥근 직사각형 12">
            <a:extLst>
              <a:ext uri="{FF2B5EF4-FFF2-40B4-BE49-F238E27FC236}">
                <a16:creationId xmlns:a16="http://schemas.microsoft.com/office/drawing/2014/main" id="{066FDD4F-7E3E-43B8-B8A3-F579710A3D37}"/>
              </a:ext>
            </a:extLst>
          </p:cNvPr>
          <p:cNvSpPr/>
          <p:nvPr/>
        </p:nvSpPr>
        <p:spPr>
          <a:xfrm>
            <a:off x="1388836" y="5151199"/>
            <a:ext cx="5080000" cy="4479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prstClr val="black"/>
                </a:solidFill>
              </a:rPr>
              <a:t>주소를 입력하세요</a:t>
            </a:r>
          </a:p>
        </p:txBody>
      </p:sp>
      <p:sp>
        <p:nvSpPr>
          <p:cNvPr id="31" name="모서리가 둥근 직사각형 13">
            <a:extLst>
              <a:ext uri="{FF2B5EF4-FFF2-40B4-BE49-F238E27FC236}">
                <a16:creationId xmlns:a16="http://schemas.microsoft.com/office/drawing/2014/main" id="{59F10E0E-597D-46D0-B54A-08011EFADBB1}"/>
              </a:ext>
            </a:extLst>
          </p:cNvPr>
          <p:cNvSpPr/>
          <p:nvPr/>
        </p:nvSpPr>
        <p:spPr>
          <a:xfrm>
            <a:off x="6733267" y="2078963"/>
            <a:ext cx="1642609" cy="4479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>
                <a:solidFill>
                  <a:prstClr val="black"/>
                </a:solidFill>
              </a:rPr>
              <a:t>비밀번호 확인</a:t>
            </a:r>
          </a:p>
        </p:txBody>
      </p:sp>
      <p:sp>
        <p:nvSpPr>
          <p:cNvPr id="33" name="모서리가 둥근 직사각형 13">
            <a:extLst>
              <a:ext uri="{FF2B5EF4-FFF2-40B4-BE49-F238E27FC236}">
                <a16:creationId xmlns:a16="http://schemas.microsoft.com/office/drawing/2014/main" id="{7B6B2B99-E25F-4E34-87F6-36D8F7983464}"/>
              </a:ext>
            </a:extLst>
          </p:cNvPr>
          <p:cNvSpPr/>
          <p:nvPr/>
        </p:nvSpPr>
        <p:spPr>
          <a:xfrm>
            <a:off x="6733267" y="842610"/>
            <a:ext cx="1642609" cy="4479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dirty="0">
                <a:solidFill>
                  <a:prstClr val="black"/>
                </a:solidFill>
              </a:rPr>
              <a:t>ID</a:t>
            </a:r>
            <a:r>
              <a:rPr lang="ko-KR" altLang="en-US" sz="1700" dirty="0">
                <a:solidFill>
                  <a:prstClr val="black"/>
                </a:solidFill>
              </a:rPr>
              <a:t>중복확인</a:t>
            </a:r>
          </a:p>
        </p:txBody>
      </p:sp>
      <p:sp>
        <p:nvSpPr>
          <p:cNvPr id="20" name="직사각형 44"/>
          <p:cNvSpPr>
            <a:spLocks noChangeArrowheads="1"/>
          </p:cNvSpPr>
          <p:nvPr/>
        </p:nvSpPr>
        <p:spPr bwMode="auto">
          <a:xfrm>
            <a:off x="8199208" y="760458"/>
            <a:ext cx="244475" cy="146050"/>
          </a:xfrm>
          <a:prstGeom prst="rect">
            <a:avLst/>
          </a:prstGeom>
          <a:solidFill>
            <a:srgbClr val="FF0000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2880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pic>
        <p:nvPicPr>
          <p:cNvPr id="35" name="그림 27">
            <a:extLst>
              <a:ext uri="{FF2B5EF4-FFF2-40B4-BE49-F238E27FC236}">
                <a16:creationId xmlns:a16="http://schemas.microsoft.com/office/drawing/2014/main" id="{18A4C939-55A6-4558-B9B6-F866C8ADFD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04" b="12592"/>
          <a:stretch/>
        </p:blipFill>
        <p:spPr>
          <a:xfrm>
            <a:off x="8237763" y="1982137"/>
            <a:ext cx="276225" cy="193651"/>
          </a:xfrm>
          <a:prstGeom prst="rect">
            <a:avLst/>
          </a:prstGeom>
        </p:spPr>
      </p:pic>
      <p:pic>
        <p:nvPicPr>
          <p:cNvPr id="36" name="그림 28">
            <a:extLst>
              <a:ext uri="{FF2B5EF4-FFF2-40B4-BE49-F238E27FC236}">
                <a16:creationId xmlns:a16="http://schemas.microsoft.com/office/drawing/2014/main" id="{81657316-E829-4B6F-BA09-7C5406E519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7855" y="5815111"/>
            <a:ext cx="276225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152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1246909" y="751790"/>
            <a:ext cx="9698182" cy="976395"/>
          </a:xfrm>
        </p:spPr>
        <p:txBody>
          <a:bodyPr>
            <a:normAutofit/>
          </a:bodyPr>
          <a:lstStyle/>
          <a:p>
            <a:r>
              <a:rPr lang="ko-KR" altLang="en-US" dirty="0"/>
              <a:t>피트니스 회원 관리 시스템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42BD057-14F8-437A-BB37-C4DB2CFC582D}"/>
              </a:ext>
            </a:extLst>
          </p:cNvPr>
          <p:cNvGrpSpPr/>
          <p:nvPr/>
        </p:nvGrpSpPr>
        <p:grpSpPr>
          <a:xfrm>
            <a:off x="3984361" y="2479976"/>
            <a:ext cx="3713018" cy="2735762"/>
            <a:chOff x="1687475" y="2479976"/>
            <a:chExt cx="3713018" cy="2735762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4AF93C8D-936B-4A12-BCDB-CB2EB25BBE59}"/>
                </a:ext>
              </a:extLst>
            </p:cNvPr>
            <p:cNvSpPr/>
            <p:nvPr/>
          </p:nvSpPr>
          <p:spPr>
            <a:xfrm>
              <a:off x="1687475" y="2479976"/>
              <a:ext cx="3713018" cy="8174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ㅇㅇㅇ님</a:t>
              </a:r>
              <a:r>
                <a:rPr lang="ko-KR" altLang="en-US" dirty="0">
                  <a:solidFill>
                    <a:schemeClr val="tx1"/>
                  </a:solidFill>
                </a:rPr>
                <a:t> 환영합니다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AF93C8D-936B-4A12-BCDB-CB2EB25BBE59}"/>
                </a:ext>
              </a:extLst>
            </p:cNvPr>
            <p:cNvSpPr/>
            <p:nvPr/>
          </p:nvSpPr>
          <p:spPr>
            <a:xfrm>
              <a:off x="1687475" y="4398320"/>
              <a:ext cx="3713018" cy="8174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신청하기</a:t>
              </a:r>
            </a:p>
          </p:txBody>
        </p:sp>
      </p:grpSp>
      <p:pic>
        <p:nvPicPr>
          <p:cNvPr id="8" name="그림 23">
            <a:extLst>
              <a:ext uri="{FF2B5EF4-FFF2-40B4-BE49-F238E27FC236}">
                <a16:creationId xmlns:a16="http://schemas.microsoft.com/office/drawing/2014/main" id="{A56176DF-B787-4CB4-BD23-9CB083482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7904" y="4692729"/>
            <a:ext cx="276225" cy="228600"/>
          </a:xfrm>
          <a:prstGeom prst="rect">
            <a:avLst/>
          </a:prstGeom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870AD852-580C-487C-88FF-5D51FE1FE5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623428"/>
              </p:ext>
            </p:extLst>
          </p:nvPr>
        </p:nvGraphicFramePr>
        <p:xfrm>
          <a:off x="9096150" y="2590490"/>
          <a:ext cx="2329543" cy="2441354"/>
        </p:xfrm>
        <a:graphic>
          <a:graphicData uri="http://schemas.openxmlformats.org/drawingml/2006/table">
            <a:tbl>
              <a:tblPr/>
              <a:tblGrid>
                <a:gridCol w="268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4659">
                <a:tc gridSpan="2"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Description (</a:t>
                      </a:r>
                      <a:r>
                        <a:rPr kumimoji="1" lang="ko-KR" altLang="en-US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화면설명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</a:p>
                  </a:txBody>
                  <a:tcPr marL="30603" marR="30603" marT="38850" marB="3885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F5F5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0371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L="30603" marR="30603" marT="38850" marB="3885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 관리 시스템</a:t>
                      </a:r>
                      <a:endParaRPr kumimoji="0" lang="en-US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초기화면</a:t>
                      </a:r>
                    </a:p>
                  </a:txBody>
                  <a:tcPr marL="30603" marR="30603" marT="38850" marB="3885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6324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30603" marR="30603" marT="38850" marB="3885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신청하기</a:t>
                      </a:r>
                    </a:p>
                  </a:txBody>
                  <a:tcPr marL="30603" marR="30603" marT="38850" marB="3885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7163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CFC5AD8-196D-419A-AD5D-6F4B09CB6DAB}"/>
              </a:ext>
            </a:extLst>
          </p:cNvPr>
          <p:cNvSpPr txBox="1"/>
          <p:nvPr/>
        </p:nvSpPr>
        <p:spPr>
          <a:xfrm>
            <a:off x="791497" y="579057"/>
            <a:ext cx="354833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200" b="1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피트니스 신청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A1DF0B7-C96F-4197-AF79-131CF0633C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750590"/>
              </p:ext>
            </p:extLst>
          </p:nvPr>
        </p:nvGraphicFramePr>
        <p:xfrm>
          <a:off x="902643" y="4535782"/>
          <a:ext cx="2024891" cy="15130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67987">
                  <a:extLst>
                    <a:ext uri="{9D8B030D-6E8A-4147-A177-3AD203B41FA5}">
                      <a16:colId xmlns:a16="http://schemas.microsoft.com/office/drawing/2014/main" val="3523270618"/>
                    </a:ext>
                  </a:extLst>
                </a:gridCol>
                <a:gridCol w="1056904">
                  <a:extLst>
                    <a:ext uri="{9D8B030D-6E8A-4147-A177-3AD203B41FA5}">
                      <a16:colId xmlns:a16="http://schemas.microsoft.com/office/drawing/2014/main" val="3122318600"/>
                    </a:ext>
                  </a:extLst>
                </a:gridCol>
              </a:tblGrid>
              <a:tr h="4055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성별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강사명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580882"/>
                  </a:ext>
                </a:extLst>
              </a:tr>
              <a:tr h="3628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김철수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668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신짱아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113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박수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7688"/>
                  </a:ext>
                </a:extLst>
              </a:tr>
            </a:tbl>
          </a:graphicData>
        </a:graphic>
      </p:graphicFrame>
      <p:pic>
        <p:nvPicPr>
          <p:cNvPr id="5" name="그림 6" descr="하얀색, 노란색, 옅은이(가) 표시된 사진&#10;&#10;자동 생성된 설명">
            <a:extLst>
              <a:ext uri="{FF2B5EF4-FFF2-40B4-BE49-F238E27FC236}">
                <a16:creationId xmlns:a16="http://schemas.microsoft.com/office/drawing/2014/main" id="{61944994-6EB1-4650-B3CD-2E7F5D8C7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497" y="1310227"/>
            <a:ext cx="3345425" cy="2467739"/>
          </a:xfrm>
          <a:prstGeom prst="rect">
            <a:avLst/>
          </a:prstGeom>
        </p:spPr>
      </p:pic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17F48C4E-63A0-4DDC-A25A-097A056239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940359"/>
              </p:ext>
            </p:extLst>
          </p:nvPr>
        </p:nvGraphicFramePr>
        <p:xfrm>
          <a:off x="9398453" y="1163831"/>
          <a:ext cx="2250022" cy="418755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55991">
                  <a:extLst>
                    <a:ext uri="{9D8B030D-6E8A-4147-A177-3AD203B41FA5}">
                      <a16:colId xmlns:a16="http://schemas.microsoft.com/office/drawing/2014/main" val="2701098490"/>
                    </a:ext>
                  </a:extLst>
                </a:gridCol>
                <a:gridCol w="1994031">
                  <a:extLst>
                    <a:ext uri="{9D8B030D-6E8A-4147-A177-3AD203B41FA5}">
                      <a16:colId xmlns:a16="http://schemas.microsoft.com/office/drawing/2014/main" val="1796530669"/>
                    </a:ext>
                  </a:extLst>
                </a:gridCol>
              </a:tblGrid>
              <a:tr h="54522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Description (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화면설명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218085"/>
                  </a:ext>
                </a:extLst>
              </a:tr>
              <a:tr h="483486">
                <a:tc>
                  <a:txBody>
                    <a:bodyPr/>
                    <a:lstStyle/>
                    <a:p>
                      <a:pPr marL="0" marR="0" indent="0" algn="ctr" rtl="0" eaLnBrk="1" fontAlgn="base" latinLnBrk="1" hangingPunct="1">
                        <a:spcBef>
                          <a:spcPts val="216"/>
                        </a:spcBef>
                        <a:spcAft>
                          <a:spcPts val="0"/>
                        </a:spcAft>
                      </a:pPr>
                      <a:r>
                        <a:rPr kumimoji="1" lang="en-US" sz="1050" b="1" kern="120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lang="en-US" altLang="ko-KR" sz="1050" b="1" dirty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1" hangingPunct="1">
                        <a:spcBef>
                          <a:spcPts val="432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1200" baseline="0" dirty="0">
                          <a:ln>
                            <a:noFill/>
                          </a:ln>
                          <a:effectLst/>
                        </a:rPr>
                        <a:t> 신청화면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8588484"/>
                  </a:ext>
                </a:extLst>
              </a:tr>
              <a:tr h="545150">
                <a:tc>
                  <a:txBody>
                    <a:bodyPr/>
                    <a:lstStyle/>
                    <a:p>
                      <a:pPr marL="0" marR="0" indent="0" algn="ctr" rtl="0" eaLnBrk="1" fontAlgn="base" latinLnBrk="1" hangingPunct="1">
                        <a:spcBef>
                          <a:spcPts val="216"/>
                        </a:spcBef>
                        <a:spcAft>
                          <a:spcPts val="0"/>
                        </a:spcAft>
                      </a:pPr>
                      <a:r>
                        <a:rPr kumimoji="1" lang="en-US" sz="1050" b="1" kern="120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lang="en-US" altLang="ko-KR" sz="1050" b="1" dirty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1" hangingPunct="1">
                        <a:spcBef>
                          <a:spcPts val="216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1200" baseline="0" dirty="0">
                          <a:ln>
                            <a:noFill/>
                          </a:ln>
                          <a:effectLst/>
                        </a:rPr>
                        <a:t> 날짜 선택창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59965"/>
                  </a:ext>
                </a:extLst>
              </a:tr>
              <a:tr h="517623">
                <a:tc>
                  <a:txBody>
                    <a:bodyPr/>
                    <a:lstStyle/>
                    <a:p>
                      <a:pPr marL="0" marR="0" indent="0" algn="ctr" rtl="0" eaLnBrk="1" fontAlgn="base" latinLnBrk="1" hangingPunct="1">
                        <a:spcBef>
                          <a:spcPts val="216"/>
                        </a:spcBef>
                        <a:spcAft>
                          <a:spcPts val="0"/>
                        </a:spcAft>
                      </a:pPr>
                      <a:r>
                        <a:rPr kumimoji="1" lang="en-US" sz="1050" b="1" kern="120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lang="en-US" altLang="ko-KR" sz="1050" b="1" dirty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1" hangingPunct="1">
                        <a:spcBef>
                          <a:spcPts val="216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1200" baseline="0" dirty="0">
                          <a:ln>
                            <a:noFill/>
                          </a:ln>
                          <a:effectLst/>
                        </a:rPr>
                        <a:t> 강사 성별 선택창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2499957"/>
                  </a:ext>
                </a:extLst>
              </a:tr>
              <a:tr h="489370">
                <a:tc>
                  <a:txBody>
                    <a:bodyPr/>
                    <a:lstStyle/>
                    <a:p>
                      <a:pPr marL="0" marR="0" indent="0" algn="ctr" rtl="0" eaLnBrk="1" fontAlgn="base" latinLnBrk="1" hangingPunct="1">
                        <a:spcBef>
                          <a:spcPts val="216"/>
                        </a:spcBef>
                        <a:spcAft>
                          <a:spcPts val="0"/>
                        </a:spcAft>
                      </a:pPr>
                      <a:r>
                        <a:rPr kumimoji="1" lang="en-US" sz="1050" b="1" kern="120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lang="en-US" altLang="ko-KR" sz="1050" b="1" dirty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1" hangingPunct="1">
                        <a:spcBef>
                          <a:spcPts val="216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120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lang="ko-KR" altLang="en-US" sz="1050" b="1" kern="1200" baseline="0" dirty="0" err="1">
                          <a:ln>
                            <a:noFill/>
                          </a:ln>
                          <a:effectLst/>
                        </a:rPr>
                        <a:t>날짜별</a:t>
                      </a:r>
                      <a:r>
                        <a:rPr lang="ko-KR" altLang="en-US" sz="1050" b="1" kern="1200" baseline="0" dirty="0">
                          <a:ln>
                            <a:noFill/>
                          </a:ln>
                          <a:effectLst/>
                        </a:rPr>
                        <a:t> 강사 선택창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3690975"/>
                  </a:ext>
                </a:extLst>
              </a:tr>
              <a:tr h="534984">
                <a:tc>
                  <a:txBody>
                    <a:bodyPr/>
                    <a:lstStyle/>
                    <a:p>
                      <a:pPr marL="0" marR="0" indent="0" algn="ctr" rtl="0" eaLnBrk="1" fontAlgn="base" latinLnBrk="1" hangingPunct="1">
                        <a:spcBef>
                          <a:spcPts val="216"/>
                        </a:spcBef>
                        <a:spcAft>
                          <a:spcPts val="0"/>
                        </a:spcAft>
                      </a:pPr>
                      <a:r>
                        <a:rPr kumimoji="1" lang="en-US" sz="1050" b="1" kern="1200" baseline="0" dirty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lang="en-US" altLang="ko-KR" sz="1050" b="1" dirty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1" hangingPunct="1">
                        <a:spcBef>
                          <a:spcPts val="216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1200" baseline="0" dirty="0">
                          <a:ln>
                            <a:noFill/>
                          </a:ln>
                          <a:effectLst/>
                        </a:rPr>
                        <a:t> 원하는 시간 선택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1795313"/>
                  </a:ext>
                </a:extLst>
              </a:tr>
              <a:tr h="558730">
                <a:tc>
                  <a:txBody>
                    <a:bodyPr/>
                    <a:lstStyle/>
                    <a:p>
                      <a:pPr marL="0" marR="0" indent="0" algn="ctr" rtl="0" eaLnBrk="1" fontAlgn="base" latinLnBrk="1" hangingPunct="1">
                        <a:spcBef>
                          <a:spcPts val="216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dirty="0">
                          <a:effectLst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1" hangingPunct="1">
                        <a:spcBef>
                          <a:spcPts val="216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1200" baseline="0" dirty="0">
                          <a:ln>
                            <a:noFill/>
                          </a:ln>
                          <a:effectLst/>
                        </a:rPr>
                        <a:t> 최종선택 완료 후 신청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2779203"/>
                  </a:ext>
                </a:extLst>
              </a:tr>
              <a:tr h="512987">
                <a:tc>
                  <a:txBody>
                    <a:bodyPr/>
                    <a:lstStyle/>
                    <a:p>
                      <a:pPr marL="0" marR="0" indent="0" algn="ctr" rtl="0" eaLnBrk="1" fontAlgn="base" latinLnBrk="1" hangingPunct="1">
                        <a:spcBef>
                          <a:spcPts val="216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dirty="0">
                          <a:effectLst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1" hangingPunct="1">
                        <a:spcBef>
                          <a:spcPts val="216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1200" baseline="0" dirty="0">
                          <a:ln>
                            <a:noFill/>
                          </a:ln>
                          <a:effectLst/>
                        </a:rPr>
                        <a:t> 홈으로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6697638"/>
                  </a:ext>
                </a:extLst>
              </a:tr>
            </a:tbl>
          </a:graphicData>
        </a:graphic>
      </p:graphicFrame>
      <p:pic>
        <p:nvPicPr>
          <p:cNvPr id="23" name="그림 23">
            <a:extLst>
              <a:ext uri="{FF2B5EF4-FFF2-40B4-BE49-F238E27FC236}">
                <a16:creationId xmlns:a16="http://schemas.microsoft.com/office/drawing/2014/main" id="{FE41D3B6-BB93-4EC8-986B-87753BDF9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3618" y="2140006"/>
            <a:ext cx="276225" cy="228600"/>
          </a:xfrm>
          <a:prstGeom prst="rect">
            <a:avLst/>
          </a:prstGeom>
        </p:spPr>
      </p:pic>
      <p:pic>
        <p:nvPicPr>
          <p:cNvPr id="27" name="그림 27">
            <a:extLst>
              <a:ext uri="{FF2B5EF4-FFF2-40B4-BE49-F238E27FC236}">
                <a16:creationId xmlns:a16="http://schemas.microsoft.com/office/drawing/2014/main" id="{C1A664A8-A7D0-4A9A-8C53-B209FD19D71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704" b="12592"/>
          <a:stretch/>
        </p:blipFill>
        <p:spPr>
          <a:xfrm>
            <a:off x="1668536" y="4438956"/>
            <a:ext cx="276225" cy="193651"/>
          </a:xfrm>
          <a:prstGeom prst="rect">
            <a:avLst/>
          </a:prstGeom>
        </p:spPr>
      </p:pic>
      <p:pic>
        <p:nvPicPr>
          <p:cNvPr id="28" name="그림 28">
            <a:extLst>
              <a:ext uri="{FF2B5EF4-FFF2-40B4-BE49-F238E27FC236}">
                <a16:creationId xmlns:a16="http://schemas.microsoft.com/office/drawing/2014/main" id="{23B77785-A8C5-44D3-9777-1562DD0FFE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1938" y="4421328"/>
            <a:ext cx="276225" cy="228600"/>
          </a:xfrm>
          <a:prstGeom prst="rect">
            <a:avLst/>
          </a:prstGeom>
        </p:spPr>
      </p:pic>
      <p:sp>
        <p:nvSpPr>
          <p:cNvPr id="32" name="모서리가 둥근 직사각형 13">
            <a:extLst>
              <a:ext uri="{FF2B5EF4-FFF2-40B4-BE49-F238E27FC236}">
                <a16:creationId xmlns:a16="http://schemas.microsoft.com/office/drawing/2014/main" id="{77FBE1F8-5AC1-4B89-A9F3-7E277AD71744}"/>
              </a:ext>
            </a:extLst>
          </p:cNvPr>
          <p:cNvSpPr/>
          <p:nvPr/>
        </p:nvSpPr>
        <p:spPr>
          <a:xfrm>
            <a:off x="2389843" y="2035231"/>
            <a:ext cx="678485" cy="3333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prstClr val="black"/>
                </a:solidFill>
              </a:rPr>
              <a:t>선택</a:t>
            </a:r>
          </a:p>
        </p:txBody>
      </p:sp>
      <p:cxnSp>
        <p:nvCxnSpPr>
          <p:cNvPr id="17" name="직선 연결선 16"/>
          <p:cNvCxnSpPr>
            <a:cxnSpLocks/>
          </p:cNvCxnSpPr>
          <p:nvPr/>
        </p:nvCxnSpPr>
        <p:spPr>
          <a:xfrm>
            <a:off x="9608565" y="1700893"/>
            <a:ext cx="0" cy="3650494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9">
            <a:extLst>
              <a:ext uri="{FF2B5EF4-FFF2-40B4-BE49-F238E27FC236}">
                <a16:creationId xmlns:a16="http://schemas.microsoft.com/office/drawing/2014/main" id="{D3BBEF87-DACE-4F65-B5E2-1C232DF653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657888"/>
              </p:ext>
            </p:extLst>
          </p:nvPr>
        </p:nvGraphicFramePr>
        <p:xfrm>
          <a:off x="4931538" y="2035231"/>
          <a:ext cx="2328924" cy="3743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308">
                  <a:extLst>
                    <a:ext uri="{9D8B030D-6E8A-4147-A177-3AD203B41FA5}">
                      <a16:colId xmlns:a16="http://schemas.microsoft.com/office/drawing/2014/main" val="424659113"/>
                    </a:ext>
                  </a:extLst>
                </a:gridCol>
                <a:gridCol w="776308">
                  <a:extLst>
                    <a:ext uri="{9D8B030D-6E8A-4147-A177-3AD203B41FA5}">
                      <a16:colId xmlns:a16="http://schemas.microsoft.com/office/drawing/2014/main" val="1374284365"/>
                    </a:ext>
                  </a:extLst>
                </a:gridCol>
                <a:gridCol w="776308">
                  <a:extLst>
                    <a:ext uri="{9D8B030D-6E8A-4147-A177-3AD203B41FA5}">
                      <a16:colId xmlns:a16="http://schemas.microsoft.com/office/drawing/2014/main" val="64202357"/>
                    </a:ext>
                  </a:extLst>
                </a:gridCol>
              </a:tblGrid>
              <a:tr h="623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오전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7955488"/>
                  </a:ext>
                </a:extLst>
              </a:tr>
              <a:tr h="623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오후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8750401"/>
                  </a:ext>
                </a:extLst>
              </a:tr>
              <a:tr h="623955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7494562"/>
                  </a:ext>
                </a:extLst>
              </a:tr>
              <a:tr h="623955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1338281"/>
                  </a:ext>
                </a:extLst>
              </a:tr>
              <a:tr h="623955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0793954"/>
                  </a:ext>
                </a:extLst>
              </a:tr>
              <a:tr h="623955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8886109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35DB188B-8DC0-4CC5-A1D6-3F14F0CFB7F0}"/>
              </a:ext>
            </a:extLst>
          </p:cNvPr>
          <p:cNvSpPr/>
          <p:nvPr/>
        </p:nvSpPr>
        <p:spPr>
          <a:xfrm>
            <a:off x="4916144" y="2035231"/>
            <a:ext cx="808238" cy="599112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C22E0F6-D51A-464B-9C8D-A309151280D6}"/>
              </a:ext>
            </a:extLst>
          </p:cNvPr>
          <p:cNvSpPr/>
          <p:nvPr/>
        </p:nvSpPr>
        <p:spPr>
          <a:xfrm>
            <a:off x="5676357" y="2651635"/>
            <a:ext cx="808238" cy="599112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7BE8B14-EBCB-466A-B9A0-67543F390E83}"/>
              </a:ext>
            </a:extLst>
          </p:cNvPr>
          <p:cNvSpPr/>
          <p:nvPr/>
        </p:nvSpPr>
        <p:spPr>
          <a:xfrm>
            <a:off x="6452224" y="5179849"/>
            <a:ext cx="808238" cy="599112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13">
            <a:extLst>
              <a:ext uri="{FF2B5EF4-FFF2-40B4-BE49-F238E27FC236}">
                <a16:creationId xmlns:a16="http://schemas.microsoft.com/office/drawing/2014/main" id="{BF964501-E16F-4667-A79A-B01A4E8A75C7}"/>
              </a:ext>
            </a:extLst>
          </p:cNvPr>
          <p:cNvSpPr/>
          <p:nvPr/>
        </p:nvSpPr>
        <p:spPr>
          <a:xfrm>
            <a:off x="7567292" y="4542163"/>
            <a:ext cx="1025755" cy="43196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prstClr val="black"/>
                </a:solidFill>
              </a:rPr>
              <a:t>신청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B166E0B7-E832-4794-BA4F-D25B6296F840}"/>
              </a:ext>
            </a:extLst>
          </p:cNvPr>
          <p:cNvSpPr/>
          <p:nvPr/>
        </p:nvSpPr>
        <p:spPr>
          <a:xfrm>
            <a:off x="7567292" y="5337110"/>
            <a:ext cx="1025755" cy="43196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prstClr val="black"/>
                </a:solidFill>
              </a:rPr>
              <a:t>홈으로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B8BC27E-638D-42F8-B2A5-92185A11EB41}"/>
              </a:ext>
            </a:extLst>
          </p:cNvPr>
          <p:cNvGrpSpPr/>
          <p:nvPr/>
        </p:nvGrpSpPr>
        <p:grpSpPr>
          <a:xfrm>
            <a:off x="8454934" y="4404007"/>
            <a:ext cx="276225" cy="228600"/>
            <a:chOff x="3797686" y="2315496"/>
            <a:chExt cx="2624952" cy="2172374"/>
          </a:xfrm>
        </p:grpSpPr>
        <p:pic>
          <p:nvPicPr>
            <p:cNvPr id="15" name="그림 28">
              <a:extLst>
                <a:ext uri="{FF2B5EF4-FFF2-40B4-BE49-F238E27FC236}">
                  <a16:creationId xmlns:a16="http://schemas.microsoft.com/office/drawing/2014/main" id="{C49DE59D-C836-464E-B6D5-C33F2C9A69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97686" y="2315496"/>
              <a:ext cx="2624952" cy="2172374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8C655155-1940-43F0-9109-61D7DEBEDB51}"/>
                </a:ext>
              </a:extLst>
            </p:cNvPr>
            <p:cNvSpPr/>
            <p:nvPr/>
          </p:nvSpPr>
          <p:spPr>
            <a:xfrm>
              <a:off x="4476171" y="2797629"/>
              <a:ext cx="1162629" cy="99122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latin typeface="Arial Black" panose="020B0A04020102020204" pitchFamily="34" charset="0"/>
                </a:rPr>
                <a:t>5</a:t>
              </a:r>
              <a:endParaRPr lang="ko-KR" altLang="en-US" sz="800" dirty="0">
                <a:latin typeface="Arial Black" panose="020B0A04020102020204" pitchFamily="34" charset="0"/>
              </a:endParaRPr>
            </a:p>
          </p:txBody>
        </p:sp>
      </p:grpSp>
      <p:pic>
        <p:nvPicPr>
          <p:cNvPr id="29" name="그림 29">
            <a:extLst>
              <a:ext uri="{FF2B5EF4-FFF2-40B4-BE49-F238E27FC236}">
                <a16:creationId xmlns:a16="http://schemas.microsoft.com/office/drawing/2014/main" id="{5CA9904A-AD1D-419A-B457-8E2988E4A4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6269" y="1920931"/>
            <a:ext cx="276225" cy="228600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1298072A-8387-480A-AF23-F6F097E363DC}"/>
              </a:ext>
            </a:extLst>
          </p:cNvPr>
          <p:cNvGrpSpPr/>
          <p:nvPr/>
        </p:nvGrpSpPr>
        <p:grpSpPr>
          <a:xfrm>
            <a:off x="8446939" y="5261691"/>
            <a:ext cx="276225" cy="228600"/>
            <a:chOff x="3797686" y="2005149"/>
            <a:chExt cx="2624952" cy="2172375"/>
          </a:xfrm>
        </p:grpSpPr>
        <p:pic>
          <p:nvPicPr>
            <p:cNvPr id="26" name="그림 28">
              <a:extLst>
                <a:ext uri="{FF2B5EF4-FFF2-40B4-BE49-F238E27FC236}">
                  <a16:creationId xmlns:a16="http://schemas.microsoft.com/office/drawing/2014/main" id="{99F0E704-3D4F-4A65-AA80-B157D5ADF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97686" y="2005149"/>
              <a:ext cx="2624952" cy="2172375"/>
            </a:xfrm>
            <a:prstGeom prst="rect">
              <a:avLst/>
            </a:prstGeom>
          </p:spPr>
        </p:pic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DCAF1D9-B815-46C9-AE10-BD41417DB073}"/>
                </a:ext>
              </a:extLst>
            </p:cNvPr>
            <p:cNvSpPr/>
            <p:nvPr/>
          </p:nvSpPr>
          <p:spPr>
            <a:xfrm>
              <a:off x="4528850" y="2403908"/>
              <a:ext cx="1162628" cy="130397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b="1" dirty="0">
                <a:latin typeface="Arial Black" panose="020B0A04020102020204" pitchFamily="34" charset="0"/>
              </a:endParaRPr>
            </a:p>
            <a:p>
              <a:pPr algn="ctr"/>
              <a:r>
                <a:rPr lang="en-US" altLang="ko-KR" sz="800" b="1" dirty="0">
                  <a:latin typeface="Arial Black" panose="020B0A04020102020204" pitchFamily="34" charset="0"/>
                </a:rPr>
                <a:t>6</a:t>
              </a:r>
            </a:p>
            <a:p>
              <a:pPr algn="ctr"/>
              <a:endParaRPr lang="ko-KR" altLang="en-US" sz="800" b="1" dirty="0"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0336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1401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0" y="-247423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4400" dirty="0"/>
              <a:t>피트니스 회원 관리 시스템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942040" y="1961271"/>
            <a:ext cx="124996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>
                <a:solidFill>
                  <a:prstClr val="black"/>
                </a:solidFill>
              </a:rPr>
              <a:t>출처</a:t>
            </a:r>
            <a:r>
              <a:rPr lang="en-US" altLang="ko-KR" sz="500" dirty="0">
                <a:solidFill>
                  <a:prstClr val="black"/>
                </a:solidFill>
              </a:rPr>
              <a:t>:https://brunch.co.kr/@qula15/2</a:t>
            </a:r>
            <a:endParaRPr lang="ko-KR" altLang="en-US" sz="500" dirty="0">
              <a:solidFill>
                <a:prstClr val="black"/>
              </a:solidFill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71BFD0F5-5C35-439B-B890-35019912326F}"/>
              </a:ext>
            </a:extLst>
          </p:cNvPr>
          <p:cNvSpPr txBox="1">
            <a:spLocks/>
          </p:cNvSpPr>
          <p:nvPr/>
        </p:nvSpPr>
        <p:spPr>
          <a:xfrm>
            <a:off x="1" y="2181138"/>
            <a:ext cx="2053696" cy="467686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800" dirty="0">
              <a:solidFill>
                <a:prstClr val="black"/>
              </a:solidFill>
            </a:endParaRPr>
          </a:p>
          <a:p>
            <a:pPr algn="l"/>
            <a:r>
              <a:rPr lang="en-US" altLang="ko-KR" sz="1800" dirty="0">
                <a:solidFill>
                  <a:prstClr val="black"/>
                </a:solidFill>
              </a:rPr>
              <a:t>- </a:t>
            </a:r>
            <a:r>
              <a:rPr lang="ko-KR" altLang="en-US" sz="1800" b="1" dirty="0">
                <a:solidFill>
                  <a:prstClr val="black"/>
                </a:solidFill>
              </a:rPr>
              <a:t>신청관리</a:t>
            </a:r>
            <a:endParaRPr lang="en-US" altLang="ko-KR" sz="1800" b="1" dirty="0">
              <a:solidFill>
                <a:prstClr val="black"/>
              </a:solidFill>
            </a:endParaRPr>
          </a:p>
          <a:p>
            <a:pPr algn="l"/>
            <a:r>
              <a:rPr lang="en-US" altLang="ko-KR" sz="1800" dirty="0">
                <a:solidFill>
                  <a:prstClr val="black"/>
                </a:solidFill>
              </a:rPr>
              <a:t>- </a:t>
            </a:r>
            <a:r>
              <a:rPr lang="ko-KR" altLang="en-US" sz="1800" dirty="0">
                <a:solidFill>
                  <a:prstClr val="black"/>
                </a:solidFill>
              </a:rPr>
              <a:t>강사관리</a:t>
            </a:r>
            <a:endParaRPr lang="en-US" altLang="ko-KR" sz="1800" dirty="0">
              <a:solidFill>
                <a:prstClr val="black"/>
              </a:solidFill>
            </a:endParaRPr>
          </a:p>
          <a:p>
            <a:pPr algn="l"/>
            <a:r>
              <a:rPr lang="en-US" altLang="ko-KR" sz="1800" dirty="0">
                <a:solidFill>
                  <a:prstClr val="black"/>
                </a:solidFill>
              </a:rPr>
              <a:t>- </a:t>
            </a:r>
            <a:r>
              <a:rPr lang="ko-KR" altLang="en-US" sz="1800" dirty="0">
                <a:solidFill>
                  <a:prstClr val="black"/>
                </a:solidFill>
              </a:rPr>
              <a:t>스케줄관리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7581" y="3101859"/>
            <a:ext cx="7450368" cy="2835420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463593"/>
              </p:ext>
            </p:extLst>
          </p:nvPr>
        </p:nvGraphicFramePr>
        <p:xfrm>
          <a:off x="9664733" y="2779282"/>
          <a:ext cx="2369193" cy="2992053"/>
        </p:xfrm>
        <a:graphic>
          <a:graphicData uri="http://schemas.openxmlformats.org/drawingml/2006/table">
            <a:tbl>
              <a:tblPr/>
              <a:tblGrid>
                <a:gridCol w="2728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63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2632">
                <a:tc gridSpan="2"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Description (</a:t>
                      </a:r>
                      <a:r>
                        <a:rPr kumimoji="1" lang="ko-KR" altLang="en-US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화면설명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</a:p>
                  </a:txBody>
                  <a:tcPr marL="30603" marR="30603" marT="38850" marB="3885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F5F5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1236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L="30603" marR="30603" marT="38850" marB="3885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관리자용 신청 관리 화면</a:t>
                      </a:r>
                    </a:p>
                  </a:txBody>
                  <a:tcPr marL="30603" marR="30603" marT="38850" marB="3885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7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30603" marR="30603" marT="38850" marB="3885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가능한 회원 </a:t>
                      </a:r>
                      <a:endParaRPr kumimoji="1" lang="en-US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승인여부 선택</a:t>
                      </a:r>
                    </a:p>
                  </a:txBody>
                  <a:tcPr marL="30603" marR="30603" marT="38850" marB="3885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6309779"/>
                  </a:ext>
                </a:extLst>
              </a:tr>
              <a:tr h="9209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</a:t>
                      </a:r>
                    </a:p>
                  </a:txBody>
                  <a:tcPr marL="30603" marR="30603" marT="38850" marB="3885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승인 버튼</a:t>
                      </a:r>
                      <a:endParaRPr kumimoji="1" lang="en-US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 </a:t>
                      </a:r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승인 완료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30603" marR="30603" marT="38850" marB="3885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2785573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800083B9-09B2-45FA-988C-CD6FC596A3F7}"/>
              </a:ext>
            </a:extLst>
          </p:cNvPr>
          <p:cNvGrpSpPr/>
          <p:nvPr/>
        </p:nvGrpSpPr>
        <p:grpSpPr>
          <a:xfrm>
            <a:off x="8086111" y="3657600"/>
            <a:ext cx="1481838" cy="2406966"/>
            <a:chOff x="9568722" y="2813172"/>
            <a:chExt cx="1481838" cy="2406966"/>
          </a:xfrm>
        </p:grpSpPr>
        <p:pic>
          <p:nvPicPr>
            <p:cNvPr id="16" name="그림 23">
              <a:extLst>
                <a:ext uri="{FF2B5EF4-FFF2-40B4-BE49-F238E27FC236}">
                  <a16:creationId xmlns:a16="http://schemas.microsoft.com/office/drawing/2014/main" id="{B494483C-08EE-4F12-942D-2B73F95EEA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68722" y="3171690"/>
              <a:ext cx="249487" cy="251345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59D5099-5DFC-4E84-9379-9FA44DF8415E}"/>
                </a:ext>
              </a:extLst>
            </p:cNvPr>
            <p:cNvSpPr/>
            <p:nvPr/>
          </p:nvSpPr>
          <p:spPr>
            <a:xfrm>
              <a:off x="9991344" y="2813172"/>
              <a:ext cx="1059216" cy="24069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3" name="그림 27">
            <a:extLst>
              <a:ext uri="{FF2B5EF4-FFF2-40B4-BE49-F238E27FC236}">
                <a16:creationId xmlns:a16="http://schemas.microsoft.com/office/drawing/2014/main" id="{4F03D3A6-99DE-476D-997B-DDC5ACA5156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704" b="12592"/>
          <a:stretch/>
        </p:blipFill>
        <p:spPr>
          <a:xfrm>
            <a:off x="8508733" y="3186078"/>
            <a:ext cx="276225" cy="19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183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1401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0" y="-247423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4400" dirty="0"/>
              <a:t>피트니스 회원 관리 시스템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942040" y="1961271"/>
            <a:ext cx="124996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>
                <a:solidFill>
                  <a:prstClr val="black"/>
                </a:solidFill>
              </a:rPr>
              <a:t>출처</a:t>
            </a:r>
            <a:r>
              <a:rPr lang="en-US" altLang="ko-KR" sz="500" dirty="0">
                <a:solidFill>
                  <a:prstClr val="black"/>
                </a:solidFill>
              </a:rPr>
              <a:t>:https://brunch.co.kr/@qula15/2</a:t>
            </a:r>
            <a:endParaRPr lang="ko-KR" altLang="en-US" sz="500" dirty="0">
              <a:solidFill>
                <a:prstClr val="black"/>
              </a:solidFill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71BFD0F5-5C35-439B-B890-35019912326F}"/>
              </a:ext>
            </a:extLst>
          </p:cNvPr>
          <p:cNvSpPr txBox="1">
            <a:spLocks/>
          </p:cNvSpPr>
          <p:nvPr/>
        </p:nvSpPr>
        <p:spPr>
          <a:xfrm>
            <a:off x="1" y="2181138"/>
            <a:ext cx="2053696" cy="467686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800" dirty="0">
              <a:solidFill>
                <a:prstClr val="black"/>
              </a:solidFill>
            </a:endParaRPr>
          </a:p>
          <a:p>
            <a:pPr algn="l"/>
            <a:r>
              <a:rPr lang="en-US" altLang="ko-KR" sz="1800" dirty="0">
                <a:solidFill>
                  <a:prstClr val="black"/>
                </a:solidFill>
              </a:rPr>
              <a:t>- </a:t>
            </a:r>
            <a:r>
              <a:rPr lang="ko-KR" altLang="en-US" sz="1800" dirty="0">
                <a:solidFill>
                  <a:prstClr val="black"/>
                </a:solidFill>
              </a:rPr>
              <a:t>신청관리</a:t>
            </a:r>
            <a:endParaRPr lang="en-US" altLang="ko-KR" sz="1800" dirty="0">
              <a:solidFill>
                <a:prstClr val="black"/>
              </a:solidFill>
            </a:endParaRPr>
          </a:p>
          <a:p>
            <a:pPr algn="l"/>
            <a:r>
              <a:rPr lang="en-US" altLang="ko-KR" sz="1800" dirty="0">
                <a:solidFill>
                  <a:prstClr val="black"/>
                </a:solidFill>
              </a:rPr>
              <a:t>- </a:t>
            </a:r>
            <a:r>
              <a:rPr lang="ko-KR" altLang="en-US" sz="1800" b="1" dirty="0">
                <a:solidFill>
                  <a:prstClr val="black"/>
                </a:solidFill>
              </a:rPr>
              <a:t>강사관리</a:t>
            </a:r>
            <a:endParaRPr lang="en-US" altLang="ko-KR" sz="1800" b="1" dirty="0">
              <a:solidFill>
                <a:prstClr val="black"/>
              </a:solidFill>
            </a:endParaRPr>
          </a:p>
          <a:p>
            <a:pPr algn="l"/>
            <a:r>
              <a:rPr lang="en-US" altLang="ko-KR" sz="1800" dirty="0">
                <a:solidFill>
                  <a:prstClr val="black"/>
                </a:solidFill>
              </a:rPr>
              <a:t>- </a:t>
            </a:r>
            <a:r>
              <a:rPr lang="ko-KR" altLang="en-US" sz="1800" dirty="0">
                <a:solidFill>
                  <a:prstClr val="black"/>
                </a:solidFill>
              </a:rPr>
              <a:t>스케줄관리</a:t>
            </a: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146646"/>
              </p:ext>
            </p:extLst>
          </p:nvPr>
        </p:nvGraphicFramePr>
        <p:xfrm>
          <a:off x="9609512" y="2894017"/>
          <a:ext cx="2369193" cy="2279594"/>
        </p:xfrm>
        <a:graphic>
          <a:graphicData uri="http://schemas.openxmlformats.org/drawingml/2006/table">
            <a:tbl>
              <a:tblPr/>
              <a:tblGrid>
                <a:gridCol w="2728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63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3588">
                <a:tc gridSpan="2"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Description (</a:t>
                      </a:r>
                      <a:r>
                        <a:rPr kumimoji="1" lang="ko-KR" altLang="en-US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화면설명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</a:p>
                  </a:txBody>
                  <a:tcPr marL="30603" marR="30603" marT="38850" marB="3885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F5F5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754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L="30603" marR="30603" marT="38850" marB="3885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관리자용 </a:t>
                      </a:r>
                      <a:r>
                        <a:rPr kumimoji="0" lang="ko-KR" altLang="en-US" sz="105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강사관리</a:t>
                      </a:r>
                      <a:r>
                        <a:rPr kumimoji="0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화면</a:t>
                      </a:r>
                    </a:p>
                  </a:txBody>
                  <a:tcPr marL="30603" marR="30603" marT="38850" marB="3885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1626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30603" marR="30603" marT="38850" marB="3885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강사 저장 버튼</a:t>
                      </a:r>
                      <a:endParaRPr kumimoji="1" lang="en-US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30603" marR="30603" marT="38850" marB="3885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1626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</a:t>
                      </a:r>
                    </a:p>
                  </a:txBody>
                  <a:tcPr marL="30603" marR="30603" marT="38850" marB="3885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tabLst>
                          <a:tab pos="87313" algn="l"/>
                        </a:tabLs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87313" algn="l"/>
                        </a:tabLst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tabLst>
                          <a:tab pos="87313" algn="l"/>
                        </a:tabLs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87313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87313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87313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87313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87313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87313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7313" algn="l"/>
                        </a:tabLst>
                        <a:defRPr/>
                      </a:pPr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강사 삭제 버튼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7313" algn="l"/>
                        </a:tabLst>
                      </a:pPr>
                      <a:endParaRPr kumimoji="0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30603" marR="30603" marT="38850" marB="3885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9764" y="2778553"/>
            <a:ext cx="7359623" cy="348203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34C7FF9-EB3E-4DAD-A03B-FB98BBFAA5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3267" t="66889" r="5430" b="22316"/>
          <a:stretch/>
        </p:blipFill>
        <p:spPr>
          <a:xfrm>
            <a:off x="3732464" y="3357159"/>
            <a:ext cx="208166" cy="14368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07B9DE9-55DD-4480-BFE1-566EB8CA23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3267" t="66889" r="5430" b="22316"/>
          <a:stretch/>
        </p:blipFill>
        <p:spPr>
          <a:xfrm rot="10800000">
            <a:off x="3721578" y="3213477"/>
            <a:ext cx="208166" cy="14368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51C35EF-E48F-451C-B1B4-2799C667485A}"/>
              </a:ext>
            </a:extLst>
          </p:cNvPr>
          <p:cNvSpPr/>
          <p:nvPr/>
        </p:nvSpPr>
        <p:spPr>
          <a:xfrm>
            <a:off x="8839200" y="3202591"/>
            <a:ext cx="631372" cy="2873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91A76C-C425-4A8A-85AC-439AC0310DA8}"/>
              </a:ext>
            </a:extLst>
          </p:cNvPr>
          <p:cNvSpPr/>
          <p:nvPr/>
        </p:nvSpPr>
        <p:spPr>
          <a:xfrm>
            <a:off x="8860972" y="4066074"/>
            <a:ext cx="631372" cy="2873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B91BC6C-31FF-4EFA-A9A3-34ED726A6FCB}"/>
              </a:ext>
            </a:extLst>
          </p:cNvPr>
          <p:cNvSpPr/>
          <p:nvPr/>
        </p:nvSpPr>
        <p:spPr>
          <a:xfrm>
            <a:off x="8697686" y="4577301"/>
            <a:ext cx="911826" cy="69138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468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1401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0" y="-247423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4400" dirty="0"/>
              <a:t>피트니스 회원 관리 시스템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942040" y="1961271"/>
            <a:ext cx="124996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>
                <a:solidFill>
                  <a:prstClr val="black"/>
                </a:solidFill>
              </a:rPr>
              <a:t>출처</a:t>
            </a:r>
            <a:r>
              <a:rPr lang="en-US" altLang="ko-KR" sz="500" dirty="0">
                <a:solidFill>
                  <a:prstClr val="black"/>
                </a:solidFill>
              </a:rPr>
              <a:t>:https://brunch.co.kr/@qula15/2</a:t>
            </a:r>
            <a:endParaRPr lang="ko-KR" altLang="en-US" sz="500" dirty="0">
              <a:solidFill>
                <a:prstClr val="black"/>
              </a:solidFill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71BFD0F5-5C35-439B-B890-35019912326F}"/>
              </a:ext>
            </a:extLst>
          </p:cNvPr>
          <p:cNvSpPr txBox="1">
            <a:spLocks/>
          </p:cNvSpPr>
          <p:nvPr/>
        </p:nvSpPr>
        <p:spPr>
          <a:xfrm>
            <a:off x="1" y="2181138"/>
            <a:ext cx="2053696" cy="467686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800" dirty="0">
              <a:solidFill>
                <a:prstClr val="black"/>
              </a:solidFill>
            </a:endParaRPr>
          </a:p>
          <a:p>
            <a:pPr algn="l"/>
            <a:r>
              <a:rPr lang="en-US" altLang="ko-KR" sz="1800" dirty="0">
                <a:solidFill>
                  <a:prstClr val="black"/>
                </a:solidFill>
              </a:rPr>
              <a:t>- </a:t>
            </a:r>
            <a:r>
              <a:rPr lang="ko-KR" altLang="en-US" sz="1800" dirty="0">
                <a:solidFill>
                  <a:prstClr val="black"/>
                </a:solidFill>
              </a:rPr>
              <a:t>신청관리</a:t>
            </a:r>
            <a:endParaRPr lang="en-US" altLang="ko-KR" sz="1800" dirty="0">
              <a:solidFill>
                <a:prstClr val="black"/>
              </a:solidFill>
            </a:endParaRPr>
          </a:p>
          <a:p>
            <a:pPr algn="l"/>
            <a:r>
              <a:rPr lang="en-US" altLang="ko-KR" sz="1800" dirty="0">
                <a:solidFill>
                  <a:prstClr val="black"/>
                </a:solidFill>
              </a:rPr>
              <a:t>- </a:t>
            </a:r>
            <a:r>
              <a:rPr lang="ko-KR" altLang="en-US" sz="1800" dirty="0">
                <a:solidFill>
                  <a:prstClr val="black"/>
                </a:solidFill>
              </a:rPr>
              <a:t>강사관리</a:t>
            </a:r>
            <a:endParaRPr lang="en-US" altLang="ko-KR" sz="1800" dirty="0">
              <a:solidFill>
                <a:prstClr val="black"/>
              </a:solidFill>
            </a:endParaRPr>
          </a:p>
          <a:p>
            <a:pPr algn="l"/>
            <a:r>
              <a:rPr lang="en-US" altLang="ko-KR" sz="1800" dirty="0">
                <a:solidFill>
                  <a:prstClr val="black"/>
                </a:solidFill>
              </a:rPr>
              <a:t>- </a:t>
            </a:r>
            <a:r>
              <a:rPr lang="ko-KR" altLang="en-US" sz="1800" b="1" dirty="0">
                <a:solidFill>
                  <a:prstClr val="black"/>
                </a:solidFill>
              </a:rPr>
              <a:t>스케줄관리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312572"/>
              </p:ext>
            </p:extLst>
          </p:nvPr>
        </p:nvGraphicFramePr>
        <p:xfrm>
          <a:off x="9614080" y="2782257"/>
          <a:ext cx="2369193" cy="3027802"/>
        </p:xfrm>
        <a:graphic>
          <a:graphicData uri="http://schemas.openxmlformats.org/drawingml/2006/table">
            <a:tbl>
              <a:tblPr/>
              <a:tblGrid>
                <a:gridCol w="2728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63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3588">
                <a:tc gridSpan="2"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Description (</a:t>
                      </a:r>
                      <a:r>
                        <a:rPr kumimoji="1" lang="ko-KR" altLang="en-US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화면설명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</a:p>
                  </a:txBody>
                  <a:tcPr marL="30603" marR="30603" marT="38850" marB="3885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F5F5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1612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L="30603" marR="30603" marT="38850" marB="3885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관리자용 </a:t>
                      </a:r>
                      <a:endParaRPr kumimoji="0" lang="en-US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강사 스케줄관리 화면</a:t>
                      </a:r>
                    </a:p>
                  </a:txBody>
                  <a:tcPr marL="30603" marR="30603" marT="38850" marB="3885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30603" marR="30603" marT="38850" marB="3885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강사 선택</a:t>
                      </a:r>
                    </a:p>
                  </a:txBody>
                  <a:tcPr marL="30603" marR="30603" marT="38850" marB="3885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6802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</a:t>
                      </a:r>
                    </a:p>
                  </a:txBody>
                  <a:tcPr marL="30603" marR="30603" marT="38850" marB="3885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tabLst>
                          <a:tab pos="87313" algn="l"/>
                        </a:tabLs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87313" algn="l"/>
                        </a:tabLst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tabLst>
                          <a:tab pos="87313" algn="l"/>
                        </a:tabLs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87313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87313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87313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87313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87313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87313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7313" algn="l"/>
                        </a:tabLst>
                      </a:pPr>
                      <a:r>
                        <a:rPr kumimoji="0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원하는 곳 선택 후</a:t>
                      </a:r>
                      <a:r>
                        <a:rPr kumimoji="0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</a:t>
                      </a:r>
                      <a:r>
                        <a:rPr kumimoji="0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endParaRPr kumimoji="0" lang="en-US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7313" algn="l"/>
                        </a:tabLst>
                      </a:pPr>
                      <a:r>
                        <a:rPr kumimoji="0" lang="ko-KR" altLang="en-US" sz="105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메모작</a:t>
                      </a:r>
                      <a:r>
                        <a:rPr kumimoji="0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스케줄 저장</a:t>
                      </a:r>
                    </a:p>
                  </a:txBody>
                  <a:tcPr marL="30603" marR="30603" marT="38850" marB="3885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6" name="그룹 35">
            <a:extLst>
              <a:ext uri="{FF2B5EF4-FFF2-40B4-BE49-F238E27FC236}">
                <a16:creationId xmlns:a16="http://schemas.microsoft.com/office/drawing/2014/main" id="{CB7EFEB1-B2F0-4AC4-A408-3B24964F814E}"/>
              </a:ext>
            </a:extLst>
          </p:cNvPr>
          <p:cNvGrpSpPr/>
          <p:nvPr/>
        </p:nvGrpSpPr>
        <p:grpSpPr>
          <a:xfrm>
            <a:off x="2248024" y="2452879"/>
            <a:ext cx="7247929" cy="4133379"/>
            <a:chOff x="2383128" y="2452879"/>
            <a:chExt cx="7247929" cy="4133379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C6BD7EAF-5307-4781-ABCA-4606F284281F}"/>
                </a:ext>
              </a:extLst>
            </p:cNvPr>
            <p:cNvGrpSpPr/>
            <p:nvPr/>
          </p:nvGrpSpPr>
          <p:grpSpPr>
            <a:xfrm>
              <a:off x="3037481" y="2452879"/>
              <a:ext cx="6593576" cy="4133379"/>
              <a:chOff x="2167716" y="2615764"/>
              <a:chExt cx="7408546" cy="3447510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67716" y="2782257"/>
                <a:ext cx="7408546" cy="3281017"/>
              </a:xfrm>
              <a:prstGeom prst="rect">
                <a:avLst/>
              </a:prstGeom>
            </p:spPr>
          </p:pic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42538" y="2782255"/>
                <a:ext cx="833724" cy="421779"/>
              </a:xfrm>
              <a:prstGeom prst="rect">
                <a:avLst/>
              </a:prstGeom>
            </p:spPr>
          </p:pic>
          <p:pic>
            <p:nvPicPr>
              <p:cNvPr id="11" name="그림 23">
                <a:extLst>
                  <a:ext uri="{FF2B5EF4-FFF2-40B4-BE49-F238E27FC236}">
                    <a16:creationId xmlns:a16="http://schemas.microsoft.com/office/drawing/2014/main" id="{B494483C-08EE-4F12-942D-2B73F95EEA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28519" y="2615764"/>
                <a:ext cx="194332" cy="195779"/>
              </a:xfrm>
              <a:prstGeom prst="rect">
                <a:avLst/>
              </a:prstGeom>
            </p:spPr>
          </p:pic>
          <p:pic>
            <p:nvPicPr>
              <p:cNvPr id="15" name="그림 27">
                <a:extLst>
                  <a:ext uri="{FF2B5EF4-FFF2-40B4-BE49-F238E27FC236}">
                    <a16:creationId xmlns:a16="http://schemas.microsoft.com/office/drawing/2014/main" id="{C1A664A8-A7D0-4A9A-8C53-B209FD19D7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10922" y="4345837"/>
                <a:ext cx="223858" cy="191878"/>
              </a:xfrm>
              <a:prstGeom prst="rect">
                <a:avLst/>
              </a:prstGeom>
            </p:spPr>
          </p:pic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E8B16C64-6CDE-402F-99CA-B7535753654A}"/>
                  </a:ext>
                </a:extLst>
              </p:cNvPr>
              <p:cNvSpPr/>
              <p:nvPr/>
            </p:nvSpPr>
            <p:spPr>
              <a:xfrm>
                <a:off x="8628519" y="4147457"/>
                <a:ext cx="947743" cy="9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8F6534D5-771A-4065-AECA-6FA5FE932486}"/>
                </a:ext>
              </a:extLst>
            </p:cNvPr>
            <p:cNvGrpSpPr/>
            <p:nvPr/>
          </p:nvGrpSpPr>
          <p:grpSpPr>
            <a:xfrm>
              <a:off x="2383128" y="2771369"/>
              <a:ext cx="3248846" cy="3727402"/>
              <a:chOff x="2383128" y="2771369"/>
              <a:chExt cx="3248846" cy="3727402"/>
            </a:xfrm>
          </p:grpSpPr>
          <p:pic>
            <p:nvPicPr>
              <p:cNvPr id="19" name="그림 18" descr="테이블이(가) 표시된 사진&#10;&#10;자동 생성된 설명">
                <a:extLst>
                  <a:ext uri="{FF2B5EF4-FFF2-40B4-BE49-F238E27FC236}">
                    <a16:creationId xmlns:a16="http://schemas.microsoft.com/office/drawing/2014/main" id="{08064AED-C6D1-4805-A933-AC1E23FDBE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94015" y="2782257"/>
                <a:ext cx="714375" cy="3716514"/>
              </a:xfrm>
              <a:prstGeom prst="rect">
                <a:avLst/>
              </a:prstGeom>
            </p:spPr>
          </p:pic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84B08A7-CA20-4690-A83D-E0018654AC8A}"/>
                  </a:ext>
                </a:extLst>
              </p:cNvPr>
              <p:cNvSpPr/>
              <p:nvPr/>
            </p:nvSpPr>
            <p:spPr>
              <a:xfrm>
                <a:off x="2383128" y="2771369"/>
                <a:ext cx="714375" cy="375927"/>
              </a:xfrm>
              <a:prstGeom prst="rect">
                <a:avLst/>
              </a:prstGeom>
              <a:solidFill>
                <a:srgbClr val="2F559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C889EBD-CA1A-40DD-A677-D14C3F4B0B12}"/>
                  </a:ext>
                </a:extLst>
              </p:cNvPr>
              <p:cNvSpPr txBox="1"/>
              <p:nvPr/>
            </p:nvSpPr>
            <p:spPr>
              <a:xfrm>
                <a:off x="2594184" y="3158183"/>
                <a:ext cx="3140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7</a:t>
                </a:r>
                <a:endParaRPr lang="ko-KR" altLang="en-US" sz="1400" b="1" dirty="0">
                  <a:latin typeface="바탕체" panose="02030609000101010101" pitchFamily="17" charset="-127"/>
                  <a:ea typeface="바탕체" panose="02030609000101010101" pitchFamily="17" charset="-127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D31C211-2B5D-423B-AB33-60B897625A87}"/>
                  </a:ext>
                </a:extLst>
              </p:cNvPr>
              <p:cNvSpPr txBox="1"/>
              <p:nvPr/>
            </p:nvSpPr>
            <p:spPr>
              <a:xfrm>
                <a:off x="2594183" y="3484580"/>
                <a:ext cx="3140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8</a:t>
                </a:r>
                <a:endParaRPr lang="ko-KR" altLang="en-US" sz="1400" b="1" dirty="0">
                  <a:latin typeface="바탕체" panose="02030609000101010101" pitchFamily="17" charset="-127"/>
                  <a:ea typeface="바탕체" panose="02030609000101010101" pitchFamily="17" charset="-127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49102AC-0D92-4247-8A89-3E9FAE65189F}"/>
                  </a:ext>
                </a:extLst>
              </p:cNvPr>
              <p:cNvSpPr txBox="1"/>
              <p:nvPr/>
            </p:nvSpPr>
            <p:spPr>
              <a:xfrm>
                <a:off x="2582064" y="3823454"/>
                <a:ext cx="3140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9</a:t>
                </a:r>
                <a:endParaRPr lang="ko-KR" altLang="en-US" sz="1400" b="1" dirty="0">
                  <a:latin typeface="바탕체" panose="02030609000101010101" pitchFamily="17" charset="-127"/>
                  <a:ea typeface="바탕체" panose="02030609000101010101" pitchFamily="17" charset="-127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9D16A80-E6CA-4177-B188-98657CAE2991}"/>
                  </a:ext>
                </a:extLst>
              </p:cNvPr>
              <p:cNvSpPr txBox="1"/>
              <p:nvPr/>
            </p:nvSpPr>
            <p:spPr>
              <a:xfrm>
                <a:off x="2540119" y="4135407"/>
                <a:ext cx="3840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10</a:t>
                </a:r>
                <a:endParaRPr lang="ko-KR" altLang="en-US" sz="1400" b="1" dirty="0">
                  <a:latin typeface="바탕체" panose="02030609000101010101" pitchFamily="17" charset="-127"/>
                  <a:ea typeface="바탕체" panose="02030609000101010101" pitchFamily="17" charset="-127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4223308-A953-47BA-AF82-9E63421B9BCA}"/>
                  </a:ext>
                </a:extLst>
              </p:cNvPr>
              <p:cNvSpPr txBox="1"/>
              <p:nvPr/>
            </p:nvSpPr>
            <p:spPr>
              <a:xfrm>
                <a:off x="2549406" y="4475739"/>
                <a:ext cx="3840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11</a:t>
                </a:r>
                <a:endParaRPr lang="ko-KR" altLang="en-US" sz="1400" b="1" dirty="0">
                  <a:latin typeface="바탕체" panose="02030609000101010101" pitchFamily="17" charset="-127"/>
                  <a:ea typeface="바탕체" panose="02030609000101010101" pitchFamily="17" charset="-127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C166C99-7E2E-440A-BFBC-88322A5A685E}"/>
                  </a:ext>
                </a:extLst>
              </p:cNvPr>
              <p:cNvSpPr txBox="1"/>
              <p:nvPr/>
            </p:nvSpPr>
            <p:spPr>
              <a:xfrm>
                <a:off x="2540119" y="4801986"/>
                <a:ext cx="3840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12</a:t>
                </a:r>
                <a:endParaRPr lang="ko-KR" altLang="en-US" sz="1400" b="1" dirty="0">
                  <a:latin typeface="바탕체" panose="02030609000101010101" pitchFamily="17" charset="-127"/>
                  <a:ea typeface="바탕체" panose="02030609000101010101" pitchFamily="17" charset="-127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BDCFAC3-A9F8-4871-8D8B-F843501335A6}"/>
                  </a:ext>
                </a:extLst>
              </p:cNvPr>
              <p:cNvSpPr txBox="1"/>
              <p:nvPr/>
            </p:nvSpPr>
            <p:spPr>
              <a:xfrm>
                <a:off x="2556802" y="5148470"/>
                <a:ext cx="3840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13</a:t>
                </a:r>
                <a:endParaRPr lang="ko-KR" altLang="en-US" sz="1400" b="1" dirty="0">
                  <a:latin typeface="바탕체" panose="02030609000101010101" pitchFamily="17" charset="-127"/>
                  <a:ea typeface="바탕체" panose="02030609000101010101" pitchFamily="17" charset="-127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CC73E49-71DA-49BE-BEB4-5B48F3719E68}"/>
                  </a:ext>
                </a:extLst>
              </p:cNvPr>
              <p:cNvSpPr txBox="1"/>
              <p:nvPr/>
            </p:nvSpPr>
            <p:spPr>
              <a:xfrm>
                <a:off x="2540118" y="5802160"/>
                <a:ext cx="3840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22</a:t>
                </a:r>
                <a:endParaRPr lang="ko-KR" altLang="en-US" sz="1400" b="1" dirty="0">
                  <a:latin typeface="바탕체" panose="02030609000101010101" pitchFamily="17" charset="-127"/>
                  <a:ea typeface="바탕체" panose="02030609000101010101" pitchFamily="17" charset="-127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CB9B9F7-3073-4F1C-86AB-DA173F302913}"/>
                  </a:ext>
                </a:extLst>
              </p:cNvPr>
              <p:cNvSpPr txBox="1"/>
              <p:nvPr/>
            </p:nvSpPr>
            <p:spPr>
              <a:xfrm>
                <a:off x="2540119" y="6143974"/>
                <a:ext cx="3840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23</a:t>
                </a:r>
                <a:endParaRPr lang="ko-KR" altLang="en-US" sz="1400" b="1" dirty="0">
                  <a:latin typeface="바탕체" panose="02030609000101010101" pitchFamily="17" charset="-127"/>
                  <a:ea typeface="바탕체" panose="02030609000101010101" pitchFamily="17" charset="-127"/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49C9C0B7-4B77-4A6A-8982-CC498CA5E6FC}"/>
                  </a:ext>
                </a:extLst>
              </p:cNvPr>
              <p:cNvSpPr/>
              <p:nvPr/>
            </p:nvSpPr>
            <p:spPr>
              <a:xfrm>
                <a:off x="4684486" y="4140064"/>
                <a:ext cx="843487" cy="335675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4" name="그림 27">
                <a:extLst>
                  <a:ext uri="{FF2B5EF4-FFF2-40B4-BE49-F238E27FC236}">
                    <a16:creationId xmlns:a16="http://schemas.microsoft.com/office/drawing/2014/main" id="{1340036A-0AA8-4C84-BA16-70003EF4016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t="15704" b="12592"/>
              <a:stretch/>
            </p:blipFill>
            <p:spPr>
              <a:xfrm>
                <a:off x="5355749" y="4034405"/>
                <a:ext cx="276225" cy="19365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050371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40234" y="3022658"/>
            <a:ext cx="4570614" cy="892637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ko-KR" altLang="en-US" sz="6000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527119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333</Words>
  <Application>Microsoft Office PowerPoint</Application>
  <PresentationFormat>와이드스크린</PresentationFormat>
  <Paragraphs>156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9</vt:i4>
      </vt:variant>
    </vt:vector>
  </HeadingPairs>
  <TitlesOfParts>
    <vt:vector size="19" baseType="lpstr">
      <vt:lpstr>굴림</vt:lpstr>
      <vt:lpstr>맑은 고딕</vt:lpstr>
      <vt:lpstr>바탕체</vt:lpstr>
      <vt:lpstr>Arial</vt:lpstr>
      <vt:lpstr>Arial Black</vt:lpstr>
      <vt:lpstr>Office 테마</vt:lpstr>
      <vt:lpstr>1_Office 테마</vt:lpstr>
      <vt:lpstr>2_Office 테마</vt:lpstr>
      <vt:lpstr>3_Office 테마</vt:lpstr>
      <vt:lpstr>4_Office 테마</vt:lpstr>
      <vt:lpstr>피트니스 회원 관리 시스템</vt:lpstr>
      <vt:lpstr>PowerPoint 프레젠테이션</vt:lpstr>
      <vt:lpstr>PowerPoint 프레젠테이션</vt:lpstr>
      <vt:lpstr>피트니스 회원 관리 시스템</vt:lpstr>
      <vt:lpstr>PowerPoint 프레젠테이션</vt:lpstr>
      <vt:lpstr>피트니스 회원 관리 시스템 </vt:lpstr>
      <vt:lpstr>피트니스 회원 관리 시스템 </vt:lpstr>
      <vt:lpstr>피트니스 회원 관리 시스템 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피트니스 회원 관리 시스템 </dc:title>
  <dc:creator>user</dc:creator>
  <cp:lastModifiedBy>서정훈</cp:lastModifiedBy>
  <cp:revision>35</cp:revision>
  <dcterms:created xsi:type="dcterms:W3CDTF">2021-08-23T07:36:54Z</dcterms:created>
  <dcterms:modified xsi:type="dcterms:W3CDTF">2021-08-26T23:59:17Z</dcterms:modified>
</cp:coreProperties>
</file>