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C6741-9826-4254-B6B9-5F3EE6A6B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7E91B-F80C-4E52-AF28-97432858C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00976-984A-4A8A-8119-EBF3827C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7CBE8-C199-4EE6-8CD9-74754B0F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20CD3-F305-4723-8F2E-5F15AFC8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ACDA-AC83-4084-8444-FBA07DA9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F648E-EAA4-4E53-9195-0E157494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C713F-CCAE-4C8E-B1CF-127F42FE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441FA-20F7-4398-A756-E2C2EDF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DD962-F404-4DA5-A3D4-32E91B17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EDCC95-440D-4A0B-B23B-428A719F6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A6075-4419-43E3-AE53-4F0B28A85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76590-4394-4C0F-966A-5A739347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2C6A2-C428-4B07-8B46-BA9219FE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5A257-913E-4A9E-8F78-44D51ACE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1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8282-7B7E-4F5E-8698-D25458C3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0475-4D33-4589-B80D-46AC8D16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8F0C2-698A-4CDE-9E0C-B0753918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1DF80-F98A-4B6D-9446-BB019A1C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C707-6E66-44E7-AF44-8B0C2611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1D9D-2204-4671-98FE-778E13A3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5C1DC-FEE9-46EE-87FF-D3E2B093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28C-BFBC-4D9D-84A2-E65CD719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8A33-92F6-4D70-B922-7E46E33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5FACF-691D-47D0-9276-20947F96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B977-54DE-4584-9492-D53AB57E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1EA0-AF69-44D8-8F2D-0A50F801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C71CC-4637-4DB1-BB38-A0879D6C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1B9A3-B919-4913-82C4-5EBB654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3BF1B-C6FC-486C-9BBD-A968CBF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DA85A-27EC-4084-B355-BBD05237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7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E778-DC9C-4224-9A5F-E1324BF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CB1BA-6BC8-42B7-842D-618F7F8E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9A805-FA33-4D57-8050-639AC08DD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3321E-1D1E-47AF-8849-023978F3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1B956E-F374-4BFA-9C8B-3B558FCDE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3A4F8-5D8B-4C73-8A75-A0DB2859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6B3CD1-69AF-495B-93AE-C17B1229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DE4CDD-49CB-4A38-AC7F-BA350B2D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CA0C2-F4FE-4AB9-AE84-AE1482FB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57814-02B8-4BA8-BC1B-8313CB2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9F547-D1E0-4AD0-AB12-8C472A0E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E6DED-7CCE-46FA-A1DB-7A5C27BD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F4FC78-90E6-4378-ABB0-9B2058A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DBA01-53F3-48E4-ADCA-37C5FE6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7BB02-D1D6-4D39-9B0F-25B1845C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55899-2053-4115-A042-8533EA16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21C7-3163-44C5-B8E9-38F6E258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5F5B7-860D-4D1D-8D50-2171FB0B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3EB5D-8DEB-4774-941C-59F64E89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9555C-C76F-4296-BDB9-86F583A0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C2026-0884-4432-9638-F8F4FF9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1697-D052-4A3D-A136-7E328C5C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167F1-877C-4254-B367-498C5CD0F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4277B-F365-4DAD-A7C3-5945FF58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A2248-83C5-4B70-BA31-4323A5FA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1E224-5F23-4378-A321-A028130C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31B77-2A38-4125-96F2-5CA60E3F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CE526-0740-4D3A-A791-3D0B5C56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1AEE1-267F-446A-B67E-D760DBCE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0722A-89DF-45C2-8DB6-27AA6154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43BA-4795-4E17-8E2F-208246CE719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0328A-DF63-4D67-B6A0-67A0D3F0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BE017-104F-42F8-BA90-3D1C7F51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658A-9CFC-45E4-A533-F1D4CD9F0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0C6633-897C-4205-B2E7-EB66AF51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7" y="1527723"/>
            <a:ext cx="3390650" cy="264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CEDF8-0D50-47F2-B06B-739A4FB3F23E}"/>
              </a:ext>
            </a:extLst>
          </p:cNvPr>
          <p:cNvSpPr txBox="1"/>
          <p:nvPr/>
        </p:nvSpPr>
        <p:spPr>
          <a:xfrm>
            <a:off x="461657" y="472133"/>
            <a:ext cx="257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나만의 일기장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38B7BA-B564-408F-88A7-DC810E5D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7640"/>
              </p:ext>
            </p:extLst>
          </p:nvPr>
        </p:nvGraphicFramePr>
        <p:xfrm>
          <a:off x="5008487" y="1861176"/>
          <a:ext cx="3899759" cy="169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95">
                  <a:extLst>
                    <a:ext uri="{9D8B030D-6E8A-4147-A177-3AD203B41FA5}">
                      <a16:colId xmlns:a16="http://schemas.microsoft.com/office/drawing/2014/main" val="2975551625"/>
                    </a:ext>
                  </a:extLst>
                </a:gridCol>
                <a:gridCol w="1738799">
                  <a:extLst>
                    <a:ext uri="{9D8B030D-6E8A-4147-A177-3AD203B41FA5}">
                      <a16:colId xmlns:a16="http://schemas.microsoft.com/office/drawing/2014/main" val="1023130429"/>
                    </a:ext>
                  </a:extLst>
                </a:gridCol>
                <a:gridCol w="1395565">
                  <a:extLst>
                    <a:ext uri="{9D8B030D-6E8A-4147-A177-3AD203B41FA5}">
                      <a16:colId xmlns:a16="http://schemas.microsoft.com/office/drawing/2014/main" val="4004191125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4427"/>
                  </a:ext>
                </a:extLst>
              </a:tr>
              <a:tr h="44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운수 좋은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2021-08-23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02188"/>
                  </a:ext>
                </a:extLst>
              </a:tr>
              <a:tr h="438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운수 나쁜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2021-08-10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05593"/>
                  </a:ext>
                </a:extLst>
              </a:tr>
              <a:tr h="44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 나들이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2021-08-08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0036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BAC2D6-CF6F-4839-82FE-ED1F35E1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02169"/>
              </p:ext>
            </p:extLst>
          </p:nvPr>
        </p:nvGraphicFramePr>
        <p:xfrm>
          <a:off x="461657" y="4340712"/>
          <a:ext cx="4246530" cy="149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11">
                  <a:extLst>
                    <a:ext uri="{9D8B030D-6E8A-4147-A177-3AD203B41FA5}">
                      <a16:colId xmlns:a16="http://schemas.microsoft.com/office/drawing/2014/main" val="1202816766"/>
                    </a:ext>
                  </a:extLst>
                </a:gridCol>
                <a:gridCol w="2107709">
                  <a:extLst>
                    <a:ext uri="{9D8B030D-6E8A-4147-A177-3AD203B41FA5}">
                      <a16:colId xmlns:a16="http://schemas.microsoft.com/office/drawing/2014/main" val="2154840988"/>
                    </a:ext>
                  </a:extLst>
                </a:gridCol>
                <a:gridCol w="1415510">
                  <a:extLst>
                    <a:ext uri="{9D8B030D-6E8A-4147-A177-3AD203B41FA5}">
                      <a16:colId xmlns:a16="http://schemas.microsoft.com/office/drawing/2014/main" val="1631419456"/>
                    </a:ext>
                  </a:extLst>
                </a:gridCol>
              </a:tblGrid>
              <a:tr h="375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운수 좋은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007605"/>
                  </a:ext>
                </a:extLst>
              </a:tr>
              <a:tr h="11222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오늘은 아침에 화창하여서 기분이 좋았다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밤에 태풍이 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21569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412B2A-05E6-4F48-A5B7-B4F20EA1D424}"/>
              </a:ext>
            </a:extLst>
          </p:cNvPr>
          <p:cNvSpPr/>
          <p:nvPr/>
        </p:nvSpPr>
        <p:spPr>
          <a:xfrm>
            <a:off x="3832697" y="6007742"/>
            <a:ext cx="875490" cy="3501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85D796-6788-490E-ADAA-76352D8039A9}"/>
              </a:ext>
            </a:extLst>
          </p:cNvPr>
          <p:cNvSpPr/>
          <p:nvPr/>
        </p:nvSpPr>
        <p:spPr>
          <a:xfrm>
            <a:off x="8032756" y="3849640"/>
            <a:ext cx="875490" cy="3501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937E9C-57B2-48CA-A9DB-5021424DCF46}"/>
              </a:ext>
            </a:extLst>
          </p:cNvPr>
          <p:cNvSpPr/>
          <p:nvPr/>
        </p:nvSpPr>
        <p:spPr>
          <a:xfrm>
            <a:off x="6958366" y="3859368"/>
            <a:ext cx="875490" cy="3501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830C-87BA-422A-AF14-1184B33A91D5}"/>
              </a:ext>
            </a:extLst>
          </p:cNvPr>
          <p:cNvSpPr txBox="1"/>
          <p:nvPr/>
        </p:nvSpPr>
        <p:spPr>
          <a:xfrm>
            <a:off x="5008487" y="1357997"/>
            <a:ext cx="225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과거 회상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452EF92-BF49-4925-BE32-1F0074F85E8C}"/>
              </a:ext>
            </a:extLst>
          </p:cNvPr>
          <p:cNvSpPr/>
          <p:nvPr/>
        </p:nvSpPr>
        <p:spPr>
          <a:xfrm>
            <a:off x="3566808" y="1164658"/>
            <a:ext cx="1141379" cy="2866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일기보기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37AF09-743B-4E2A-88DC-C30C816B5AE7}"/>
              </a:ext>
            </a:extLst>
          </p:cNvPr>
          <p:cNvSpPr/>
          <p:nvPr/>
        </p:nvSpPr>
        <p:spPr>
          <a:xfrm>
            <a:off x="2350312" y="1157641"/>
            <a:ext cx="1141379" cy="2936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일기쓰기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371675-F55A-4E55-AEE8-24C29DA8EA7A}"/>
              </a:ext>
            </a:extLst>
          </p:cNvPr>
          <p:cNvSpPr/>
          <p:nvPr/>
        </p:nvSpPr>
        <p:spPr>
          <a:xfrm>
            <a:off x="7766867" y="1171675"/>
            <a:ext cx="1141379" cy="2866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일기보기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B49551-F763-4527-91EB-6BC05B8173FD}"/>
              </a:ext>
            </a:extLst>
          </p:cNvPr>
          <p:cNvSpPr/>
          <p:nvPr/>
        </p:nvSpPr>
        <p:spPr>
          <a:xfrm>
            <a:off x="6492543" y="1164658"/>
            <a:ext cx="1141379" cy="2936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일기쓰기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530700-A921-4302-B5BC-858CD9FD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51882"/>
              </p:ext>
            </p:extLst>
          </p:nvPr>
        </p:nvGraphicFramePr>
        <p:xfrm>
          <a:off x="9364592" y="700173"/>
          <a:ext cx="2120900" cy="56577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70109849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796530669"/>
                    </a:ext>
                  </a:extLst>
                </a:gridCol>
              </a:tblGrid>
              <a:tr h="496532">
                <a:tc gridSpan="2"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Description (</a:t>
                      </a:r>
                      <a:r>
                        <a:rPr kumimoji="1" lang="ko-KR" altLang="en-US" sz="1600" b="0" kern="1200" baseline="0" dirty="0">
                          <a:ln>
                            <a:noFill/>
                          </a:ln>
                          <a:effectLst/>
                        </a:rPr>
                        <a:t>화면설명</a:t>
                      </a:r>
                      <a:r>
                        <a:rPr kumimoji="1" lang="en-US" altLang="ko-KR" sz="1600" b="0" kern="120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ko-KR" altLang="en-US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18085"/>
                  </a:ext>
                </a:extLst>
              </a:tr>
              <a:tr h="737318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일기쓰기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8588484"/>
                  </a:ext>
                </a:extLst>
              </a:tr>
              <a:tr h="1211310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달력창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후 선택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59965"/>
                  </a:ext>
                </a:extLst>
              </a:tr>
              <a:tr h="1263977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제목과 날씨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내용등을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적고 저장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2499957"/>
                  </a:ext>
                </a:extLst>
              </a:tr>
              <a:tr h="737318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 일기를 불러오기 위해 일기보기 선택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3690975"/>
                  </a:ext>
                </a:extLst>
              </a:tr>
              <a:tr h="1211310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1600" b="0" kern="120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sz="1600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 일기들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다시보고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가능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1795313"/>
                  </a:ext>
                </a:extLst>
              </a:tr>
            </a:tbl>
          </a:graphicData>
        </a:graphic>
      </p:graphicFrame>
      <p:pic>
        <p:nvPicPr>
          <p:cNvPr id="21" name="그림 23">
            <a:extLst>
              <a:ext uri="{FF2B5EF4-FFF2-40B4-BE49-F238E27FC236}">
                <a16:creationId xmlns:a16="http://schemas.microsoft.com/office/drawing/2014/main" id="{A1E9245D-8AD8-43BD-BDC7-7026B2AD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09" y="1718608"/>
            <a:ext cx="276225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2" name="그림 27">
            <a:extLst>
              <a:ext uri="{FF2B5EF4-FFF2-40B4-BE49-F238E27FC236}">
                <a16:creationId xmlns:a16="http://schemas.microsoft.com/office/drawing/2014/main" id="{B66D5D66-BA11-4224-AAE8-6FC19AF4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85" y="6068540"/>
            <a:ext cx="266700" cy="228600"/>
          </a:xfrm>
          <a:prstGeom prst="rect">
            <a:avLst/>
          </a:prstGeom>
        </p:spPr>
      </p:pic>
      <p:pic>
        <p:nvPicPr>
          <p:cNvPr id="23" name="그림 28">
            <a:extLst>
              <a:ext uri="{FF2B5EF4-FFF2-40B4-BE49-F238E27FC236}">
                <a16:creationId xmlns:a16="http://schemas.microsoft.com/office/drawing/2014/main" id="{1AEE36C4-CDAC-4AB0-B08D-32FC2D01C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246" y="1197206"/>
            <a:ext cx="276225" cy="228600"/>
          </a:xfrm>
          <a:prstGeom prst="rect">
            <a:avLst/>
          </a:prstGeom>
        </p:spPr>
      </p:pic>
      <p:pic>
        <p:nvPicPr>
          <p:cNvPr id="24" name="그림 29">
            <a:extLst>
              <a:ext uri="{FF2B5EF4-FFF2-40B4-BE49-F238E27FC236}">
                <a16:creationId xmlns:a16="http://schemas.microsoft.com/office/drawing/2014/main" id="{6E9E219D-BC7A-47B1-847B-D71FC19AC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867" y="3910438"/>
            <a:ext cx="2762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81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유영대</dc:creator>
  <cp:lastModifiedBy>유영대</cp:lastModifiedBy>
  <cp:revision>4</cp:revision>
  <dcterms:created xsi:type="dcterms:W3CDTF">2021-08-23T11:44:00Z</dcterms:created>
  <dcterms:modified xsi:type="dcterms:W3CDTF">2021-08-24T00:54:44Z</dcterms:modified>
</cp:coreProperties>
</file>