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655F-BE77-46B3-86C4-4AEEE1E2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9A3A7-DDE6-4D4E-A3F9-B9E12E6D9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EA03-E254-49B7-9368-2FA7C385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C8D11-E05A-4453-AC17-AE4DB534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E2BE-4C05-4FA3-BFE0-43192179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9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0F083-095E-4991-8396-27318FA8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6BEDC-39C4-4A26-B027-A82BB961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FB065-90BF-4768-BA9F-8689A71F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18641-7D83-4424-8E76-89C4A1CF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56666-349B-46C0-AF14-7B86D4D7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AAED5-4644-4836-B013-D6BD154E3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6DABC-6296-4E00-8E08-BF07E6A7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42310-3AF6-4557-8F8A-57F2360D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03F6A-7D97-4D36-A5E4-88D913AA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51270-520B-42AD-A590-EDE08C00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BB80-AD66-48A8-973D-73440F30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8F088-7323-4C8C-87E1-43B2F4A6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910A1-760C-48AC-BFE1-0BAE16AE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4BE81-73D8-4FC1-8742-6361DBAA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D6C89-5859-44C6-8721-AB86C88B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1EA56-2B7B-4DD0-9951-11D0AA4E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4A5C6-4BD2-4341-ABE9-C558DC73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C75C0-B3A7-4337-821D-BF2A787C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0CC8B-DC91-4386-A526-F96D44EB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E9680-A610-4CAE-A8A3-C079B91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9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0C67-8DF9-499E-AAA2-D5121B7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AE55A-0517-4C43-A656-87B8811DA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77FEF-A52E-4502-97CB-99AEC08A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73DDB-125A-4C17-B224-921EF791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3ABFE-B4AA-47BC-BEB8-FC636F74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86598-8CFD-4D67-AD1C-E7644C09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34DE3-D141-416A-818B-F82CF250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77205-FB0C-4726-A093-A8C57681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2A2F3-6AAC-464F-A80A-0CBAC3DD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988487-234D-4A74-9DB1-4C95820E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6263B5-6382-4C79-BDC0-DDD886E98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D727D8-59E5-4C20-9AC4-31C3C952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7B643D-3281-4A65-B4D2-0F1A6830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2781C0-1912-4C6D-8112-256B9450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25B90-EA1B-4BCF-BE57-959DC22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2AAE7-65DC-404B-971F-44CE9C0B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51984-30A9-43A3-9205-74BEF91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BA6264-9A47-46DD-A264-F490EF63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3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14759-455D-4BBF-A09B-D58CA382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837567-8A1E-4F61-AC7B-48E00EB5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AF224-C899-472C-BAA4-7F28D38B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C0F52-536F-49B5-B4C8-BF283CB5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AB2F2-2CE3-47BD-8B5D-E620E509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C068A-FEDF-4B94-8B3C-4CF1E1F4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86640-1023-4F6F-90BD-E1DAD757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D8308-BF1C-4929-89B7-DF6B3933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67F52-6F10-4656-AFCC-EAF3B493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4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DA363-3E19-4827-BD65-7E25D1F2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F59C16-805A-48F9-8F01-6F306D5C6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7F41B8-C50A-47FA-848A-DA8D379F6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5DA88-A89A-4A31-8423-00FAE942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79308-8A95-498B-9614-BC02C503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029F5-7D9A-4925-9426-F7B8AE8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8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87640-C755-4B05-B057-3427AFF5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9EFA8-5DC1-4A65-AE97-F3A189CC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D7860-712F-41BA-B3EB-BDC7D7BB0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F79E-6ECE-4677-A5DD-3C5CCCC23A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9113E-00EB-4589-9CCF-AA3BC1916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18DAD-26DE-44A5-960E-4EA552973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E020-6D15-4BC8-9394-19D74CEFA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2579A8-33E8-4930-B160-8376AD4C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5" y="408676"/>
            <a:ext cx="2188541" cy="3649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F8C73C-1B9F-4211-B5D9-41957DE7F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99" y="472297"/>
            <a:ext cx="3186369" cy="352212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AB6F624-C70D-4EAB-92CD-214785B97881}"/>
              </a:ext>
            </a:extLst>
          </p:cNvPr>
          <p:cNvSpPr/>
          <p:nvPr/>
        </p:nvSpPr>
        <p:spPr>
          <a:xfrm>
            <a:off x="3152520" y="2137348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74B61-FC8C-450C-8A95-D6752D3BFCAE}"/>
              </a:ext>
            </a:extLst>
          </p:cNvPr>
          <p:cNvSpPr/>
          <p:nvPr/>
        </p:nvSpPr>
        <p:spPr>
          <a:xfrm>
            <a:off x="815301" y="834151"/>
            <a:ext cx="1902845" cy="381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FD5BA-16B4-4C35-9FB3-726195431FD8}"/>
              </a:ext>
            </a:extLst>
          </p:cNvPr>
          <p:cNvSpPr/>
          <p:nvPr/>
        </p:nvSpPr>
        <p:spPr>
          <a:xfrm>
            <a:off x="5732746" y="3200503"/>
            <a:ext cx="1156570" cy="381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D4B6DF7-5668-4513-91B7-8605E4DDF5C8}"/>
              </a:ext>
            </a:extLst>
          </p:cNvPr>
          <p:cNvSpPr/>
          <p:nvPr/>
        </p:nvSpPr>
        <p:spPr>
          <a:xfrm>
            <a:off x="7430762" y="2137348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91010D-A13D-46A1-9444-991FDEC1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43" y="472297"/>
            <a:ext cx="3737397" cy="35221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091BF2-A118-42D3-9F53-426325116EFC}"/>
              </a:ext>
            </a:extLst>
          </p:cNvPr>
          <p:cNvSpPr/>
          <p:nvPr/>
        </p:nvSpPr>
        <p:spPr>
          <a:xfrm>
            <a:off x="8655485" y="2795598"/>
            <a:ext cx="901874" cy="298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3194B7-28AE-445D-9367-5050F26FD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598" y="5092678"/>
            <a:ext cx="6450642" cy="162994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97859A-7F93-43A3-BF33-7C4A452C85A5}"/>
              </a:ext>
            </a:extLst>
          </p:cNvPr>
          <p:cNvSpPr/>
          <p:nvPr/>
        </p:nvSpPr>
        <p:spPr>
          <a:xfrm rot="5400000">
            <a:off x="9845398" y="4447538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7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598E97-937A-4506-A3DE-3721CFDF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8" y="407657"/>
            <a:ext cx="4105860" cy="38939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7CE350-7606-48BC-818E-707E06345D95}"/>
              </a:ext>
            </a:extLst>
          </p:cNvPr>
          <p:cNvSpPr/>
          <p:nvPr/>
        </p:nvSpPr>
        <p:spPr>
          <a:xfrm>
            <a:off x="554789" y="2639348"/>
            <a:ext cx="2466943" cy="133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802FE1-EAEA-4DC7-97D8-06D3517F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83" y="402791"/>
            <a:ext cx="4105860" cy="390367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24C9454-9C63-48DC-9963-93B8610FDED7}"/>
              </a:ext>
            </a:extLst>
          </p:cNvPr>
          <p:cNvSpPr/>
          <p:nvPr/>
        </p:nvSpPr>
        <p:spPr>
          <a:xfrm>
            <a:off x="4983098" y="2258619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1D0248-5BEE-4268-B7AF-7686C024EDD1}"/>
              </a:ext>
            </a:extLst>
          </p:cNvPr>
          <p:cNvSpPr/>
          <p:nvPr/>
        </p:nvSpPr>
        <p:spPr>
          <a:xfrm>
            <a:off x="9049524" y="776614"/>
            <a:ext cx="720777" cy="212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F86F5-B27D-40C7-8134-6EB741F1EB88}"/>
              </a:ext>
            </a:extLst>
          </p:cNvPr>
          <p:cNvSpPr/>
          <p:nvPr/>
        </p:nvSpPr>
        <p:spPr>
          <a:xfrm>
            <a:off x="5920105" y="3597058"/>
            <a:ext cx="2885692" cy="185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5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E2DC29-4764-443B-9E3D-3BCF5635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8" y="342469"/>
            <a:ext cx="2381582" cy="308653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0F477E-9305-4FBF-9E0D-1A71466459AA}"/>
              </a:ext>
            </a:extLst>
          </p:cNvPr>
          <p:cNvSpPr/>
          <p:nvPr/>
        </p:nvSpPr>
        <p:spPr>
          <a:xfrm>
            <a:off x="579841" y="660236"/>
            <a:ext cx="1975469" cy="191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516D7-6949-4457-8CDF-4E388CE8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75" y="342470"/>
            <a:ext cx="5739825" cy="39478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FAE33-34B5-407A-9284-722CADB28A8B}"/>
              </a:ext>
            </a:extLst>
          </p:cNvPr>
          <p:cNvSpPr/>
          <p:nvPr/>
        </p:nvSpPr>
        <p:spPr>
          <a:xfrm>
            <a:off x="3379123" y="939452"/>
            <a:ext cx="1393293" cy="275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F9C6B-F1BF-4139-BEAF-EEF7F6216A45}"/>
              </a:ext>
            </a:extLst>
          </p:cNvPr>
          <p:cNvSpPr/>
          <p:nvPr/>
        </p:nvSpPr>
        <p:spPr>
          <a:xfrm>
            <a:off x="5009591" y="1555314"/>
            <a:ext cx="3908940" cy="1513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2579A8-33E8-4930-B160-8376AD4C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5" y="20370"/>
            <a:ext cx="2188541" cy="3649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F8C73C-1B9F-4211-B5D9-41957DE7F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99" y="83991"/>
            <a:ext cx="3186369" cy="352212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AB6F624-C70D-4EAB-92CD-214785B97881}"/>
              </a:ext>
            </a:extLst>
          </p:cNvPr>
          <p:cNvSpPr/>
          <p:nvPr/>
        </p:nvSpPr>
        <p:spPr>
          <a:xfrm>
            <a:off x="3152520" y="1749042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74B61-FC8C-450C-8A95-D6752D3BFCAE}"/>
              </a:ext>
            </a:extLst>
          </p:cNvPr>
          <p:cNvSpPr/>
          <p:nvPr/>
        </p:nvSpPr>
        <p:spPr>
          <a:xfrm>
            <a:off x="815301" y="445845"/>
            <a:ext cx="1902845" cy="381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FD5BA-16B4-4C35-9FB3-726195431FD8}"/>
              </a:ext>
            </a:extLst>
          </p:cNvPr>
          <p:cNvSpPr/>
          <p:nvPr/>
        </p:nvSpPr>
        <p:spPr>
          <a:xfrm>
            <a:off x="5732746" y="2812197"/>
            <a:ext cx="1156570" cy="381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D4B6DF7-5668-4513-91B7-8605E4DDF5C8}"/>
              </a:ext>
            </a:extLst>
          </p:cNvPr>
          <p:cNvSpPr/>
          <p:nvPr/>
        </p:nvSpPr>
        <p:spPr>
          <a:xfrm>
            <a:off x="7430762" y="1749042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91010D-A13D-46A1-9444-991FDEC12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43" y="83991"/>
            <a:ext cx="3737397" cy="35221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091BF2-A118-42D3-9F53-426325116EFC}"/>
              </a:ext>
            </a:extLst>
          </p:cNvPr>
          <p:cNvSpPr/>
          <p:nvPr/>
        </p:nvSpPr>
        <p:spPr>
          <a:xfrm>
            <a:off x="8655485" y="2407292"/>
            <a:ext cx="901874" cy="298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6A5B71-B4B6-431D-B1B4-A100D9889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89973"/>
            <a:ext cx="5763434" cy="147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B486BF-7BF7-4B8C-A92F-0E37C8457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334" y="5315087"/>
            <a:ext cx="5789100" cy="147600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E8C4F2-1048-4361-B840-389FE1DC0DBB}"/>
              </a:ext>
            </a:extLst>
          </p:cNvPr>
          <p:cNvSpPr/>
          <p:nvPr/>
        </p:nvSpPr>
        <p:spPr>
          <a:xfrm rot="5400000">
            <a:off x="9845398" y="3608296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A79C7D-7F7C-49F7-BD95-0EF93438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83" y="402791"/>
            <a:ext cx="4105860" cy="39114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598E97-937A-4506-A3DE-3721CFDF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38" y="407657"/>
            <a:ext cx="4105860" cy="38939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7CE350-7606-48BC-818E-707E06345D95}"/>
              </a:ext>
            </a:extLst>
          </p:cNvPr>
          <p:cNvSpPr/>
          <p:nvPr/>
        </p:nvSpPr>
        <p:spPr>
          <a:xfrm>
            <a:off x="554789" y="2639348"/>
            <a:ext cx="2466943" cy="133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24C9454-9C63-48DC-9963-93B8610FDED7}"/>
              </a:ext>
            </a:extLst>
          </p:cNvPr>
          <p:cNvSpPr/>
          <p:nvPr/>
        </p:nvSpPr>
        <p:spPr>
          <a:xfrm>
            <a:off x="4983098" y="2258619"/>
            <a:ext cx="298285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1D0248-5BEE-4268-B7AF-7686C024EDD1}"/>
              </a:ext>
            </a:extLst>
          </p:cNvPr>
          <p:cNvSpPr/>
          <p:nvPr/>
        </p:nvSpPr>
        <p:spPr>
          <a:xfrm>
            <a:off x="9049524" y="776614"/>
            <a:ext cx="720777" cy="212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F86F5-B27D-40C7-8134-6EB741F1EB88}"/>
              </a:ext>
            </a:extLst>
          </p:cNvPr>
          <p:cNvSpPr/>
          <p:nvPr/>
        </p:nvSpPr>
        <p:spPr>
          <a:xfrm>
            <a:off x="5920105" y="3597058"/>
            <a:ext cx="2885692" cy="185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6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1B78AB-F038-4716-869E-FEAB6CD0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0" y="214191"/>
            <a:ext cx="7944959" cy="54776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097CEA-0CBD-4E35-87C7-685377285893}"/>
              </a:ext>
            </a:extLst>
          </p:cNvPr>
          <p:cNvSpPr/>
          <p:nvPr/>
        </p:nvSpPr>
        <p:spPr>
          <a:xfrm>
            <a:off x="299911" y="2861841"/>
            <a:ext cx="1902845" cy="381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37BC7A-E078-4D67-86ED-A680C494A419}"/>
              </a:ext>
            </a:extLst>
          </p:cNvPr>
          <p:cNvSpPr/>
          <p:nvPr/>
        </p:nvSpPr>
        <p:spPr>
          <a:xfrm>
            <a:off x="2364354" y="2066590"/>
            <a:ext cx="1902845" cy="244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F30166-B67F-4BE5-94F1-9FAF7905078F}"/>
              </a:ext>
            </a:extLst>
          </p:cNvPr>
          <p:cNvSpPr/>
          <p:nvPr/>
        </p:nvSpPr>
        <p:spPr>
          <a:xfrm>
            <a:off x="2364353" y="2617492"/>
            <a:ext cx="5698992" cy="1106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8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RUDASOFT ZEANS</dc:creator>
  <cp:lastModifiedBy>RUDASOFT ZEANS</cp:lastModifiedBy>
  <cp:revision>10</cp:revision>
  <dcterms:created xsi:type="dcterms:W3CDTF">2019-12-09T08:53:03Z</dcterms:created>
  <dcterms:modified xsi:type="dcterms:W3CDTF">2019-12-09T12:23:21Z</dcterms:modified>
</cp:coreProperties>
</file>