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4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7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523F-3543-4FA5-A2FB-92E009D95561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2498-DF9C-4245-8D48-607231445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Telsa</a:t>
            </a:r>
            <a:r>
              <a:rPr lang="en-US" dirty="0" smtClean="0"/>
              <a:t> L1 RTK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Yudan</a:t>
            </a:r>
            <a:r>
              <a:rPr lang="en-US" dirty="0" smtClean="0"/>
              <a:t> Yi &amp; Mike Horton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the </a:t>
            </a:r>
            <a:r>
              <a:rPr lang="en-US" dirty="0" err="1" smtClean="0"/>
              <a:t>Ublox</a:t>
            </a:r>
            <a:r>
              <a:rPr lang="en-US" dirty="0" smtClean="0"/>
              <a:t> M8 L1 RTK performance</a:t>
            </a:r>
          </a:p>
          <a:p>
            <a:pPr lvl="1"/>
            <a:r>
              <a:rPr lang="en-US" dirty="0" smtClean="0"/>
              <a:t>Single base RTK performance</a:t>
            </a:r>
          </a:p>
          <a:p>
            <a:pPr lvl="1"/>
            <a:r>
              <a:rPr lang="en-US" dirty="0" smtClean="0"/>
              <a:t>VRS network RTK performance</a:t>
            </a:r>
          </a:p>
          <a:p>
            <a:pPr lvl="2"/>
            <a:r>
              <a:rPr lang="en-US" dirty="0" smtClean="0"/>
              <a:t>Average station space 70 km</a:t>
            </a:r>
          </a:p>
          <a:p>
            <a:pPr lvl="1"/>
            <a:r>
              <a:rPr lang="en-US" dirty="0" smtClean="0"/>
              <a:t>Sparse VRS network RTK performance</a:t>
            </a:r>
          </a:p>
          <a:p>
            <a:pPr lvl="2"/>
            <a:r>
              <a:rPr lang="en-US" dirty="0" smtClean="0"/>
              <a:t>Average station space 120 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GNSS RTK network based on Tesla SCS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9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47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Telsa L1 RTK Evaluation</vt:lpstr>
      <vt:lpstr>Objective</vt:lpstr>
      <vt:lpstr>GNSS RTK network based on Tesla SCS</vt:lpstr>
    </vt:vector>
  </TitlesOfParts>
  <Company>Topcon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Telsa L1 RTK Evaluation</dc:title>
  <dc:creator>Yudan Yi</dc:creator>
  <cp:lastModifiedBy>Yudan Yi</cp:lastModifiedBy>
  <cp:revision>4</cp:revision>
  <dcterms:created xsi:type="dcterms:W3CDTF">2019-08-24T17:39:15Z</dcterms:created>
  <dcterms:modified xsi:type="dcterms:W3CDTF">2019-08-25T23:06:16Z</dcterms:modified>
</cp:coreProperties>
</file>