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590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9604862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22688" y="125376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2422687" y="366195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/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/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/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componentWillUnmount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wanghai</cp:lastModifiedBy>
  <cp:revision>8</cp:revision>
  <dcterms:created xsi:type="dcterms:W3CDTF">2023-06-12T02:24:39Z</dcterms:created>
  <dcterms:modified xsi:type="dcterms:W3CDTF">2023-06-12T02:24:39Z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03ED190AA7039026E781866435C46C6C_42</vt:lpwstr>
  </property>
  <property fmtid="{D5CDD505-2E9C-101B-9397-08002B2CF9AE}" pid="3" name="KSOProductBuildVer">
    <vt:lpwstr>2052-5.2.1.7798</vt:lpwstr>
  </property>
</Properties>
</file>