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4" r:id="rId7"/>
    <p:sldId id="270" r:id="rId8"/>
    <p:sldId id="268" r:id="rId9"/>
    <p:sldId id="269" r:id="rId10"/>
    <p:sldId id="272" r:id="rId11"/>
    <p:sldId id="273" r:id="rId12"/>
    <p:sldId id="274" r:id="rId13"/>
    <p:sldId id="275" r:id="rId14"/>
    <p:sldId id="277" r:id="rId15"/>
    <p:sldId id="278" r:id="rId16"/>
    <p:sldId id="279" r:id="rId17"/>
    <p:sldId id="283" r:id="rId18"/>
    <p:sldId id="282" r:id="rId19"/>
  </p:sldIdLst>
  <p:sldSz cx="12192000" cy="6858000"/>
  <p:notesSz cx="6858000" cy="9144000"/>
  <p:custDataLst>
    <p:tags r:id="rId24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08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2" d="100"/>
          <a:sy n="102" d="100"/>
        </p:scale>
        <p:origin x="714" y="108"/>
      </p:cViewPr>
      <p:guideLst>
        <p:guide orient="horz" pos="208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80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33" name="Shape 2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 panose="02010600030101010101" charset="-122"/>
      </a:defRPr>
    </a:lvl1pPr>
    <a:lvl2pPr indent="228600" latinLnBrk="0">
      <a:defRPr sz="1200">
        <a:latin typeface="+mn-lt"/>
        <a:ea typeface="+mn-ea"/>
        <a:cs typeface="+mn-cs"/>
        <a:sym typeface="等线" panose="02010600030101010101" charset="-122"/>
      </a:defRPr>
    </a:lvl2pPr>
    <a:lvl3pPr indent="457200" latinLnBrk="0">
      <a:defRPr sz="1200">
        <a:latin typeface="+mn-lt"/>
        <a:ea typeface="+mn-ea"/>
        <a:cs typeface="+mn-cs"/>
        <a:sym typeface="等线" panose="02010600030101010101" charset="-122"/>
      </a:defRPr>
    </a:lvl3pPr>
    <a:lvl4pPr indent="685800" latinLnBrk="0">
      <a:defRPr sz="1200">
        <a:latin typeface="+mn-lt"/>
        <a:ea typeface="+mn-ea"/>
        <a:cs typeface="+mn-cs"/>
        <a:sym typeface="等线" panose="02010600030101010101" charset="-122"/>
      </a:defRPr>
    </a:lvl4pPr>
    <a:lvl5pPr indent="914400" latinLnBrk="0">
      <a:defRPr sz="1200">
        <a:latin typeface="+mn-lt"/>
        <a:ea typeface="+mn-ea"/>
        <a:cs typeface="+mn-cs"/>
        <a:sym typeface="等线" panose="02010600030101010101" charset="-122"/>
      </a:defRPr>
    </a:lvl5pPr>
    <a:lvl6pPr indent="1143000" latinLnBrk="0">
      <a:defRPr sz="1200">
        <a:latin typeface="+mn-lt"/>
        <a:ea typeface="+mn-ea"/>
        <a:cs typeface="+mn-cs"/>
        <a:sym typeface="等线" panose="02010600030101010101" charset="-122"/>
      </a:defRPr>
    </a:lvl6pPr>
    <a:lvl7pPr indent="1371600" latinLnBrk="0">
      <a:defRPr sz="1200">
        <a:latin typeface="+mn-lt"/>
        <a:ea typeface="+mn-ea"/>
        <a:cs typeface="+mn-cs"/>
        <a:sym typeface="等线" panose="02010600030101010101" charset="-122"/>
      </a:defRPr>
    </a:lvl7pPr>
    <a:lvl8pPr indent="1600200" latinLnBrk="0">
      <a:defRPr sz="1200">
        <a:latin typeface="+mn-lt"/>
        <a:ea typeface="+mn-ea"/>
        <a:cs typeface="+mn-cs"/>
        <a:sym typeface="等线" panose="02010600030101010101" charset="-122"/>
      </a:defRPr>
    </a:lvl8pPr>
    <a:lvl9pPr indent="1828800" latinLnBrk="0">
      <a:defRPr sz="1200">
        <a:latin typeface="+mn-lt"/>
        <a:ea typeface="+mn-ea"/>
        <a:cs typeface="+mn-cs"/>
        <a:sym typeface="等线" panose="02010600030101010101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9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107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10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solidFill>
          <a:schemeClr val="accent3">
            <a:hueOff val="-11250001"/>
            <a:satOff val="-14502"/>
            <a:lumOff val="5761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3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indent="45720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indent="91440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indent="137160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indent="182880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solidFill>
          <a:schemeClr val="accent3">
            <a:hueOff val="-11250001"/>
            <a:satOff val="-14502"/>
            <a:lumOff val="5761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solidFill>
          <a:schemeClr val="accent3">
            <a:hueOff val="-11250001"/>
            <a:satOff val="-14502"/>
            <a:lumOff val="5761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5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solidFill>
          <a:schemeClr val="accent3">
            <a:hueOff val="-11250001"/>
            <a:satOff val="-14502"/>
            <a:lumOff val="5761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62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solidFill>
          <a:schemeClr val="accent3">
            <a:hueOff val="-11250001"/>
            <a:satOff val="-14502"/>
            <a:lumOff val="5761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7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indent="457200">
              <a:buSzTx/>
              <a:buFontTx/>
              <a:buNone/>
              <a:defRPr sz="24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indent="914400">
              <a:buSzTx/>
              <a:buFontTx/>
              <a:buNone/>
              <a:defRPr sz="24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indent="1371600">
              <a:buSzTx/>
              <a:buFontTx/>
              <a:buNone/>
              <a:defRPr sz="24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indent="1828800">
              <a:buSzTx/>
              <a:buFontTx/>
              <a:buNone/>
              <a:defRPr sz="24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sp>
        <p:nvSpPr>
          <p:cNvPr id="1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 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solidFill>
          <a:schemeClr val="accent3">
            <a:hueOff val="-11250001"/>
            <a:satOff val="-14502"/>
            <a:lumOff val="5761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solidFill>
          <a:schemeClr val="accent3">
            <a:hueOff val="-11250001"/>
            <a:satOff val="-14502"/>
            <a:lumOff val="5761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9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718185" indent="-260985">
              <a:defRPr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219200" indent="-304800">
              <a:defRPr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737360" indent="-365760">
              <a:defRPr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194560" indent="-365760">
              <a:defRPr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sp>
        <p:nvSpPr>
          <p:cNvPr id="19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solidFill>
          <a:schemeClr val="accent3">
            <a:hueOff val="-11250001"/>
            <a:satOff val="-14502"/>
            <a:lumOff val="5761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20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20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indent="457200">
              <a:buSzTx/>
              <a:buFontTx/>
              <a:buNone/>
              <a:defRPr sz="1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indent="914400">
              <a:buSzTx/>
              <a:buFontTx/>
              <a:buNone/>
              <a:defRPr sz="1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indent="1371600">
              <a:buSzTx/>
              <a:buFontTx/>
              <a:buNone/>
              <a:defRPr sz="1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indent="1828800">
              <a:buSzTx/>
              <a:buFontTx/>
              <a:buNone/>
              <a:defRPr sz="1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solidFill>
          <a:schemeClr val="accent3">
            <a:hueOff val="-11250001"/>
            <a:satOff val="-14502"/>
            <a:lumOff val="5761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21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bg>
      <p:bgPr>
        <a:solidFill>
          <a:schemeClr val="accent3">
            <a:hueOff val="-11250001"/>
            <a:satOff val="-14502"/>
            <a:lumOff val="5761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22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image" Target="../media/image1.png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7" Type="http://schemas.openxmlformats.org/officeDocument/2006/relationships/slideLayout" Target="../slideLayouts/slideLayout8.xml"/><Relationship Id="rId26" Type="http://schemas.openxmlformats.org/officeDocument/2006/relationships/image" Target="../media/image5.png"/><Relationship Id="rId25" Type="http://schemas.openxmlformats.org/officeDocument/2006/relationships/tags" Target="../tags/tag76.xml"/><Relationship Id="rId24" Type="http://schemas.openxmlformats.org/officeDocument/2006/relationships/tags" Target="../tags/tag75.xml"/><Relationship Id="rId23" Type="http://schemas.openxmlformats.org/officeDocument/2006/relationships/tags" Target="../tags/tag74.xml"/><Relationship Id="rId22" Type="http://schemas.openxmlformats.org/officeDocument/2006/relationships/tags" Target="../tags/tag73.xml"/><Relationship Id="rId21" Type="http://schemas.openxmlformats.org/officeDocument/2006/relationships/tags" Target="../tags/tag72.xml"/><Relationship Id="rId20" Type="http://schemas.openxmlformats.org/officeDocument/2006/relationships/tags" Target="../tags/tag71.xml"/><Relationship Id="rId2" Type="http://schemas.openxmlformats.org/officeDocument/2006/relationships/tags" Target="../tags/tag53.xml"/><Relationship Id="rId19" Type="http://schemas.openxmlformats.org/officeDocument/2006/relationships/tags" Target="../tags/tag70.xml"/><Relationship Id="rId18" Type="http://schemas.openxmlformats.org/officeDocument/2006/relationships/tags" Target="../tags/tag69.xml"/><Relationship Id="rId17" Type="http://schemas.openxmlformats.org/officeDocument/2006/relationships/tags" Target="../tags/tag68.xml"/><Relationship Id="rId16" Type="http://schemas.openxmlformats.org/officeDocument/2006/relationships/tags" Target="../tags/tag67.xml"/><Relationship Id="rId15" Type="http://schemas.openxmlformats.org/officeDocument/2006/relationships/tags" Target="../tags/tag66.xml"/><Relationship Id="rId14" Type="http://schemas.openxmlformats.org/officeDocument/2006/relationships/tags" Target="../tags/tag65.xml"/><Relationship Id="rId13" Type="http://schemas.openxmlformats.org/officeDocument/2006/relationships/tags" Target="../tags/tag64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tags" Target="../tags/tag5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6" Type="http://schemas.openxmlformats.org/officeDocument/2006/relationships/slideLayout" Target="../slideLayouts/slideLayout10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9" Type="http://schemas.openxmlformats.org/officeDocument/2006/relationships/slideLayout" Target="../slideLayouts/slideLayout9.xml"/><Relationship Id="rId18" Type="http://schemas.openxmlformats.org/officeDocument/2006/relationships/tags" Target="../tags/tag42.xml"/><Relationship Id="rId17" Type="http://schemas.openxmlformats.org/officeDocument/2006/relationships/tags" Target="../tags/tag41.xml"/><Relationship Id="rId16" Type="http://schemas.openxmlformats.org/officeDocument/2006/relationships/tags" Target="../tags/tag4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tags" Target="../tags/tag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hueOff val="-11250001"/>
              <a:satOff val="-14502"/>
              <a:lumOff val="57615"/>
            </a:schemeClr>
          </a:solidFill>
          <a:ln w="12700">
            <a:miter lim="400000"/>
          </a:ln>
        </p:spPr>
        <p:txBody>
          <a:bodyPr lIns="45719" rIns="45719"/>
          <a:lstStyle/>
          <a:p/>
        </p:txBody>
      </p:sp>
      <p:pic>
        <p:nvPicPr>
          <p:cNvPr id="236" name="图片 2" descr="图片 2"/>
          <p:cNvPicPr>
            <a:picLocks noChangeAspect="1"/>
          </p:cNvPicPr>
          <p:nvPr/>
        </p:nvPicPr>
        <p:blipFill>
          <a:blip r:embed="rId1"/>
          <a:srcRect l="9623" r="6132"/>
          <a:stretch>
            <a:fillRect/>
          </a:stretch>
        </p:blipFill>
        <p:spPr>
          <a:xfrm rot="5400000">
            <a:off x="2666999" y="-2667000"/>
            <a:ext cx="6858001" cy="121920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7" name="PA_文本框 1"/>
          <p:cNvSpPr txBox="1"/>
          <p:nvPr/>
        </p:nvSpPr>
        <p:spPr>
          <a:xfrm>
            <a:off x="2628898" y="1973924"/>
            <a:ext cx="6934204" cy="212280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6600" b="1">
                <a:solidFill>
                  <a:srgbClr val="01083E"/>
                </a:solidFill>
              </a:defRPr>
            </a:pPr>
            <a:r>
              <a:rPr lang="zh-CN" altLang="en-US" dirty="0"/>
              <a:t>校务问答机器人</a:t>
            </a:r>
            <a:endParaRPr lang="zh-CN" altLang="en-US" dirty="0"/>
          </a:p>
          <a:p>
            <a:pPr algn="ctr">
              <a:defRPr sz="6600" b="1">
                <a:solidFill>
                  <a:srgbClr val="01083E"/>
                </a:solidFill>
              </a:defRPr>
            </a:pPr>
            <a:r>
              <a:rPr lang="zh-CN" altLang="en-US" dirty="0"/>
              <a:t>需求工程项目计划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traight Connector 54"/>
          <p:cNvSpPr/>
          <p:nvPr>
            <p:custDataLst>
              <p:tags r:id="rId1"/>
            </p:custDataLst>
          </p:nvPr>
        </p:nvSpPr>
        <p:spPr>
          <a:xfrm>
            <a:off x="4071113" y="4023917"/>
            <a:ext cx="533103" cy="664120"/>
          </a:xfrm>
          <a:prstGeom prst="line">
            <a:avLst/>
          </a:prstGeom>
          <a:ln w="28575">
            <a:solidFill>
              <a:srgbClr val="BFBFBF"/>
            </a:solidFill>
            <a:prstDash val="sysDash"/>
            <a:miter/>
          </a:ln>
        </p:spPr>
        <p:txBody>
          <a:bodyPr lIns="45719" rIns="45719"/>
          <a:lstStyle/>
          <a:p/>
        </p:txBody>
      </p:sp>
      <p:sp>
        <p:nvSpPr>
          <p:cNvPr id="903" name="Straight Connector 55"/>
          <p:cNvSpPr/>
          <p:nvPr>
            <p:custDataLst>
              <p:tags r:id="rId2"/>
            </p:custDataLst>
          </p:nvPr>
        </p:nvSpPr>
        <p:spPr>
          <a:xfrm flipH="1">
            <a:off x="5157087" y="4441371"/>
            <a:ext cx="867578" cy="433791"/>
          </a:xfrm>
          <a:prstGeom prst="line">
            <a:avLst/>
          </a:prstGeom>
          <a:ln w="28575">
            <a:solidFill>
              <a:srgbClr val="BFBFBF"/>
            </a:solidFill>
            <a:prstDash val="sysDash"/>
            <a:miter/>
          </a:ln>
        </p:spPr>
        <p:txBody>
          <a:bodyPr lIns="45719" rIns="45719"/>
          <a:lstStyle/>
          <a:p/>
        </p:txBody>
      </p:sp>
      <p:sp>
        <p:nvSpPr>
          <p:cNvPr id="904" name="Straight Connector 56"/>
          <p:cNvSpPr/>
          <p:nvPr>
            <p:custDataLst>
              <p:tags r:id="rId3"/>
            </p:custDataLst>
          </p:nvPr>
        </p:nvSpPr>
        <p:spPr>
          <a:xfrm flipH="1">
            <a:off x="6543512" y="3003912"/>
            <a:ext cx="229656" cy="952635"/>
          </a:xfrm>
          <a:prstGeom prst="line">
            <a:avLst/>
          </a:prstGeom>
          <a:ln w="28575">
            <a:solidFill>
              <a:srgbClr val="BFBFBF"/>
            </a:solidFill>
            <a:prstDash val="sysDash"/>
            <a:miter/>
          </a:ln>
        </p:spPr>
        <p:txBody>
          <a:bodyPr lIns="45719" rIns="45719"/>
          <a:lstStyle/>
          <a:p/>
        </p:txBody>
      </p:sp>
      <p:sp>
        <p:nvSpPr>
          <p:cNvPr id="905" name="Straight Connector 57"/>
          <p:cNvSpPr/>
          <p:nvPr>
            <p:custDataLst>
              <p:tags r:id="rId4"/>
            </p:custDataLst>
          </p:nvPr>
        </p:nvSpPr>
        <p:spPr>
          <a:xfrm flipV="1">
            <a:off x="7199545" y="1963427"/>
            <a:ext cx="938298" cy="483995"/>
          </a:xfrm>
          <a:prstGeom prst="line">
            <a:avLst/>
          </a:prstGeom>
          <a:ln w="28575">
            <a:solidFill>
              <a:srgbClr val="BFBFBF"/>
            </a:solidFill>
            <a:prstDash val="sysDash"/>
            <a:miter/>
          </a:ln>
        </p:spPr>
        <p:txBody>
          <a:bodyPr lIns="45719" rIns="45719"/>
          <a:lstStyle/>
          <a:p/>
        </p:txBody>
      </p:sp>
      <p:sp>
        <p:nvSpPr>
          <p:cNvPr id="906" name="TextBox 59"/>
          <p:cNvSpPr txBox="1"/>
          <p:nvPr>
            <p:custDataLst>
              <p:tags r:id="rId5"/>
            </p:custDataLst>
          </p:nvPr>
        </p:nvSpPr>
        <p:spPr>
          <a:xfrm>
            <a:off x="3058843" y="3316768"/>
            <a:ext cx="238721" cy="2216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normAutofit/>
          </a:bodyPr>
          <a:lstStyle/>
          <a:p>
            <a:pPr lvl="1" indent="0" algn="r" defTabSz="868680">
              <a:lnSpc>
                <a:spcPct val="80000"/>
              </a:lnSpc>
              <a:defRPr sz="1520" b="1">
                <a:solidFill>
                  <a:schemeClr val="accent1"/>
                </a:solidFill>
              </a:defRPr>
            </a:pPr>
            <a:r>
              <a:t>01</a:t>
            </a:r>
          </a:p>
        </p:txBody>
      </p:sp>
      <p:sp>
        <p:nvSpPr>
          <p:cNvPr id="907" name="TextBox 96"/>
          <p:cNvSpPr txBox="1"/>
          <p:nvPr>
            <p:custDataLst>
              <p:tags r:id="rId6"/>
            </p:custDataLst>
          </p:nvPr>
        </p:nvSpPr>
        <p:spPr>
          <a:xfrm>
            <a:off x="4511831" y="2767577"/>
            <a:ext cx="238721" cy="2216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normAutofit/>
          </a:bodyPr>
          <a:lstStyle/>
          <a:p>
            <a:pPr lvl="1" indent="0" defTabSz="868680">
              <a:lnSpc>
                <a:spcPct val="80000"/>
              </a:lnSpc>
              <a:defRPr sz="1520" b="1">
                <a:solidFill>
                  <a:schemeClr val="accent2"/>
                </a:solidFill>
              </a:defRPr>
            </a:pPr>
            <a:r>
              <a:t>02</a:t>
            </a:r>
          </a:p>
        </p:txBody>
      </p:sp>
      <p:sp>
        <p:nvSpPr>
          <p:cNvPr id="908" name="TextBox 99"/>
          <p:cNvSpPr txBox="1"/>
          <p:nvPr>
            <p:custDataLst>
              <p:tags r:id="rId7"/>
            </p:custDataLst>
          </p:nvPr>
        </p:nvSpPr>
        <p:spPr>
          <a:xfrm>
            <a:off x="6875619" y="3863668"/>
            <a:ext cx="238721" cy="2216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normAutofit/>
          </a:bodyPr>
          <a:lstStyle/>
          <a:p>
            <a:pPr lvl="1" indent="0" defTabSz="868680">
              <a:lnSpc>
                <a:spcPct val="80000"/>
              </a:lnSpc>
              <a:defRPr sz="1520" b="1">
                <a:solidFill>
                  <a:schemeClr val="accent1"/>
                </a:solidFill>
              </a:defRPr>
            </a:pPr>
            <a:r>
              <a:t>03</a:t>
            </a:r>
          </a:p>
        </p:txBody>
      </p:sp>
      <p:sp>
        <p:nvSpPr>
          <p:cNvPr id="909" name="TextBox 102"/>
          <p:cNvSpPr txBox="1"/>
          <p:nvPr>
            <p:custDataLst>
              <p:tags r:id="rId8"/>
            </p:custDataLst>
          </p:nvPr>
        </p:nvSpPr>
        <p:spPr>
          <a:xfrm>
            <a:off x="7390792" y="2650974"/>
            <a:ext cx="238721" cy="2216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normAutofit/>
          </a:bodyPr>
          <a:lstStyle/>
          <a:p>
            <a:pPr lvl="1" indent="0" defTabSz="868680">
              <a:lnSpc>
                <a:spcPct val="80000"/>
              </a:lnSpc>
              <a:defRPr sz="1520" b="1">
                <a:solidFill>
                  <a:schemeClr val="accent4"/>
                </a:solidFill>
              </a:defRPr>
            </a:pPr>
            <a:r>
              <a:t>04</a:t>
            </a:r>
          </a:p>
        </p:txBody>
      </p:sp>
      <p:grpSp>
        <p:nvGrpSpPr>
          <p:cNvPr id="913" name="Group 2"/>
          <p:cNvGrpSpPr/>
          <p:nvPr>
            <p:custDataLst>
              <p:tags r:id="rId9"/>
            </p:custDataLst>
          </p:nvPr>
        </p:nvGrpSpPr>
        <p:grpSpPr>
          <a:xfrm>
            <a:off x="6509649" y="2281196"/>
            <a:ext cx="731799" cy="731799"/>
            <a:chOff x="0" y="0"/>
            <a:chExt cx="731798" cy="731798"/>
          </a:xfrm>
        </p:grpSpPr>
        <p:sp>
          <p:nvSpPr>
            <p:cNvPr id="911" name="Oval 78"/>
            <p:cNvSpPr/>
            <p:nvPr>
              <p:custDataLst>
                <p:tags r:id="rId10"/>
              </p:custDataLst>
            </p:nvPr>
          </p:nvSpPr>
          <p:spPr>
            <a:xfrm>
              <a:off x="-1" y="-1"/>
              <a:ext cx="731800" cy="731800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912" name="Freeform: Shape 108"/>
            <p:cNvSpPr/>
            <p:nvPr>
              <p:custDataLst>
                <p:tags r:id="rId11"/>
              </p:custDataLst>
            </p:nvPr>
          </p:nvSpPr>
          <p:spPr>
            <a:xfrm>
              <a:off x="127138" y="127138"/>
              <a:ext cx="477524" cy="477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51" y="0"/>
                    <a:pt x="0" y="4851"/>
                    <a:pt x="0" y="10800"/>
                  </a:cubicBezTo>
                  <a:cubicBezTo>
                    <a:pt x="0" y="16749"/>
                    <a:pt x="4851" y="21600"/>
                    <a:pt x="10800" y="21600"/>
                  </a:cubicBezTo>
                  <a:cubicBezTo>
                    <a:pt x="16749" y="21600"/>
                    <a:pt x="21600" y="16749"/>
                    <a:pt x="21600" y="10800"/>
                  </a:cubicBezTo>
                  <a:cubicBezTo>
                    <a:pt x="21600" y="4851"/>
                    <a:pt x="16749" y="0"/>
                    <a:pt x="10800" y="0"/>
                  </a:cubicBezTo>
                  <a:close/>
                  <a:moveTo>
                    <a:pt x="11349" y="5125"/>
                  </a:moveTo>
                  <a:cubicBezTo>
                    <a:pt x="11807" y="4576"/>
                    <a:pt x="12539" y="4210"/>
                    <a:pt x="13180" y="4210"/>
                  </a:cubicBezTo>
                  <a:cubicBezTo>
                    <a:pt x="13180" y="4942"/>
                    <a:pt x="12905" y="5675"/>
                    <a:pt x="12539" y="6132"/>
                  </a:cubicBezTo>
                  <a:cubicBezTo>
                    <a:pt x="12081" y="6681"/>
                    <a:pt x="11349" y="7139"/>
                    <a:pt x="10708" y="7047"/>
                  </a:cubicBezTo>
                  <a:cubicBezTo>
                    <a:pt x="10525" y="6315"/>
                    <a:pt x="10892" y="5583"/>
                    <a:pt x="11349" y="5125"/>
                  </a:cubicBezTo>
                  <a:close/>
                  <a:moveTo>
                    <a:pt x="14827" y="15010"/>
                  </a:moveTo>
                  <a:cubicBezTo>
                    <a:pt x="14369" y="15742"/>
                    <a:pt x="13820" y="16475"/>
                    <a:pt x="12997" y="16566"/>
                  </a:cubicBezTo>
                  <a:cubicBezTo>
                    <a:pt x="12173" y="16566"/>
                    <a:pt x="11898" y="16017"/>
                    <a:pt x="10892" y="16017"/>
                  </a:cubicBezTo>
                  <a:cubicBezTo>
                    <a:pt x="9976" y="16017"/>
                    <a:pt x="9702" y="16475"/>
                    <a:pt x="8878" y="16566"/>
                  </a:cubicBezTo>
                  <a:cubicBezTo>
                    <a:pt x="8054" y="16566"/>
                    <a:pt x="7505" y="15742"/>
                    <a:pt x="6956" y="15010"/>
                  </a:cubicBezTo>
                  <a:cubicBezTo>
                    <a:pt x="5858" y="13454"/>
                    <a:pt x="5034" y="10617"/>
                    <a:pt x="6132" y="8786"/>
                  </a:cubicBezTo>
                  <a:cubicBezTo>
                    <a:pt x="6681" y="7780"/>
                    <a:pt x="7688" y="7231"/>
                    <a:pt x="8695" y="7231"/>
                  </a:cubicBezTo>
                  <a:cubicBezTo>
                    <a:pt x="9519" y="7231"/>
                    <a:pt x="10251" y="7780"/>
                    <a:pt x="10800" y="7780"/>
                  </a:cubicBezTo>
                  <a:cubicBezTo>
                    <a:pt x="11258" y="7780"/>
                    <a:pt x="12173" y="7047"/>
                    <a:pt x="13088" y="7231"/>
                  </a:cubicBezTo>
                  <a:cubicBezTo>
                    <a:pt x="13546" y="7231"/>
                    <a:pt x="14644" y="7322"/>
                    <a:pt x="15376" y="8420"/>
                  </a:cubicBezTo>
                  <a:cubicBezTo>
                    <a:pt x="15285" y="8420"/>
                    <a:pt x="14003" y="9153"/>
                    <a:pt x="14095" y="10800"/>
                  </a:cubicBezTo>
                  <a:cubicBezTo>
                    <a:pt x="14095" y="12631"/>
                    <a:pt x="15651" y="13271"/>
                    <a:pt x="15742" y="13271"/>
                  </a:cubicBezTo>
                  <a:cubicBezTo>
                    <a:pt x="15651" y="13271"/>
                    <a:pt x="15468" y="14186"/>
                    <a:pt x="14827" y="15010"/>
                  </a:cubicBezTo>
                  <a:close/>
                </a:path>
              </a:pathLst>
            </a:custGeom>
            <a:solidFill>
              <a:schemeClr val="accent3">
                <a:hueOff val="-11250001"/>
                <a:satOff val="-14502"/>
                <a:lumOff val="5761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grpSp>
        <p:nvGrpSpPr>
          <p:cNvPr id="919" name="Group 1"/>
          <p:cNvGrpSpPr/>
          <p:nvPr>
            <p:custDataLst>
              <p:tags r:id="rId12"/>
            </p:custDataLst>
          </p:nvPr>
        </p:nvGrpSpPr>
        <p:grpSpPr>
          <a:xfrm>
            <a:off x="3452743" y="3376743"/>
            <a:ext cx="731799" cy="731799"/>
            <a:chOff x="0" y="0"/>
            <a:chExt cx="731798" cy="731798"/>
          </a:xfrm>
        </p:grpSpPr>
        <p:sp>
          <p:nvSpPr>
            <p:cNvPr id="917" name="Oval 62"/>
            <p:cNvSpPr/>
            <p:nvPr>
              <p:custDataLst>
                <p:tags r:id="rId13"/>
              </p:custDataLst>
            </p:nvPr>
          </p:nvSpPr>
          <p:spPr>
            <a:xfrm>
              <a:off x="-1" y="-1"/>
              <a:ext cx="731800" cy="7318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918" name="Freeform: Shape 110"/>
            <p:cNvSpPr/>
            <p:nvPr>
              <p:custDataLst>
                <p:tags r:id="rId14"/>
              </p:custDataLst>
            </p:nvPr>
          </p:nvSpPr>
          <p:spPr>
            <a:xfrm>
              <a:off x="127138" y="123486"/>
              <a:ext cx="477524" cy="477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6" y="9000"/>
                  </a:moveTo>
                  <a:cubicBezTo>
                    <a:pt x="18568" y="8526"/>
                    <a:pt x="18568" y="8526"/>
                    <a:pt x="18568" y="8526"/>
                  </a:cubicBezTo>
                  <a:cubicBezTo>
                    <a:pt x="18379" y="7958"/>
                    <a:pt x="18189" y="7484"/>
                    <a:pt x="17905" y="7011"/>
                  </a:cubicBezTo>
                  <a:cubicBezTo>
                    <a:pt x="19421" y="4737"/>
                    <a:pt x="19421" y="4737"/>
                    <a:pt x="19421" y="4737"/>
                  </a:cubicBezTo>
                  <a:cubicBezTo>
                    <a:pt x="19611" y="4547"/>
                    <a:pt x="19516" y="4263"/>
                    <a:pt x="19421" y="4074"/>
                  </a:cubicBezTo>
                  <a:cubicBezTo>
                    <a:pt x="17526" y="2274"/>
                    <a:pt x="17526" y="2274"/>
                    <a:pt x="17526" y="2274"/>
                  </a:cubicBezTo>
                  <a:cubicBezTo>
                    <a:pt x="17337" y="2084"/>
                    <a:pt x="17053" y="1989"/>
                    <a:pt x="16863" y="2179"/>
                  </a:cubicBezTo>
                  <a:cubicBezTo>
                    <a:pt x="14684" y="3695"/>
                    <a:pt x="14684" y="3695"/>
                    <a:pt x="14684" y="3695"/>
                  </a:cubicBezTo>
                  <a:cubicBezTo>
                    <a:pt x="14116" y="3411"/>
                    <a:pt x="13642" y="3221"/>
                    <a:pt x="13074" y="3032"/>
                  </a:cubicBezTo>
                  <a:cubicBezTo>
                    <a:pt x="12600" y="474"/>
                    <a:pt x="12600" y="474"/>
                    <a:pt x="12600" y="474"/>
                  </a:cubicBezTo>
                  <a:cubicBezTo>
                    <a:pt x="12600" y="189"/>
                    <a:pt x="12316" y="0"/>
                    <a:pt x="12032" y="0"/>
                  </a:cubicBezTo>
                  <a:cubicBezTo>
                    <a:pt x="9474" y="0"/>
                    <a:pt x="9474" y="0"/>
                    <a:pt x="9474" y="0"/>
                  </a:cubicBezTo>
                  <a:cubicBezTo>
                    <a:pt x="9189" y="0"/>
                    <a:pt x="9000" y="189"/>
                    <a:pt x="8905" y="474"/>
                  </a:cubicBezTo>
                  <a:cubicBezTo>
                    <a:pt x="8432" y="3032"/>
                    <a:pt x="8432" y="3032"/>
                    <a:pt x="8432" y="3032"/>
                  </a:cubicBezTo>
                  <a:cubicBezTo>
                    <a:pt x="7863" y="3221"/>
                    <a:pt x="7389" y="3411"/>
                    <a:pt x="6916" y="3695"/>
                  </a:cubicBezTo>
                  <a:cubicBezTo>
                    <a:pt x="4737" y="2179"/>
                    <a:pt x="4737" y="2179"/>
                    <a:pt x="4737" y="2179"/>
                  </a:cubicBezTo>
                  <a:cubicBezTo>
                    <a:pt x="4547" y="2084"/>
                    <a:pt x="4263" y="2084"/>
                    <a:pt x="4074" y="2274"/>
                  </a:cubicBezTo>
                  <a:cubicBezTo>
                    <a:pt x="2179" y="4074"/>
                    <a:pt x="2179" y="4074"/>
                    <a:pt x="2179" y="4074"/>
                  </a:cubicBezTo>
                  <a:cubicBezTo>
                    <a:pt x="2084" y="4263"/>
                    <a:pt x="1989" y="4642"/>
                    <a:pt x="2179" y="4832"/>
                  </a:cubicBezTo>
                  <a:cubicBezTo>
                    <a:pt x="3695" y="7011"/>
                    <a:pt x="3695" y="7011"/>
                    <a:pt x="3695" y="7011"/>
                  </a:cubicBezTo>
                  <a:cubicBezTo>
                    <a:pt x="3411" y="7484"/>
                    <a:pt x="3221" y="7958"/>
                    <a:pt x="3032" y="8526"/>
                  </a:cubicBezTo>
                  <a:cubicBezTo>
                    <a:pt x="474" y="9000"/>
                    <a:pt x="474" y="9000"/>
                    <a:pt x="474" y="9000"/>
                  </a:cubicBezTo>
                  <a:cubicBezTo>
                    <a:pt x="189" y="9000"/>
                    <a:pt x="0" y="9284"/>
                    <a:pt x="0" y="9474"/>
                  </a:cubicBezTo>
                  <a:cubicBezTo>
                    <a:pt x="0" y="12126"/>
                    <a:pt x="0" y="12126"/>
                    <a:pt x="0" y="12126"/>
                  </a:cubicBezTo>
                  <a:cubicBezTo>
                    <a:pt x="0" y="12411"/>
                    <a:pt x="189" y="12600"/>
                    <a:pt x="474" y="12695"/>
                  </a:cubicBezTo>
                  <a:cubicBezTo>
                    <a:pt x="3032" y="13168"/>
                    <a:pt x="3032" y="13168"/>
                    <a:pt x="3032" y="13168"/>
                  </a:cubicBezTo>
                  <a:cubicBezTo>
                    <a:pt x="3221" y="13642"/>
                    <a:pt x="3411" y="14211"/>
                    <a:pt x="3695" y="14684"/>
                  </a:cubicBezTo>
                  <a:cubicBezTo>
                    <a:pt x="2179" y="16863"/>
                    <a:pt x="2179" y="16863"/>
                    <a:pt x="2179" y="16863"/>
                  </a:cubicBezTo>
                  <a:cubicBezTo>
                    <a:pt x="2084" y="17053"/>
                    <a:pt x="2084" y="17337"/>
                    <a:pt x="2274" y="17526"/>
                  </a:cubicBezTo>
                  <a:cubicBezTo>
                    <a:pt x="4074" y="19326"/>
                    <a:pt x="4074" y="19326"/>
                    <a:pt x="4074" y="19326"/>
                  </a:cubicBezTo>
                  <a:cubicBezTo>
                    <a:pt x="4263" y="19516"/>
                    <a:pt x="4547" y="19611"/>
                    <a:pt x="4832" y="19421"/>
                  </a:cubicBezTo>
                  <a:cubicBezTo>
                    <a:pt x="6916" y="17905"/>
                    <a:pt x="6916" y="17905"/>
                    <a:pt x="6916" y="17905"/>
                  </a:cubicBezTo>
                  <a:cubicBezTo>
                    <a:pt x="7389" y="18189"/>
                    <a:pt x="7958" y="18379"/>
                    <a:pt x="8432" y="18568"/>
                  </a:cubicBezTo>
                  <a:cubicBezTo>
                    <a:pt x="8905" y="21126"/>
                    <a:pt x="8905" y="21126"/>
                    <a:pt x="8905" y="21126"/>
                  </a:cubicBezTo>
                  <a:cubicBezTo>
                    <a:pt x="9000" y="21411"/>
                    <a:pt x="9189" y="21600"/>
                    <a:pt x="9474" y="21600"/>
                  </a:cubicBezTo>
                  <a:cubicBezTo>
                    <a:pt x="12032" y="21600"/>
                    <a:pt x="12032" y="21600"/>
                    <a:pt x="12032" y="21600"/>
                  </a:cubicBezTo>
                  <a:cubicBezTo>
                    <a:pt x="12316" y="21600"/>
                    <a:pt x="12600" y="21411"/>
                    <a:pt x="12600" y="21126"/>
                  </a:cubicBezTo>
                  <a:cubicBezTo>
                    <a:pt x="13074" y="18568"/>
                    <a:pt x="13074" y="18568"/>
                    <a:pt x="13074" y="18568"/>
                  </a:cubicBezTo>
                  <a:cubicBezTo>
                    <a:pt x="13642" y="18379"/>
                    <a:pt x="14116" y="18189"/>
                    <a:pt x="14589" y="18000"/>
                  </a:cubicBezTo>
                  <a:cubicBezTo>
                    <a:pt x="16768" y="19421"/>
                    <a:pt x="16768" y="19421"/>
                    <a:pt x="16768" y="19421"/>
                  </a:cubicBezTo>
                  <a:cubicBezTo>
                    <a:pt x="17053" y="19611"/>
                    <a:pt x="17337" y="19611"/>
                    <a:pt x="17526" y="19421"/>
                  </a:cubicBezTo>
                  <a:cubicBezTo>
                    <a:pt x="19326" y="17526"/>
                    <a:pt x="19326" y="17526"/>
                    <a:pt x="19326" y="17526"/>
                  </a:cubicBezTo>
                  <a:cubicBezTo>
                    <a:pt x="19516" y="17337"/>
                    <a:pt x="19516" y="17053"/>
                    <a:pt x="19421" y="16863"/>
                  </a:cubicBezTo>
                  <a:cubicBezTo>
                    <a:pt x="17905" y="14684"/>
                    <a:pt x="17905" y="14684"/>
                    <a:pt x="17905" y="14684"/>
                  </a:cubicBezTo>
                  <a:cubicBezTo>
                    <a:pt x="18189" y="14211"/>
                    <a:pt x="18379" y="13642"/>
                    <a:pt x="18568" y="13168"/>
                  </a:cubicBezTo>
                  <a:cubicBezTo>
                    <a:pt x="21126" y="12695"/>
                    <a:pt x="21126" y="12695"/>
                    <a:pt x="21126" y="12695"/>
                  </a:cubicBezTo>
                  <a:cubicBezTo>
                    <a:pt x="21411" y="12600"/>
                    <a:pt x="21600" y="12411"/>
                    <a:pt x="21600" y="12126"/>
                  </a:cubicBezTo>
                  <a:cubicBezTo>
                    <a:pt x="21600" y="9474"/>
                    <a:pt x="21600" y="9474"/>
                    <a:pt x="21600" y="9474"/>
                  </a:cubicBezTo>
                  <a:cubicBezTo>
                    <a:pt x="21600" y="9284"/>
                    <a:pt x="21411" y="9000"/>
                    <a:pt x="21126" y="9000"/>
                  </a:cubicBezTo>
                  <a:close/>
                  <a:moveTo>
                    <a:pt x="10800" y="14116"/>
                  </a:moveTo>
                  <a:cubicBezTo>
                    <a:pt x="9000" y="14116"/>
                    <a:pt x="7484" y="12600"/>
                    <a:pt x="7484" y="10800"/>
                  </a:cubicBezTo>
                  <a:cubicBezTo>
                    <a:pt x="7484" y="9000"/>
                    <a:pt x="9000" y="7484"/>
                    <a:pt x="10800" y="7484"/>
                  </a:cubicBezTo>
                  <a:cubicBezTo>
                    <a:pt x="12600" y="7484"/>
                    <a:pt x="14116" y="9000"/>
                    <a:pt x="14116" y="10800"/>
                  </a:cubicBezTo>
                  <a:cubicBezTo>
                    <a:pt x="14116" y="12600"/>
                    <a:pt x="12600" y="14116"/>
                    <a:pt x="10800" y="14116"/>
                  </a:cubicBezTo>
                  <a:close/>
                </a:path>
              </a:pathLst>
            </a:custGeom>
            <a:solidFill>
              <a:schemeClr val="accent3">
                <a:hueOff val="-11250001"/>
                <a:satOff val="-14502"/>
                <a:lumOff val="5761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grpSp>
        <p:nvGrpSpPr>
          <p:cNvPr id="922" name="Group 5"/>
          <p:cNvGrpSpPr/>
          <p:nvPr/>
        </p:nvGrpSpPr>
        <p:grpSpPr>
          <a:xfrm>
            <a:off x="4441749" y="4632126"/>
            <a:ext cx="731799" cy="731799"/>
            <a:chOff x="0" y="0"/>
            <a:chExt cx="731798" cy="731798"/>
          </a:xfrm>
        </p:grpSpPr>
        <p:sp>
          <p:nvSpPr>
            <p:cNvPr id="920" name="Oval 83"/>
            <p:cNvSpPr/>
            <p:nvPr/>
          </p:nvSpPr>
          <p:spPr>
            <a:xfrm>
              <a:off x="-1" y="-1"/>
              <a:ext cx="731800" cy="731800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921" name="Freeform: Shape 111"/>
            <p:cNvSpPr/>
            <p:nvPr/>
          </p:nvSpPr>
          <p:spPr>
            <a:xfrm>
              <a:off x="127138" y="127138"/>
              <a:ext cx="477524" cy="477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98" y="92"/>
                  </a:moveTo>
                  <a:cubicBezTo>
                    <a:pt x="11532" y="0"/>
                    <a:pt x="11166" y="0"/>
                    <a:pt x="10800" y="0"/>
                  </a:cubicBezTo>
                  <a:cubicBezTo>
                    <a:pt x="7597" y="0"/>
                    <a:pt x="4668" y="1464"/>
                    <a:pt x="2746" y="3661"/>
                  </a:cubicBezTo>
                  <a:cubicBezTo>
                    <a:pt x="6224" y="9610"/>
                    <a:pt x="6224" y="9610"/>
                    <a:pt x="6224" y="9610"/>
                  </a:cubicBezTo>
                  <a:lnTo>
                    <a:pt x="11898" y="92"/>
                  </a:lnTo>
                  <a:close/>
                  <a:moveTo>
                    <a:pt x="1831" y="4759"/>
                  </a:moveTo>
                  <a:cubicBezTo>
                    <a:pt x="641" y="6498"/>
                    <a:pt x="0" y="8603"/>
                    <a:pt x="0" y="10800"/>
                  </a:cubicBezTo>
                  <a:cubicBezTo>
                    <a:pt x="0" y="11898"/>
                    <a:pt x="183" y="12997"/>
                    <a:pt x="458" y="14003"/>
                  </a:cubicBezTo>
                  <a:cubicBezTo>
                    <a:pt x="7414" y="14003"/>
                    <a:pt x="7414" y="14003"/>
                    <a:pt x="7414" y="14003"/>
                  </a:cubicBezTo>
                  <a:lnTo>
                    <a:pt x="1831" y="4759"/>
                  </a:lnTo>
                  <a:close/>
                  <a:moveTo>
                    <a:pt x="20593" y="6224"/>
                  </a:moveTo>
                  <a:cubicBezTo>
                    <a:pt x="19220" y="3295"/>
                    <a:pt x="16475" y="1007"/>
                    <a:pt x="13271" y="275"/>
                  </a:cubicBezTo>
                  <a:cubicBezTo>
                    <a:pt x="9702" y="6224"/>
                    <a:pt x="9702" y="6224"/>
                    <a:pt x="9702" y="6224"/>
                  </a:cubicBezTo>
                  <a:lnTo>
                    <a:pt x="20593" y="6224"/>
                  </a:lnTo>
                  <a:close/>
                  <a:moveTo>
                    <a:pt x="11898" y="15285"/>
                  </a:moveTo>
                  <a:cubicBezTo>
                    <a:pt x="1007" y="15285"/>
                    <a:pt x="1007" y="15285"/>
                    <a:pt x="1007" y="15285"/>
                  </a:cubicBezTo>
                  <a:cubicBezTo>
                    <a:pt x="2380" y="18397"/>
                    <a:pt x="5308" y="20776"/>
                    <a:pt x="8786" y="21417"/>
                  </a:cubicBezTo>
                  <a:cubicBezTo>
                    <a:pt x="8512" y="21234"/>
                    <a:pt x="8512" y="21234"/>
                    <a:pt x="8512" y="21234"/>
                  </a:cubicBezTo>
                  <a:lnTo>
                    <a:pt x="11898" y="15285"/>
                  </a:lnTo>
                  <a:close/>
                  <a:moveTo>
                    <a:pt x="21051" y="7505"/>
                  </a:moveTo>
                  <a:cubicBezTo>
                    <a:pt x="14186" y="7505"/>
                    <a:pt x="14186" y="7505"/>
                    <a:pt x="14186" y="7505"/>
                  </a:cubicBezTo>
                  <a:cubicBezTo>
                    <a:pt x="19678" y="17024"/>
                    <a:pt x="19678" y="17024"/>
                    <a:pt x="19678" y="17024"/>
                  </a:cubicBezTo>
                  <a:cubicBezTo>
                    <a:pt x="20868" y="15285"/>
                    <a:pt x="21600" y="13088"/>
                    <a:pt x="21600" y="10800"/>
                  </a:cubicBezTo>
                  <a:cubicBezTo>
                    <a:pt x="21600" y="9702"/>
                    <a:pt x="21417" y="8603"/>
                    <a:pt x="21051" y="7505"/>
                  </a:cubicBezTo>
                  <a:close/>
                  <a:moveTo>
                    <a:pt x="9885" y="21600"/>
                  </a:moveTo>
                  <a:cubicBezTo>
                    <a:pt x="10159" y="21600"/>
                    <a:pt x="10525" y="21600"/>
                    <a:pt x="10800" y="21600"/>
                  </a:cubicBezTo>
                  <a:cubicBezTo>
                    <a:pt x="13912" y="21600"/>
                    <a:pt x="16749" y="20227"/>
                    <a:pt x="18763" y="18122"/>
                  </a:cubicBezTo>
                  <a:cubicBezTo>
                    <a:pt x="15285" y="12081"/>
                    <a:pt x="15285" y="12081"/>
                    <a:pt x="15285" y="12081"/>
                  </a:cubicBezTo>
                  <a:lnTo>
                    <a:pt x="9885" y="21600"/>
                  </a:lnTo>
                  <a:close/>
                </a:path>
              </a:pathLst>
            </a:custGeom>
            <a:solidFill>
              <a:schemeClr val="accent3">
                <a:hueOff val="-11250001"/>
                <a:satOff val="-14502"/>
                <a:lumOff val="5761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grpSp>
        <p:nvGrpSpPr>
          <p:cNvPr id="928" name="Group 26"/>
          <p:cNvGrpSpPr/>
          <p:nvPr>
            <p:custDataLst>
              <p:tags r:id="rId15"/>
            </p:custDataLst>
          </p:nvPr>
        </p:nvGrpSpPr>
        <p:grpSpPr>
          <a:xfrm>
            <a:off x="1055440" y="3543882"/>
            <a:ext cx="2397304" cy="938301"/>
            <a:chOff x="0" y="0"/>
            <a:chExt cx="2397303" cy="938300"/>
          </a:xfrm>
        </p:grpSpPr>
        <p:sp>
          <p:nvSpPr>
            <p:cNvPr id="926" name="TextBox 27"/>
            <p:cNvSpPr txBox="1"/>
            <p:nvPr>
              <p:custDataLst>
                <p:tags r:id="rId16"/>
              </p:custDataLst>
            </p:nvPr>
          </p:nvSpPr>
          <p:spPr>
            <a:xfrm>
              <a:off x="1165403" y="-1"/>
              <a:ext cx="1231901" cy="319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normAutofit/>
            </a:bodyPr>
            <a:lstStyle>
              <a:lvl1pPr algn="r">
                <a:defRPr sz="1600" b="1">
                  <a:solidFill>
                    <a:schemeClr val="accent1"/>
                  </a:solidFill>
                  <a:latin typeface="方正静蕾简体"/>
                  <a:ea typeface="方正静蕾简体"/>
                  <a:cs typeface="方正静蕾简体"/>
                  <a:sym typeface="方正静蕾简体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  <a:t>标题文本预设</a:t>
              </a:r>
              <a:endParaRPr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  <p:sp>
          <p:nvSpPr>
            <p:cNvPr id="927" name="TextBox 28"/>
            <p:cNvSpPr txBox="1"/>
            <p:nvPr>
              <p:custDataLst>
                <p:tags r:id="rId17"/>
              </p:custDataLst>
            </p:nvPr>
          </p:nvSpPr>
          <p:spPr>
            <a:xfrm>
              <a:off x="-1" y="319533"/>
              <a:ext cx="2397304" cy="6187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/>
            <a:p>
              <a:pPr algn="r">
                <a:lnSpc>
                  <a:spcPct val="120000"/>
                </a:lnSpc>
                <a:defRPr sz="1000"/>
              </a:pPr>
              <a: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  <a:t>此部分内容作为文字排版占位显示 </a:t>
              </a:r>
              <a:b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</a:br>
              <a: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  <a:t>（建议使用主题字体）</a:t>
              </a:r>
              <a:endParaRPr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</p:grpSp>
      <p:grpSp>
        <p:nvGrpSpPr>
          <p:cNvPr id="931" name="Group 33"/>
          <p:cNvGrpSpPr/>
          <p:nvPr>
            <p:custDataLst>
              <p:tags r:id="rId18"/>
            </p:custDataLst>
          </p:nvPr>
        </p:nvGrpSpPr>
        <p:grpSpPr>
          <a:xfrm>
            <a:off x="4359676" y="2994691"/>
            <a:ext cx="2397303" cy="864868"/>
            <a:chOff x="0" y="0"/>
            <a:chExt cx="2397302" cy="864867"/>
          </a:xfrm>
        </p:grpSpPr>
        <p:sp>
          <p:nvSpPr>
            <p:cNvPr id="929" name="TextBox 34"/>
            <p:cNvSpPr txBox="1"/>
            <p:nvPr>
              <p:custDataLst>
                <p:tags r:id="rId19"/>
              </p:custDataLst>
            </p:nvPr>
          </p:nvSpPr>
          <p:spPr>
            <a:xfrm>
              <a:off x="1" y="-1"/>
              <a:ext cx="1231901" cy="319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normAutofit/>
            </a:bodyPr>
            <a:lstStyle>
              <a:lvl1pPr>
                <a:defRPr sz="1600" b="1">
                  <a:solidFill>
                    <a:schemeClr val="accent2"/>
                  </a:solidFill>
                  <a:latin typeface="方正静蕾简体"/>
                  <a:ea typeface="方正静蕾简体"/>
                  <a:cs typeface="方正静蕾简体"/>
                  <a:sym typeface="方正静蕾简体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  <a:t>标题文本预设</a:t>
              </a:r>
              <a:endParaRPr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  <p:sp>
          <p:nvSpPr>
            <p:cNvPr id="930" name="TextBox 35"/>
            <p:cNvSpPr txBox="1"/>
            <p:nvPr>
              <p:custDataLst>
                <p:tags r:id="rId20"/>
              </p:custDataLst>
            </p:nvPr>
          </p:nvSpPr>
          <p:spPr>
            <a:xfrm>
              <a:off x="-1" y="319533"/>
              <a:ext cx="2397304" cy="5453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120000"/>
                </a:lnSpc>
                <a:defRPr sz="1000"/>
              </a:pPr>
              <a: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  <a:t>此部分内容作为文字排版占位显示 </a:t>
              </a:r>
              <a:b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</a:br>
              <a: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  <a:t>（建议使用主题字体）</a:t>
              </a:r>
              <a:endParaRPr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</p:grpSp>
      <p:sp>
        <p:nvSpPr>
          <p:cNvPr id="932" name="TextBox 37"/>
          <p:cNvSpPr txBox="1"/>
          <p:nvPr>
            <p:custDataLst>
              <p:tags r:id="rId21"/>
            </p:custDataLst>
          </p:nvPr>
        </p:nvSpPr>
        <p:spPr>
          <a:xfrm>
            <a:off x="6714490" y="4090670"/>
            <a:ext cx="1231900" cy="3194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0" tIns="0" rIns="0" bIns="0" numCol="1" anchor="ctr"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标题文本预设</a:t>
            </a:r>
            <a:endParaRPr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grpSp>
        <p:nvGrpSpPr>
          <p:cNvPr id="937" name="Group 39"/>
          <p:cNvGrpSpPr/>
          <p:nvPr>
            <p:custDataLst>
              <p:tags r:id="rId22"/>
            </p:custDataLst>
          </p:nvPr>
        </p:nvGrpSpPr>
        <p:grpSpPr>
          <a:xfrm>
            <a:off x="7241447" y="2878086"/>
            <a:ext cx="2397304" cy="864868"/>
            <a:chOff x="0" y="0"/>
            <a:chExt cx="2397302" cy="864867"/>
          </a:xfrm>
        </p:grpSpPr>
        <p:sp>
          <p:nvSpPr>
            <p:cNvPr id="935" name="TextBox 40"/>
            <p:cNvSpPr txBox="1"/>
            <p:nvPr>
              <p:custDataLst>
                <p:tags r:id="rId23"/>
              </p:custDataLst>
            </p:nvPr>
          </p:nvSpPr>
          <p:spPr>
            <a:xfrm>
              <a:off x="1" y="-1"/>
              <a:ext cx="1231901" cy="319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normAutofit/>
            </a:bodyPr>
            <a:lstStyle>
              <a:lvl1pPr>
                <a:defRPr sz="1600" b="1">
                  <a:solidFill>
                    <a:schemeClr val="accent4"/>
                  </a:solidFill>
                  <a:latin typeface="方正静蕾简体"/>
                  <a:ea typeface="方正静蕾简体"/>
                  <a:cs typeface="方正静蕾简体"/>
                  <a:sym typeface="方正静蕾简体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  <a:t>标题文本预设</a:t>
              </a:r>
              <a:endParaRPr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  <p:sp>
          <p:nvSpPr>
            <p:cNvPr id="936" name="TextBox 41"/>
            <p:cNvSpPr txBox="1"/>
            <p:nvPr>
              <p:custDataLst>
                <p:tags r:id="rId24"/>
              </p:custDataLst>
            </p:nvPr>
          </p:nvSpPr>
          <p:spPr>
            <a:xfrm>
              <a:off x="-1" y="319533"/>
              <a:ext cx="2397304" cy="5453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120000"/>
                </a:lnSpc>
                <a:defRPr sz="1000"/>
              </a:pPr>
              <a: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  <a:t>此部分内容作为文字排版占位显示 </a:t>
              </a:r>
              <a:b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</a:br>
              <a: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  <a:t>（建议使用主题字体）</a:t>
              </a:r>
              <a:endParaRPr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</p:grpSp>
      <p:sp>
        <p:nvSpPr>
          <p:cNvPr id="939" name="TextBox 44"/>
          <p:cNvSpPr txBox="1"/>
          <p:nvPr>
            <p:custDataLst>
              <p:tags r:id="rId25"/>
            </p:custDataLst>
          </p:nvPr>
        </p:nvSpPr>
        <p:spPr>
          <a:xfrm>
            <a:off x="8829040" y="1923415"/>
            <a:ext cx="2397125" cy="5454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rmAutofit/>
          </a:bodyPr>
          <a:lstStyle/>
          <a:p>
            <a:pPr>
              <a:lnSpc>
                <a:spcPct val="120000"/>
              </a:lnSpc>
              <a:defRPr sz="1000"/>
            </a:pP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此部分内容作为文字排版占位显示 </a:t>
            </a:r>
            <a:b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</a:b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（建议使用主题字体）</a:t>
            </a:r>
            <a:endParaRPr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sp>
        <p:nvSpPr>
          <p:cNvPr id="941" name="Title 6"/>
          <p:cNvSpPr txBox="1"/>
          <p:nvPr/>
        </p:nvSpPr>
        <p:spPr>
          <a:xfrm>
            <a:off x="2567940" y="356627"/>
            <a:ext cx="7518400" cy="4713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algn="ctr" defTabSz="603250">
              <a:lnSpc>
                <a:spcPct val="72000"/>
              </a:lnSpc>
              <a:defRPr sz="2180">
                <a:solidFill>
                  <a:schemeClr val="accent1"/>
                </a:solidFill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方正静蕾简体"/>
              </a:rPr>
              <a:t>组织结构图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方正静蕾简体"/>
              </a:rPr>
              <a:t>(OBS)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方正静蕾简体"/>
            </a:endParaRPr>
          </a:p>
        </p:txBody>
      </p:sp>
      <p:pic>
        <p:nvPicPr>
          <p:cNvPr id="3" name="图片 3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30" y="1775460"/>
            <a:ext cx="12306935" cy="2679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Title 6"/>
          <p:cNvSpPr txBox="1"/>
          <p:nvPr/>
        </p:nvSpPr>
        <p:spPr>
          <a:xfrm>
            <a:off x="2336800" y="356627"/>
            <a:ext cx="7518400" cy="4713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algn="ctr" defTabSz="603250">
              <a:lnSpc>
                <a:spcPct val="72000"/>
              </a:lnSpc>
              <a:defRPr sz="2180">
                <a:solidFill>
                  <a:schemeClr val="accent1"/>
                </a:solidFill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方正静蕾简体"/>
                <a:sym typeface="方正静蕾简体"/>
              </a:rPr>
              <a:t>干系人分析矩阵（一）</a:t>
            </a:r>
            <a:endParaRPr 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方正静蕾简体"/>
              <a:sym typeface="方正静蕾简体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127760" y="1236345"/>
          <a:ext cx="10233660" cy="5048250"/>
        </p:xfrm>
        <a:graphic>
          <a:graphicData uri="http://schemas.openxmlformats.org/drawingml/2006/table">
            <a:tbl>
              <a:tblPr/>
              <a:tblGrid>
                <a:gridCol w="2558415"/>
                <a:gridCol w="2558415"/>
                <a:gridCol w="2558415"/>
                <a:gridCol w="2558415"/>
              </a:tblGrid>
              <a:tr h="443865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干系人</a:t>
                      </a:r>
                      <a:endParaRPr lang="zh-CN" sz="14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影响力</a:t>
                      </a:r>
                      <a:endParaRPr lang="zh-CN" sz="14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关注点</a:t>
                      </a:r>
                      <a:endParaRPr lang="zh-CN" sz="14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沟通策略</a:t>
                      </a:r>
                      <a:r>
                        <a:rPr lang="zh-CN" altLang="en-US" sz="1400" b="1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400" b="1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/ </a:t>
                      </a:r>
                      <a:r>
                        <a:rPr lang="zh-CN" sz="14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联系方式</a:t>
                      </a:r>
                      <a:endParaRPr lang="zh-CN" sz="14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096010"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信息中心</a:t>
                      </a:r>
                      <a:endParaRPr lang="zh-CN" sz="14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  <a:endParaRPr lang="zh-CN" sz="1400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接口对接进度、数据安全合规性、部署环境准备</a:t>
                      </a:r>
                      <a:endParaRPr lang="zh-CN" sz="1400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每周一次：邮件 </a:t>
                      </a:r>
                      <a:r>
                        <a:rPr lang="en-US" altLang="zh-CN" sz="14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+ </a:t>
                      </a: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电话跟进</a:t>
                      </a:r>
                      <a:br>
                        <a:rPr lang="zh-CN" altLang="en-US" sz="14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</a:br>
                      <a:r>
                        <a:rPr lang="en-US" altLang="zh-CN" sz="14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重点：接口开发进度、测试环境资源申请</a:t>
                      </a:r>
                      <a:endParaRPr lang="zh-CN" sz="1400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05865"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教务处</a:t>
                      </a:r>
                      <a:r>
                        <a:rPr lang="zh-CN" altLang="en-US" sz="1400" b="1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400" b="1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/ </a:t>
                      </a:r>
                      <a:r>
                        <a:rPr lang="zh-CN" sz="14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学工部</a:t>
                      </a:r>
                      <a:endParaRPr lang="zh-CN" sz="14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  <a:endParaRPr lang="zh-CN" sz="1400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数据准确性、知识库内容合规性、需求响应速度</a:t>
                      </a:r>
                      <a:endParaRPr lang="zh-CN" sz="1400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每两周一次：线下会议 </a:t>
                      </a:r>
                      <a:r>
                        <a:rPr lang="en-US" altLang="zh-CN" sz="14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+ </a:t>
                      </a: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会议纪要</a:t>
                      </a:r>
                      <a:br>
                        <a:rPr lang="zh-CN" altLang="en-US" sz="14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</a:br>
                      <a:r>
                        <a:rPr lang="en-US" altLang="zh-CN" sz="14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重点：政策文档更新、问答内容审核反馈</a:t>
                      </a:r>
                      <a:endParaRPr lang="zh-CN" sz="1400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05865"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师生用户</a:t>
                      </a:r>
                      <a:endParaRPr lang="zh-CN" sz="14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  <a:endParaRPr lang="zh-CN" sz="1400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功能易用性、回答准确性、问题解决效率</a:t>
                      </a:r>
                      <a:endParaRPr lang="zh-CN" sz="1400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每轮测试后：线上问卷 </a:t>
                      </a:r>
                      <a:r>
                        <a:rPr lang="en-US" altLang="zh-CN" sz="14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+ </a:t>
                      </a: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焦点小组</a:t>
                      </a:r>
                      <a:br>
                        <a:rPr lang="zh-CN" altLang="en-US" sz="14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</a:br>
                      <a:r>
                        <a:rPr lang="en-US" altLang="zh-CN" sz="14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重点：界面交互体验、高频问题优化</a:t>
                      </a:r>
                      <a:endParaRPr lang="zh-CN" sz="1400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096645"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开发团队（</a:t>
                      </a:r>
                      <a:r>
                        <a:rPr lang="en-US" altLang="zh-CN" sz="1400" b="1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5 </a:t>
                      </a:r>
                      <a:r>
                        <a:rPr lang="zh-CN" sz="14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人）</a:t>
                      </a:r>
                      <a:endParaRPr lang="zh-CN" sz="14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  <a:endParaRPr lang="zh-CN" sz="1400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任务优先级、资源分配、技术难点突破</a:t>
                      </a:r>
                      <a:endParaRPr lang="zh-CN" sz="1400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每日：</a:t>
                      </a:r>
                      <a:r>
                        <a:rPr lang="en-US" altLang="zh-CN" sz="14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10 </a:t>
                      </a: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分钟站会（钉钉 </a:t>
                      </a:r>
                      <a:r>
                        <a:rPr lang="en-US" altLang="zh-CN" sz="14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/ </a:t>
                      </a: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线下）</a:t>
                      </a:r>
                      <a:br>
                        <a:rPr lang="zh-CN" altLang="en-US" sz="14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</a:br>
                      <a:r>
                        <a:rPr lang="en-US" altLang="zh-CN" sz="14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重点：任务完成率、阻塞问题升级</a:t>
                      </a:r>
                      <a:endParaRPr lang="zh-CN" sz="1400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725170" y="1052830"/>
          <a:ext cx="10741660" cy="5068570"/>
        </p:xfrm>
        <a:graphic>
          <a:graphicData uri="http://schemas.openxmlformats.org/drawingml/2006/table">
            <a:tbl>
              <a:tblPr/>
              <a:tblGrid>
                <a:gridCol w="2985770"/>
                <a:gridCol w="1358900"/>
                <a:gridCol w="1359535"/>
                <a:gridCol w="5037455"/>
              </a:tblGrid>
              <a:tr h="1513840"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 b="1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分管</a:t>
                      </a:r>
                      <a:r>
                        <a:rPr lang="zh-CN" sz="20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校领导</a:t>
                      </a:r>
                      <a:endParaRPr lang="zh-CN" sz="20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20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  <a:endParaRPr lang="zh-CN" sz="2000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项目进度、资源审批、风险应对方案</a:t>
                      </a:r>
                      <a:endParaRPr lang="zh-CN" sz="1400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sz="16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每月一次：正式汇报会</a:t>
                      </a:r>
                      <a:br>
                        <a:rPr lang="zh-CN" altLang="en-US" sz="16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</a:br>
                      <a:r>
                        <a:rPr lang="en-US" altLang="zh-CN" sz="16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sz="16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重点：里程碑成果展示、重大风险预警</a:t>
                      </a:r>
                      <a:endParaRPr lang="zh-CN" sz="1600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0"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 b="1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IT </a:t>
                      </a:r>
                      <a:r>
                        <a:rPr lang="zh-CN" sz="20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运维团队</a:t>
                      </a:r>
                      <a:endParaRPr lang="zh-CN" sz="20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20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</a:t>
                      </a:r>
                      <a:endParaRPr lang="zh-CN" sz="2000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系统稳定性、故障响应速度、资源使用效率</a:t>
                      </a:r>
                      <a:endParaRPr lang="zh-CN" sz="1400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sz="16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按需：紧急问题即时沟通 </a:t>
                      </a:r>
                      <a:r>
                        <a:rPr lang="en-US" altLang="zh-CN" sz="16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+ </a:t>
                      </a:r>
                      <a:r>
                        <a:rPr lang="zh-CN" sz="16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月度运维报告</a:t>
                      </a:r>
                      <a:br>
                        <a:rPr lang="zh-CN" altLang="en-US" sz="16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</a:br>
                      <a:r>
                        <a:rPr lang="en-US" altLang="zh-CN" sz="16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sz="16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重点：服务器负载监控、应急预案执行情况</a:t>
                      </a:r>
                      <a:endParaRPr lang="zh-CN" sz="1600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6730"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20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课程任课教师</a:t>
                      </a:r>
                      <a:endParaRPr lang="zh-CN" sz="20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20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</a:t>
                      </a:r>
                      <a:endParaRPr lang="zh-CN" sz="2000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项目方向符合课程要求、验收标准达成率</a:t>
                      </a:r>
                      <a:endParaRPr lang="zh-CN" sz="1400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sz="16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关键节点：线下评审会 </a:t>
                      </a:r>
                      <a:r>
                        <a:rPr lang="en-US" altLang="zh-CN" sz="16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+ </a:t>
                      </a:r>
                      <a:r>
                        <a:rPr lang="zh-CN" sz="16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邮件确认</a:t>
                      </a:r>
                      <a:br>
                        <a:rPr lang="zh-CN" altLang="en-US" sz="16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</a:br>
                      <a:r>
                        <a:rPr lang="en-US" altLang="zh-CN" sz="16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sz="16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重点：原型功能符合度、文档完整性</a:t>
                      </a:r>
                      <a:endParaRPr lang="zh-CN" sz="1600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015865" y="404495"/>
            <a:ext cx="264160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方正静蕾简体"/>
                <a:sym typeface="方正静蕾简体"/>
              </a:rPr>
              <a:t>干系人分析矩阵（二）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Title 6"/>
          <p:cNvSpPr txBox="1"/>
          <p:nvPr/>
        </p:nvSpPr>
        <p:spPr>
          <a:xfrm>
            <a:off x="2336800" y="356627"/>
            <a:ext cx="7518400" cy="4713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algn="ctr" defTabSz="603250">
              <a:lnSpc>
                <a:spcPct val="72000"/>
              </a:lnSpc>
              <a:defRPr sz="2180">
                <a:solidFill>
                  <a:schemeClr val="accent1"/>
                </a:solidFill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静蕾简体"/>
                <a:ea typeface="宋体" panose="02010600030101010101" pitchFamily="2" charset="-122"/>
                <a:cs typeface="方正静蕾简体"/>
                <a:sym typeface="方正静蕾简体"/>
              </a:rPr>
              <a:t>专项子计划</a:t>
            </a:r>
            <a:endParaRPr 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静蕾简体"/>
              <a:ea typeface="宋体" panose="02010600030101010101" pitchFamily="2" charset="-122"/>
              <a:cs typeface="方正静蕾简体"/>
              <a:sym typeface="方正静蕾简体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38450" y="925195"/>
            <a:ext cx="7145020" cy="3728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latin typeface="Segoe UI" panose="020B0502040204020203"/>
                <a:ea typeface="黑体" panose="02010609060101010101" charset="-122"/>
              </a:rPr>
              <a:t>风险识别与分类</a:t>
            </a:r>
            <a:endParaRPr lang="zh-CN" altLang="en-US" sz="2400">
              <a:latin typeface="Segoe UI" panose="020B0502040204020203"/>
              <a:ea typeface="黑体" panose="02010609060101010101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技术风险：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LLM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模型性能不足、接口集成失败、系统响应延迟、多轮交互逻辑缺陷。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需求风险：用户需求变更频繁、功能优先级调整导致开发延期。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安全风险：用户隐私泄露、数据存储不合规、恶意内容（如吐槽区敏感信息）。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资源风险：开发人员经验不足、硬件资源不足、第三方服务（如云平台）不可用。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用户风险：师生接受度低、功能使用率未达预期。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风险评估方法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概率影响矩阵：按发生概率（高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低）和影响程度（严重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中等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轻微）对风险排序。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专家评审：邀请指导老师和信息化部门人员参与风险评估。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55595" y="692785"/>
            <a:ext cx="6875780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latin typeface="Segoe UI" panose="020B0502040204020203"/>
                <a:ea typeface="黑体" panose="02010609060101010101" charset="-122"/>
              </a:rPr>
              <a:t>风险应对策略</a:t>
            </a:r>
            <a:endParaRPr lang="zh-CN" altLang="en-US" sz="2000">
              <a:latin typeface="Segoe UI" panose="020B0502040204020203"/>
              <a:ea typeface="黑体" panose="02010609060101010101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技术风险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采用分阶段开发，优先验证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LLM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核心功能；预留备用技术方案（如规则引擎兜底）。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需求风险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多轮原型评审确认需求，建立变更控制流程（需信息中心签字确认）。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安全风险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数据加密存储，内容审核模块开发，定期安全渗透测试。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资源风险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提前申请校内服务器资源，与云服务商签订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SLA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协议；安排技术培训。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用户风险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上线前开展试点测试，设计用户激励活动（如积分奖励）。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latin typeface="Segoe UI" panose="020B0502040204020203"/>
                <a:ea typeface="黑体" panose="02010609060101010101" charset="-122"/>
              </a:rPr>
              <a:t> </a:t>
            </a:r>
            <a:r>
              <a:rPr lang="zh-CN" altLang="en-US" sz="2000">
                <a:latin typeface="Segoe UI" panose="020B0502040204020203"/>
                <a:ea typeface="黑体" panose="02010609060101010101" charset="-122"/>
              </a:rPr>
              <a:t>风险监控机制</a:t>
            </a:r>
            <a:endParaRPr lang="zh-CN" altLang="en-US" sz="2000">
              <a:latin typeface="Segoe UI" panose="020B0502040204020203"/>
              <a:ea typeface="黑体" panose="02010609060101010101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周例会跟踪：每周开发会议更新风险登记册，标注状态（开放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已关闭）。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关键节点检查：在需求确认、原型交付、测试上线阶段进行专项风险评估。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应急响应：预留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10%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预算作为应急储备，重大问题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24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小时内启动预案。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TextBox 9"/>
          <p:cNvSpPr txBox="1"/>
          <p:nvPr/>
        </p:nvSpPr>
        <p:spPr>
          <a:xfrm>
            <a:off x="4941466" y="3405156"/>
            <a:ext cx="2298701" cy="46166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normAutofit/>
          </a:bodyPr>
          <a:lstStyle>
            <a:lvl1pPr algn="ctr" defTabSz="786130">
              <a:defRPr sz="2580" b="1"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标题文本预设</a:t>
            </a:r>
            <a:endParaRPr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91585" y="692785"/>
            <a:ext cx="5080000" cy="645160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algn="l" defTabSz="266700">
              <a:spcBef>
                <a:spcPts val="500"/>
              </a:spcBef>
              <a:spcAft>
                <a:spcPts val="500"/>
              </a:spcAft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资源预算计划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551815" y="1485265"/>
          <a:ext cx="10476230" cy="4587240"/>
        </p:xfrm>
        <a:graphic>
          <a:graphicData uri="http://schemas.openxmlformats.org/drawingml/2006/table">
            <a:tbl>
              <a:tblPr/>
              <a:tblGrid>
                <a:gridCol w="2491740"/>
                <a:gridCol w="5576570"/>
                <a:gridCol w="2407920"/>
              </a:tblGrid>
              <a:tr h="404495"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28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</a:t>
                      </a:r>
                      <a:endParaRPr lang="zh-CN" sz="28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28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明细</a:t>
                      </a:r>
                      <a:endParaRPr lang="zh-CN" sz="28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28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金额（元）</a:t>
                      </a:r>
                      <a:endParaRPr lang="zh-CN" sz="28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4495"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800" b="1">
                          <a:latin typeface="Calibri" panose="020F0502020204030204"/>
                          <a:ea typeface="宋体" panose="02010600030101010101" pitchFamily="2" charset="-122"/>
                        </a:rPr>
                        <a:t>1. </a:t>
                      </a:r>
                      <a:r>
                        <a:rPr lang="zh-CN" sz="28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基础工具</a:t>
                      </a:r>
                      <a:endParaRPr lang="zh-CN" sz="28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2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腾讯云学生服务器（</a:t>
                      </a:r>
                      <a:r>
                        <a:rPr lang="en-US" altLang="zh-CN" sz="2800">
                          <a:latin typeface="Calibri" panose="020F0502020204030204"/>
                          <a:ea typeface="宋体" panose="02010600030101010101" pitchFamily="2" charset="-122"/>
                        </a:rPr>
                        <a:t>1 </a:t>
                      </a:r>
                      <a:r>
                        <a:rPr lang="zh-CN" sz="2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年）</a:t>
                      </a:r>
                      <a:endParaRPr lang="zh-CN" sz="2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800">
                          <a:latin typeface="Calibri" panose="020F0502020204030204"/>
                          <a:ea typeface="宋体" panose="02010600030101010101" pitchFamily="2" charset="-122"/>
                        </a:rPr>
                        <a:t>200</a:t>
                      </a:r>
                      <a:endParaRPr lang="en-US" altLang="zh-CN" sz="28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4495"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800" b="1">
                          <a:latin typeface="Calibri" panose="020F0502020204030204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2800" b="1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800">
                          <a:latin typeface="Calibri" panose="020F0502020204030204"/>
                          <a:ea typeface="Calibri" panose="020F0502020204030204"/>
                        </a:rPr>
                        <a:t>Deep</a:t>
                      </a:r>
                      <a:r>
                        <a:rPr lang="en-US" altLang="zh-CN" sz="2800">
                          <a:latin typeface="Calibri" panose="020F0502020204030204"/>
                          <a:ea typeface="宋体" panose="02010600030101010101" pitchFamily="2" charset="-122"/>
                        </a:rPr>
                        <a:t>SeekApi</a:t>
                      </a:r>
                      <a:endParaRPr lang="en-US" altLang="zh-CN" sz="28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800">
                          <a:latin typeface="Calibri" panose="020F0502020204030204"/>
                          <a:ea typeface="Calibri" panose="020F0502020204030204"/>
                        </a:rPr>
                        <a:t>5</a:t>
                      </a:r>
                      <a:r>
                        <a:rPr lang="en-US" altLang="zh-CN" sz="2800">
                          <a:latin typeface="Calibri" panose="020F0502020204030204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28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4495"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800" b="1">
                          <a:latin typeface="Calibri" panose="020F0502020204030204"/>
                          <a:ea typeface="宋体" panose="02010600030101010101" pitchFamily="2" charset="-122"/>
                        </a:rPr>
                        <a:t>2. </a:t>
                      </a:r>
                      <a:r>
                        <a:rPr lang="zh-CN" sz="28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调研费用</a:t>
                      </a:r>
                      <a:endParaRPr lang="zh-CN" sz="28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2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纸质问卷打印</a:t>
                      </a:r>
                      <a:r>
                        <a:rPr lang="zh-CN" altLang="en-US" sz="2800">
                          <a:latin typeface="Calibri" panose="020F0502020204030204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2800">
                          <a:latin typeface="Calibri" panose="020F0502020204030204"/>
                          <a:ea typeface="宋体" panose="02010600030101010101" pitchFamily="2" charset="-122"/>
                        </a:rPr>
                        <a:t>+ </a:t>
                      </a:r>
                      <a:r>
                        <a:rPr lang="zh-CN" sz="2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文具</a:t>
                      </a:r>
                      <a:endParaRPr lang="zh-CN" sz="2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800">
                          <a:latin typeface="Calibri" panose="020F0502020204030204"/>
                          <a:ea typeface="宋体" panose="02010600030101010101" pitchFamily="2" charset="-122"/>
                        </a:rPr>
                        <a:t>100</a:t>
                      </a:r>
                      <a:endParaRPr lang="en-US" altLang="zh-CN" sz="28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4495"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800" b="1">
                          <a:latin typeface="Calibri" panose="020F0502020204030204"/>
                          <a:ea typeface="宋体" panose="02010600030101010101" pitchFamily="2" charset="-122"/>
                        </a:rPr>
                        <a:t>3. </a:t>
                      </a:r>
                      <a:r>
                        <a:rPr lang="zh-CN" sz="28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人力成本</a:t>
                      </a:r>
                      <a:endParaRPr lang="zh-CN" sz="28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2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组内成员餐饮补贴</a:t>
                      </a:r>
                      <a:endParaRPr lang="zh-CN" sz="2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800">
                          <a:latin typeface="Calibri" panose="020F0502020204030204"/>
                          <a:ea typeface="Calibri" panose="020F0502020204030204"/>
                        </a:rPr>
                        <a:t>1000</a:t>
                      </a:r>
                      <a:endParaRPr lang="en-US" altLang="zh-CN" sz="2800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4495"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800" b="1">
                          <a:latin typeface="Calibri" panose="020F0502020204030204"/>
                          <a:ea typeface="宋体" panose="02010600030101010101" pitchFamily="2" charset="-122"/>
                        </a:rPr>
                        <a:t>4. </a:t>
                      </a:r>
                      <a:r>
                        <a:rPr lang="zh-CN" sz="28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应急储备</a:t>
                      </a:r>
                      <a:endParaRPr lang="zh-CN" sz="28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2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备用金</a:t>
                      </a:r>
                      <a:endParaRPr lang="zh-CN" sz="2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800">
                          <a:latin typeface="Calibri" panose="020F0502020204030204"/>
                          <a:ea typeface="宋体" panose="02010600030101010101" pitchFamily="2" charset="-122"/>
                        </a:rPr>
                        <a:t>500</a:t>
                      </a:r>
                      <a:endParaRPr lang="en-US" altLang="zh-CN" sz="28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4495"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28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总计</a:t>
                      </a:r>
                      <a:endParaRPr lang="zh-CN" sz="28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800">
                          <a:latin typeface="Calibri" panose="020F0502020204030204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28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800">
                          <a:latin typeface="Calibri" panose="020F0502020204030204"/>
                          <a:ea typeface="Calibri" panose="020F0502020204030204"/>
                        </a:rPr>
                        <a:t>1</a:t>
                      </a:r>
                      <a:r>
                        <a:rPr lang="en-US" altLang="zh-CN" sz="2800">
                          <a:latin typeface="Calibri" panose="020F0502020204030204"/>
                          <a:ea typeface="宋体" panose="02010600030101010101" pitchFamily="2" charset="-122"/>
                        </a:rPr>
                        <a:t>350</a:t>
                      </a:r>
                      <a:endParaRPr lang="en-US" altLang="zh-CN" sz="28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90420" y="1556385"/>
            <a:ext cx="8011160" cy="34137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小组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分工</a:t>
            </a:r>
            <a:b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郭伟进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：组长，负责项目章程，汇总项目计划</a:t>
            </a:r>
            <a:b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b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kumimoji="0" lang="zh-CN" altLang="en-US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范品樟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：风险分析</a:t>
            </a: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（</a:t>
            </a: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5/5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）</a:t>
            </a:r>
            <a:b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b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kumimoji="0" lang="zh-CN" altLang="en-US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阮精特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：可行性分析</a:t>
            </a:r>
            <a:r>
              <a:rPr lang="zh-CN" altLang="en-US">
                <a:ea typeface="宋体" panose="02010600030101010101" pitchFamily="2" charset="-122"/>
                <a:sym typeface="Arial" panose="020B0604020202020204"/>
              </a:rPr>
              <a:t>（</a:t>
            </a:r>
            <a:r>
              <a:rPr lang="en-US" altLang="zh-CN">
                <a:ea typeface="宋体" panose="02010600030101010101" pitchFamily="2" charset="-122"/>
                <a:sym typeface="Arial" panose="020B0604020202020204"/>
              </a:rPr>
              <a:t>5/5</a:t>
            </a:r>
            <a:r>
              <a:rPr lang="zh-CN" altLang="en-US">
                <a:ea typeface="宋体" panose="02010600030101010101" pitchFamily="2" charset="-122"/>
                <a:sym typeface="Arial" panose="020B0604020202020204"/>
              </a:rPr>
              <a:t>）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b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kumimoji="0" lang="zh-CN" altLang="en-US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林锴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：资源分配分析</a:t>
            </a:r>
            <a:r>
              <a:rPr lang="zh-CN" altLang="en-US">
                <a:ea typeface="宋体" panose="02010600030101010101" pitchFamily="2" charset="-122"/>
                <a:sym typeface="Arial" panose="020B0604020202020204"/>
              </a:rPr>
              <a:t>（</a:t>
            </a:r>
            <a:r>
              <a:rPr lang="en-US" altLang="zh-CN">
                <a:ea typeface="宋体" panose="02010600030101010101" pitchFamily="2" charset="-122"/>
                <a:sym typeface="Arial" panose="020B0604020202020204"/>
              </a:rPr>
              <a:t>5/5</a:t>
            </a:r>
            <a:r>
              <a:rPr lang="zh-CN" altLang="en-US">
                <a:ea typeface="宋体" panose="02010600030101010101" pitchFamily="2" charset="-122"/>
                <a:sym typeface="Arial" panose="020B0604020202020204"/>
              </a:rPr>
              <a:t>）</a:t>
            </a:r>
            <a:b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b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kumimoji="0" lang="zh-CN" altLang="en-US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麻克强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：</a:t>
            </a: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ppt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制作</a:t>
            </a:r>
            <a:r>
              <a:rPr lang="zh-CN" altLang="en-US">
                <a:ea typeface="宋体" panose="02010600030101010101" pitchFamily="2" charset="-122"/>
                <a:sym typeface="Arial" panose="020B0604020202020204"/>
              </a:rPr>
              <a:t>（</a:t>
            </a:r>
            <a:r>
              <a:rPr lang="en-US" altLang="zh-CN">
                <a:ea typeface="宋体" panose="02010600030101010101" pitchFamily="2" charset="-122"/>
                <a:sym typeface="Arial" panose="020B0604020202020204"/>
              </a:rPr>
              <a:t>4/5</a:t>
            </a:r>
            <a:r>
              <a:rPr lang="zh-CN" altLang="en-US">
                <a:ea typeface="宋体" panose="02010600030101010101" pitchFamily="2" charset="-122"/>
                <a:sym typeface="Arial" panose="020B0604020202020204"/>
              </a:rPr>
              <a:t>）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1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6" name="图片 2" descr="图片 2"/>
          <p:cNvPicPr>
            <a:picLocks noChangeAspect="1"/>
          </p:cNvPicPr>
          <p:nvPr/>
        </p:nvPicPr>
        <p:blipFill>
          <a:blip r:embed="rId1"/>
          <a:srcRect l="9623" r="6132"/>
          <a:stretch>
            <a:fillRect/>
          </a:stretch>
        </p:blipFill>
        <p:spPr>
          <a:xfrm rot="5400000">
            <a:off x="2666999" y="-2667000"/>
            <a:ext cx="6858001" cy="121920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87" name="[动画大师]_Straight Connector 4"/>
          <p:cNvSpPr/>
          <p:nvPr/>
        </p:nvSpPr>
        <p:spPr>
          <a:xfrm>
            <a:off x="-1" y="2867310"/>
            <a:ext cx="10023895" cy="1"/>
          </a:xfrm>
          <a:prstGeom prst="line">
            <a:avLst/>
          </a:prstGeom>
          <a:ln w="6350">
            <a:solidFill>
              <a:srgbClr val="FEE39A">
                <a:alpha val="47000"/>
              </a:srgbClr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1188" name="[动画大师]_Straight Connector 4"/>
          <p:cNvSpPr/>
          <p:nvPr/>
        </p:nvSpPr>
        <p:spPr>
          <a:xfrm>
            <a:off x="12191999" y="4283154"/>
            <a:ext cx="10023895" cy="1"/>
          </a:xfrm>
          <a:prstGeom prst="line">
            <a:avLst/>
          </a:prstGeom>
          <a:ln w="12700">
            <a:solidFill>
              <a:srgbClr val="FEE39A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1189" name="[动画大师]_Straight Connector 2"/>
          <p:cNvSpPr/>
          <p:nvPr/>
        </p:nvSpPr>
        <p:spPr>
          <a:xfrm flipH="1" flipV="1">
            <a:off x="-7953829" y="594616"/>
            <a:ext cx="7953830" cy="1"/>
          </a:xfrm>
          <a:prstGeom prst="line">
            <a:avLst/>
          </a:prstGeom>
          <a:ln w="6350">
            <a:solidFill>
              <a:srgbClr val="FEE39A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1190" name="[动画大师]_Straight Connector 4"/>
          <p:cNvSpPr/>
          <p:nvPr/>
        </p:nvSpPr>
        <p:spPr>
          <a:xfrm>
            <a:off x="12192000" y="2070897"/>
            <a:ext cx="6096001" cy="1"/>
          </a:xfrm>
          <a:prstGeom prst="line">
            <a:avLst/>
          </a:prstGeom>
          <a:ln w="6350">
            <a:solidFill>
              <a:srgbClr val="FEE39A"/>
            </a:solidFill>
            <a:miter/>
          </a:ln>
        </p:spPr>
        <p:txBody>
          <a:bodyPr lIns="45719" rIns="45719"/>
          <a:lstStyle/>
          <a:p/>
        </p:txBody>
      </p:sp>
      <p:grpSp>
        <p:nvGrpSpPr>
          <p:cNvPr id="1194" name="PA_圆角矩形 1"/>
          <p:cNvGrpSpPr/>
          <p:nvPr/>
        </p:nvGrpSpPr>
        <p:grpSpPr>
          <a:xfrm>
            <a:off x="5312188" y="4796694"/>
            <a:ext cx="1567625" cy="387078"/>
            <a:chOff x="0" y="0"/>
            <a:chExt cx="1567624" cy="387077"/>
          </a:xfrm>
        </p:grpSpPr>
        <p:sp>
          <p:nvSpPr>
            <p:cNvPr id="1192" name="圆角矩形"/>
            <p:cNvSpPr/>
            <p:nvPr/>
          </p:nvSpPr>
          <p:spPr>
            <a:xfrm>
              <a:off x="0" y="0"/>
              <a:ext cx="1567624" cy="38707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1193" name="2018.01.01"/>
            <p:cNvSpPr txBox="1"/>
            <p:nvPr/>
          </p:nvSpPr>
          <p:spPr>
            <a:xfrm>
              <a:off x="56685" y="10022"/>
              <a:ext cx="1454253" cy="367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595959"/>
                  </a:solidFill>
                </a:defRPr>
              </a:lvl1pPr>
            </a:lstStyle>
            <a:p>
              <a:r>
                <a:t>20</a:t>
              </a:r>
              <a:r>
                <a:rPr lang="en-US"/>
                <a:t>25.3.16</a:t>
              </a:r>
              <a:endParaRPr lang="en-US"/>
            </a:p>
          </p:txBody>
        </p:sp>
      </p:grpSp>
      <p:sp>
        <p:nvSpPr>
          <p:cNvPr id="1195" name="PA_文本框 1"/>
          <p:cNvSpPr txBox="1"/>
          <p:nvPr/>
        </p:nvSpPr>
        <p:spPr>
          <a:xfrm>
            <a:off x="2628898" y="1611206"/>
            <a:ext cx="6934204" cy="1259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6600" b="1">
                <a:solidFill>
                  <a:srgbClr val="01083E"/>
                </a:solidFill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感谢聆听</a:t>
            </a:r>
            <a:endParaRPr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PA_MH_Number_2">
            <a:hlinkClick r:id="rId1" action="ppaction://hlinksldjump"/>
          </p:cNvPr>
          <p:cNvGrpSpPr/>
          <p:nvPr>
            <p:custDataLst>
              <p:tags r:id="rId2"/>
            </p:custDataLst>
          </p:nvPr>
        </p:nvGrpSpPr>
        <p:grpSpPr>
          <a:xfrm>
            <a:off x="5079422" y="2891338"/>
            <a:ext cx="573159" cy="496369"/>
            <a:chOff x="0" y="0"/>
            <a:chExt cx="573157" cy="496368"/>
          </a:xfrm>
        </p:grpSpPr>
        <p:sp>
          <p:nvSpPr>
            <p:cNvPr id="239" name="形状"/>
            <p:cNvSpPr/>
            <p:nvPr>
              <p:custDataLst>
                <p:tags r:id="rId3"/>
              </p:custDataLst>
            </p:nvPr>
          </p:nvSpPr>
          <p:spPr>
            <a:xfrm>
              <a:off x="-1" y="-1"/>
              <a:ext cx="573159" cy="496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0"/>
                  </a:move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0" y="10800"/>
                  </a:lnTo>
                  <a:lnTo>
                    <a:pt x="5400" y="0"/>
                  </a:lnTo>
                  <a:close/>
                </a:path>
              </a:pathLst>
            </a:custGeom>
            <a:solidFill>
              <a:srgbClr val="5FB6C3"/>
            </a:solidFill>
            <a:ln w="38100" cap="flat">
              <a:solidFill>
                <a:srgbClr val="C9E6E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240" name="2"/>
            <p:cNvSpPr txBox="1"/>
            <p:nvPr>
              <p:custDataLst>
                <p:tags r:id="rId4"/>
              </p:custDataLst>
            </p:nvPr>
          </p:nvSpPr>
          <p:spPr>
            <a:xfrm>
              <a:off x="0" y="50800"/>
              <a:ext cx="573158" cy="3947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244" name="PA_MH_Entry_2">
            <a:hlinkClick r:id="rId1" action="ppaction://hlinksldjump"/>
          </p:cNvPr>
          <p:cNvGrpSpPr/>
          <p:nvPr>
            <p:custDataLst>
              <p:tags r:id="rId5"/>
            </p:custDataLst>
          </p:nvPr>
        </p:nvGrpSpPr>
        <p:grpSpPr>
          <a:xfrm>
            <a:off x="5754180" y="2745047"/>
            <a:ext cx="4698999" cy="661118"/>
            <a:chOff x="0" y="0"/>
            <a:chExt cx="4698998" cy="661117"/>
          </a:xfrm>
        </p:grpSpPr>
        <p:sp>
          <p:nvSpPr>
            <p:cNvPr id="242" name="形状"/>
            <p:cNvSpPr/>
            <p:nvPr>
              <p:custDataLst>
                <p:tags r:id="rId6"/>
              </p:custDataLst>
            </p:nvPr>
          </p:nvSpPr>
          <p:spPr>
            <a:xfrm>
              <a:off x="0" y="-1"/>
              <a:ext cx="4698999" cy="661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C9E6EB"/>
              </a:solidFill>
              <a:custDash>
                <a:ds d="300000" sp="400000"/>
              </a:custDash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243" name="请在此处输入您的标题"/>
            <p:cNvSpPr txBox="1"/>
            <p:nvPr>
              <p:custDataLst>
                <p:tags r:id="rId7"/>
              </p:custDataLst>
            </p:nvPr>
          </p:nvSpPr>
          <p:spPr>
            <a:xfrm>
              <a:off x="0" y="-1"/>
              <a:ext cx="4698999" cy="6611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rmAutofit/>
            </a:bodyPr>
            <a:lstStyle>
              <a:lvl1pPr algn="ctr">
                <a:lnSpc>
                  <a:spcPct val="130000"/>
                </a:lnSpc>
                <a:defRPr sz="2800">
                  <a:latin typeface="方正静蕾简体"/>
                  <a:ea typeface="方正静蕾简体"/>
                  <a:cs typeface="方正静蕾简体"/>
                  <a:sym typeface="方正静蕾简体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zh-CN">
                  <a:latin typeface="方正静蕾简体"/>
                  <a:ea typeface="方正静蕾简体"/>
                  <a:cs typeface="方正静蕾简体"/>
                  <a:sym typeface="方正静蕾简体"/>
                </a:rPr>
                <a:t>工作分解结构</a:t>
              </a:r>
              <a:endParaRPr lang="zh-CN"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</p:grpSp>
      <p:grpSp>
        <p:nvGrpSpPr>
          <p:cNvPr id="247" name="PA_MH_Number_3">
            <a:hlinkClick r:id="rId1" action="ppaction://hlinksldjump"/>
          </p:cNvPr>
          <p:cNvGrpSpPr/>
          <p:nvPr>
            <p:custDataLst>
              <p:tags r:id="rId8"/>
            </p:custDataLst>
          </p:nvPr>
        </p:nvGrpSpPr>
        <p:grpSpPr>
          <a:xfrm>
            <a:off x="5079422" y="3915872"/>
            <a:ext cx="573159" cy="496369"/>
            <a:chOff x="0" y="0"/>
            <a:chExt cx="573157" cy="496368"/>
          </a:xfrm>
        </p:grpSpPr>
        <p:sp>
          <p:nvSpPr>
            <p:cNvPr id="245" name="形状"/>
            <p:cNvSpPr/>
            <p:nvPr>
              <p:custDataLst>
                <p:tags r:id="rId9"/>
              </p:custDataLst>
            </p:nvPr>
          </p:nvSpPr>
          <p:spPr>
            <a:xfrm>
              <a:off x="-1" y="-1"/>
              <a:ext cx="573159" cy="496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0"/>
                  </a:move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0" y="10800"/>
                  </a:lnTo>
                  <a:lnTo>
                    <a:pt x="5400" y="0"/>
                  </a:lnTo>
                  <a:close/>
                </a:path>
              </a:pathLst>
            </a:custGeom>
            <a:solidFill>
              <a:srgbClr val="5FB6C3"/>
            </a:solidFill>
            <a:ln w="38100" cap="flat">
              <a:solidFill>
                <a:srgbClr val="C9E6E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246" name="3"/>
            <p:cNvSpPr txBox="1"/>
            <p:nvPr>
              <p:custDataLst>
                <p:tags r:id="rId10"/>
              </p:custDataLst>
            </p:nvPr>
          </p:nvSpPr>
          <p:spPr>
            <a:xfrm>
              <a:off x="0" y="50800"/>
              <a:ext cx="573158" cy="3947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250" name="PA_MH_Entry_3">
            <a:hlinkClick r:id="rId1" action="ppaction://hlinksldjump"/>
          </p:cNvPr>
          <p:cNvGrpSpPr/>
          <p:nvPr>
            <p:custDataLst>
              <p:tags r:id="rId11"/>
            </p:custDataLst>
          </p:nvPr>
        </p:nvGrpSpPr>
        <p:grpSpPr>
          <a:xfrm>
            <a:off x="5754180" y="3770298"/>
            <a:ext cx="4698999" cy="661118"/>
            <a:chOff x="0" y="0"/>
            <a:chExt cx="4698998" cy="661117"/>
          </a:xfrm>
        </p:grpSpPr>
        <p:sp>
          <p:nvSpPr>
            <p:cNvPr id="248" name="形状"/>
            <p:cNvSpPr/>
            <p:nvPr>
              <p:custDataLst>
                <p:tags r:id="rId12"/>
              </p:custDataLst>
            </p:nvPr>
          </p:nvSpPr>
          <p:spPr>
            <a:xfrm>
              <a:off x="0" y="-1"/>
              <a:ext cx="4698999" cy="661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C9E6EB"/>
              </a:solidFill>
              <a:custDash>
                <a:ds d="300000" sp="400000"/>
              </a:custDash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249" name="请在此处输入您的标题"/>
            <p:cNvSpPr txBox="1"/>
            <p:nvPr>
              <p:custDataLst>
                <p:tags r:id="rId13"/>
              </p:custDataLst>
            </p:nvPr>
          </p:nvSpPr>
          <p:spPr>
            <a:xfrm>
              <a:off x="0" y="-1"/>
              <a:ext cx="4698999" cy="6611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rmAutofit/>
            </a:bodyPr>
            <a:lstStyle>
              <a:lvl1pPr algn="ctr">
                <a:lnSpc>
                  <a:spcPct val="130000"/>
                </a:lnSpc>
                <a:defRPr sz="2800">
                  <a:latin typeface="方正静蕾简体"/>
                  <a:ea typeface="方正静蕾简体"/>
                  <a:cs typeface="方正静蕾简体"/>
                  <a:sym typeface="方正静蕾简体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zh-CN">
                  <a:latin typeface="方正静蕾简体"/>
                  <a:ea typeface="方正静蕾简体"/>
                  <a:cs typeface="方正静蕾简体"/>
                  <a:sym typeface="方正静蕾简体"/>
                </a:rPr>
                <a:t>任务分配矩阵</a:t>
              </a:r>
              <a:endParaRPr lang="zh-CN"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</p:grpSp>
      <p:grpSp>
        <p:nvGrpSpPr>
          <p:cNvPr id="253" name="PA_MH_Number_4">
            <a:hlinkClick r:id="rId1" action="ppaction://hlinksldjump"/>
          </p:cNvPr>
          <p:cNvGrpSpPr/>
          <p:nvPr>
            <p:custDataLst>
              <p:tags r:id="rId14"/>
            </p:custDataLst>
          </p:nvPr>
        </p:nvGrpSpPr>
        <p:grpSpPr>
          <a:xfrm>
            <a:off x="5079422" y="4940408"/>
            <a:ext cx="573159" cy="496369"/>
            <a:chOff x="0" y="0"/>
            <a:chExt cx="573157" cy="496368"/>
          </a:xfrm>
        </p:grpSpPr>
        <p:sp>
          <p:nvSpPr>
            <p:cNvPr id="251" name="形状"/>
            <p:cNvSpPr/>
            <p:nvPr>
              <p:custDataLst>
                <p:tags r:id="rId15"/>
              </p:custDataLst>
            </p:nvPr>
          </p:nvSpPr>
          <p:spPr>
            <a:xfrm>
              <a:off x="-1" y="-1"/>
              <a:ext cx="573159" cy="496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0"/>
                  </a:move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0" y="10800"/>
                  </a:lnTo>
                  <a:lnTo>
                    <a:pt x="5400" y="0"/>
                  </a:lnTo>
                  <a:close/>
                </a:path>
              </a:pathLst>
            </a:custGeom>
            <a:solidFill>
              <a:srgbClr val="5FB6C3"/>
            </a:solidFill>
            <a:ln w="38100" cap="flat">
              <a:solidFill>
                <a:srgbClr val="C9E6E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252" name="4"/>
            <p:cNvSpPr txBox="1"/>
            <p:nvPr>
              <p:custDataLst>
                <p:tags r:id="rId16"/>
              </p:custDataLst>
            </p:nvPr>
          </p:nvSpPr>
          <p:spPr>
            <a:xfrm>
              <a:off x="0" y="50800"/>
              <a:ext cx="573158" cy="3947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256" name="PA_MH_Entry_4">
            <a:hlinkClick r:id="rId1" action="ppaction://hlinksldjump"/>
          </p:cNvPr>
          <p:cNvGrpSpPr/>
          <p:nvPr>
            <p:custDataLst>
              <p:tags r:id="rId17"/>
            </p:custDataLst>
          </p:nvPr>
        </p:nvGrpSpPr>
        <p:grpSpPr>
          <a:xfrm>
            <a:off x="5754180" y="4795549"/>
            <a:ext cx="4698999" cy="661118"/>
            <a:chOff x="0" y="0"/>
            <a:chExt cx="4698998" cy="661117"/>
          </a:xfrm>
        </p:grpSpPr>
        <p:sp>
          <p:nvSpPr>
            <p:cNvPr id="254" name="形状"/>
            <p:cNvSpPr/>
            <p:nvPr>
              <p:custDataLst>
                <p:tags r:id="rId18"/>
              </p:custDataLst>
            </p:nvPr>
          </p:nvSpPr>
          <p:spPr>
            <a:xfrm>
              <a:off x="0" y="-1"/>
              <a:ext cx="4698999" cy="661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C9E6EB"/>
              </a:solidFill>
              <a:custDash>
                <a:ds d="300000" sp="400000"/>
              </a:custDash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255" name="请在此处输入您的标题"/>
            <p:cNvSpPr txBox="1"/>
            <p:nvPr>
              <p:custDataLst>
                <p:tags r:id="rId19"/>
              </p:custDataLst>
            </p:nvPr>
          </p:nvSpPr>
          <p:spPr>
            <a:xfrm>
              <a:off x="0" y="-1"/>
              <a:ext cx="4698999" cy="6611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rmAutofit/>
            </a:bodyPr>
            <a:lstStyle>
              <a:lvl1pPr algn="ctr">
                <a:lnSpc>
                  <a:spcPct val="130000"/>
                </a:lnSpc>
                <a:defRPr sz="2800">
                  <a:latin typeface="方正静蕾简体"/>
                  <a:ea typeface="方正静蕾简体"/>
                  <a:cs typeface="方正静蕾简体"/>
                  <a:sym typeface="方正静蕾简体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zh-CN">
                  <a:latin typeface="方正静蕾简体"/>
                  <a:ea typeface="方正静蕾简体"/>
                  <a:cs typeface="方正静蕾简体"/>
                  <a:sym typeface="方正静蕾简体"/>
                </a:rPr>
                <a:t>项目进度计划</a:t>
              </a:r>
              <a:endParaRPr lang="en-US" altLang="zh-CN"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</p:grpSp>
      <p:grpSp>
        <p:nvGrpSpPr>
          <p:cNvPr id="259" name="PA_MH_Number_1">
            <a:hlinkClick r:id="rId1" action="ppaction://hlinksldjump"/>
          </p:cNvPr>
          <p:cNvGrpSpPr/>
          <p:nvPr>
            <p:custDataLst>
              <p:tags r:id="rId20"/>
            </p:custDataLst>
          </p:nvPr>
        </p:nvGrpSpPr>
        <p:grpSpPr>
          <a:xfrm>
            <a:off x="5079422" y="1866802"/>
            <a:ext cx="573159" cy="496369"/>
            <a:chOff x="0" y="0"/>
            <a:chExt cx="573157" cy="496368"/>
          </a:xfrm>
        </p:grpSpPr>
        <p:sp>
          <p:nvSpPr>
            <p:cNvPr id="257" name="形状"/>
            <p:cNvSpPr/>
            <p:nvPr>
              <p:custDataLst>
                <p:tags r:id="rId21"/>
              </p:custDataLst>
            </p:nvPr>
          </p:nvSpPr>
          <p:spPr>
            <a:xfrm>
              <a:off x="-1" y="-1"/>
              <a:ext cx="573159" cy="496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0"/>
                  </a:move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0" y="10800"/>
                  </a:lnTo>
                  <a:lnTo>
                    <a:pt x="5400" y="0"/>
                  </a:lnTo>
                  <a:close/>
                </a:path>
              </a:pathLst>
            </a:custGeom>
            <a:solidFill>
              <a:srgbClr val="5FB6C3"/>
            </a:solidFill>
            <a:ln w="38100" cap="flat">
              <a:solidFill>
                <a:srgbClr val="C9E6E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258" name="1"/>
            <p:cNvSpPr txBox="1"/>
            <p:nvPr>
              <p:custDataLst>
                <p:tags r:id="rId22"/>
              </p:custDataLst>
            </p:nvPr>
          </p:nvSpPr>
          <p:spPr>
            <a:xfrm>
              <a:off x="0" y="50800"/>
              <a:ext cx="573158" cy="3947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62" name="PA_MH_Entry_1">
            <a:hlinkClick r:id="rId1" action="ppaction://hlinksldjump"/>
          </p:cNvPr>
          <p:cNvGrpSpPr/>
          <p:nvPr>
            <p:custDataLst>
              <p:tags r:id="rId23"/>
            </p:custDataLst>
          </p:nvPr>
        </p:nvGrpSpPr>
        <p:grpSpPr>
          <a:xfrm>
            <a:off x="5754180" y="1719796"/>
            <a:ext cx="4698999" cy="661118"/>
            <a:chOff x="0" y="0"/>
            <a:chExt cx="4698998" cy="661117"/>
          </a:xfrm>
        </p:grpSpPr>
        <p:sp>
          <p:nvSpPr>
            <p:cNvPr id="260" name="形状"/>
            <p:cNvSpPr/>
            <p:nvPr>
              <p:custDataLst>
                <p:tags r:id="rId24"/>
              </p:custDataLst>
            </p:nvPr>
          </p:nvSpPr>
          <p:spPr>
            <a:xfrm>
              <a:off x="0" y="-1"/>
              <a:ext cx="4698999" cy="661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C9E6EB"/>
              </a:solidFill>
              <a:custDash>
                <a:ds d="300000" sp="400000"/>
              </a:custDash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261" name="请在此处输入您的标题"/>
            <p:cNvSpPr txBox="1"/>
            <p:nvPr>
              <p:custDataLst>
                <p:tags r:id="rId25"/>
              </p:custDataLst>
            </p:nvPr>
          </p:nvSpPr>
          <p:spPr>
            <a:xfrm>
              <a:off x="0" y="-1"/>
              <a:ext cx="4698999" cy="6611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rmAutofit/>
            </a:bodyPr>
            <a:lstStyle>
              <a:lvl1pPr algn="ctr">
                <a:lnSpc>
                  <a:spcPct val="130000"/>
                </a:lnSpc>
                <a:defRPr sz="2800">
                  <a:latin typeface="方正静蕾简体"/>
                  <a:ea typeface="方正静蕾简体"/>
                  <a:cs typeface="方正静蕾简体"/>
                  <a:sym typeface="方正静蕾简体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zh-CN">
                  <a:latin typeface="方正静蕾简体"/>
                  <a:ea typeface="方正静蕾简体"/>
                  <a:cs typeface="方正静蕾简体"/>
                  <a:sym typeface="方正静蕾简体"/>
                </a:rPr>
                <a:t>项目概述</a:t>
              </a:r>
              <a:endParaRPr lang="zh-CN"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</p:grpSp>
      <p:sp>
        <p:nvSpPr>
          <p:cNvPr id="263" name="PA_MH_Others_1"/>
          <p:cNvSpPr txBox="1"/>
          <p:nvPr/>
        </p:nvSpPr>
        <p:spPr>
          <a:xfrm>
            <a:off x="1725797" y="597160"/>
            <a:ext cx="878225" cy="16535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ctr">
              <a:defRPr sz="8800" b="1">
                <a:ln w="9525"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ln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目</a:t>
            </a:r>
            <a:endParaRPr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sp>
        <p:nvSpPr>
          <p:cNvPr id="264" name="PA_MH_Others_2"/>
          <p:cNvSpPr txBox="1"/>
          <p:nvPr/>
        </p:nvSpPr>
        <p:spPr>
          <a:xfrm>
            <a:off x="2590399" y="1725172"/>
            <a:ext cx="546129" cy="1043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ctr">
              <a:defRPr sz="5400" b="1">
                <a:ln w="9524"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ln>
                <a:solidFill>
                  <a:srgbClr val="808080"/>
                </a:solidFill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录</a:t>
            </a:r>
            <a:endParaRPr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sp>
        <p:nvSpPr>
          <p:cNvPr id="265" name="PA_MH_Others_3"/>
          <p:cNvSpPr txBox="1"/>
          <p:nvPr/>
        </p:nvSpPr>
        <p:spPr>
          <a:xfrm rot="5400000">
            <a:off x="395868" y="3352063"/>
            <a:ext cx="3406141" cy="64632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4000" spc="500">
                <a:solidFill>
                  <a:schemeClr val="accent1"/>
                </a:solidFill>
              </a:defRPr>
            </a:lvl1pPr>
          </a:lstStyle>
          <a:p>
            <a: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PA_MH_Number_2"/>
          <p:cNvGrpSpPr/>
          <p:nvPr>
            <p:custDataLst>
              <p:tags r:id="rId1"/>
            </p:custDataLst>
          </p:nvPr>
        </p:nvGrpSpPr>
        <p:grpSpPr>
          <a:xfrm>
            <a:off x="5079422" y="2891338"/>
            <a:ext cx="573159" cy="496369"/>
            <a:chOff x="0" y="0"/>
            <a:chExt cx="573157" cy="496368"/>
          </a:xfrm>
        </p:grpSpPr>
        <p:sp>
          <p:nvSpPr>
            <p:cNvPr id="267" name="形状"/>
            <p:cNvSpPr/>
            <p:nvPr>
              <p:custDataLst>
                <p:tags r:id="rId2"/>
              </p:custDataLst>
            </p:nvPr>
          </p:nvSpPr>
          <p:spPr>
            <a:xfrm>
              <a:off x="-1" y="-1"/>
              <a:ext cx="573159" cy="496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0"/>
                  </a:move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0" y="10800"/>
                  </a:lnTo>
                  <a:lnTo>
                    <a:pt x="5400" y="0"/>
                  </a:lnTo>
                  <a:close/>
                </a:path>
              </a:pathLst>
            </a:custGeom>
            <a:solidFill>
              <a:srgbClr val="C9E6EB"/>
            </a:solidFill>
            <a:ln w="38100" cap="flat">
              <a:solidFill>
                <a:srgbClr val="EDF7F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268" name="2"/>
            <p:cNvSpPr txBox="1"/>
            <p:nvPr>
              <p:custDataLst>
                <p:tags r:id="rId3"/>
              </p:custDataLst>
            </p:nvPr>
          </p:nvSpPr>
          <p:spPr>
            <a:xfrm>
              <a:off x="0" y="118573"/>
              <a:ext cx="573158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272" name="PA_MH_Entry_2"/>
          <p:cNvGrpSpPr/>
          <p:nvPr>
            <p:custDataLst>
              <p:tags r:id="rId4"/>
            </p:custDataLst>
          </p:nvPr>
        </p:nvGrpSpPr>
        <p:grpSpPr>
          <a:xfrm>
            <a:off x="5754180" y="2745047"/>
            <a:ext cx="4698999" cy="661118"/>
            <a:chOff x="0" y="0"/>
            <a:chExt cx="4698998" cy="661117"/>
          </a:xfrm>
        </p:grpSpPr>
        <p:sp>
          <p:nvSpPr>
            <p:cNvPr id="270" name="形状"/>
            <p:cNvSpPr/>
            <p:nvPr>
              <p:custDataLst>
                <p:tags r:id="rId5"/>
              </p:custDataLst>
            </p:nvPr>
          </p:nvSpPr>
          <p:spPr>
            <a:xfrm>
              <a:off x="0" y="-1"/>
              <a:ext cx="4698999" cy="661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C9E6EB"/>
              </a:solidFill>
              <a:custDash>
                <a:ds d="300000" sp="400000"/>
              </a:custDash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271" name="请在此处输入您的标题"/>
            <p:cNvSpPr txBox="1"/>
            <p:nvPr>
              <p:custDataLst>
                <p:tags r:id="rId6"/>
              </p:custDataLst>
            </p:nvPr>
          </p:nvSpPr>
          <p:spPr>
            <a:xfrm>
              <a:off x="0" y="-1"/>
              <a:ext cx="4698999" cy="6611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rmAutofit/>
            </a:bodyPr>
            <a:lstStyle>
              <a:lvl1pPr algn="ctr">
                <a:lnSpc>
                  <a:spcPct val="130000"/>
                </a:lnSpc>
                <a:defRPr sz="2000">
                  <a:solidFill>
                    <a:srgbClr val="B2B2B2"/>
                  </a:solidFill>
                  <a:latin typeface="方正静蕾简体"/>
                  <a:ea typeface="方正静蕾简体"/>
                  <a:cs typeface="方正静蕾简体"/>
                  <a:sym typeface="方正静蕾简体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zh-CN">
                  <a:latin typeface="方正静蕾简体"/>
                  <a:ea typeface="方正静蕾简体"/>
                  <a:cs typeface="方正静蕾简体"/>
                  <a:sym typeface="方正静蕾简体"/>
                </a:rPr>
                <a:t>工作分解结构</a:t>
              </a:r>
              <a:endParaRPr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</p:grpSp>
      <p:grpSp>
        <p:nvGrpSpPr>
          <p:cNvPr id="275" name="PA_MH_Number_3"/>
          <p:cNvGrpSpPr/>
          <p:nvPr>
            <p:custDataLst>
              <p:tags r:id="rId7"/>
            </p:custDataLst>
          </p:nvPr>
        </p:nvGrpSpPr>
        <p:grpSpPr>
          <a:xfrm>
            <a:off x="5079422" y="3915872"/>
            <a:ext cx="573159" cy="496369"/>
            <a:chOff x="0" y="0"/>
            <a:chExt cx="573157" cy="496368"/>
          </a:xfrm>
        </p:grpSpPr>
        <p:sp>
          <p:nvSpPr>
            <p:cNvPr id="273" name="形状"/>
            <p:cNvSpPr/>
            <p:nvPr>
              <p:custDataLst>
                <p:tags r:id="rId8"/>
              </p:custDataLst>
            </p:nvPr>
          </p:nvSpPr>
          <p:spPr>
            <a:xfrm>
              <a:off x="-1" y="-1"/>
              <a:ext cx="573159" cy="496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0"/>
                  </a:move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0" y="10800"/>
                  </a:lnTo>
                  <a:lnTo>
                    <a:pt x="5400" y="0"/>
                  </a:lnTo>
                  <a:close/>
                </a:path>
              </a:pathLst>
            </a:custGeom>
            <a:solidFill>
              <a:srgbClr val="C9E6EB"/>
            </a:solidFill>
            <a:ln w="38100" cap="flat">
              <a:solidFill>
                <a:srgbClr val="EDF7F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274" name="3"/>
            <p:cNvSpPr txBox="1"/>
            <p:nvPr>
              <p:custDataLst>
                <p:tags r:id="rId9"/>
              </p:custDataLst>
            </p:nvPr>
          </p:nvSpPr>
          <p:spPr>
            <a:xfrm>
              <a:off x="0" y="118573"/>
              <a:ext cx="573158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278" name="PA_MH_Entry_3"/>
          <p:cNvGrpSpPr/>
          <p:nvPr>
            <p:custDataLst>
              <p:tags r:id="rId10"/>
            </p:custDataLst>
          </p:nvPr>
        </p:nvGrpSpPr>
        <p:grpSpPr>
          <a:xfrm>
            <a:off x="5754180" y="3770298"/>
            <a:ext cx="4698999" cy="661118"/>
            <a:chOff x="0" y="0"/>
            <a:chExt cx="4698998" cy="661117"/>
          </a:xfrm>
        </p:grpSpPr>
        <p:sp>
          <p:nvSpPr>
            <p:cNvPr id="276" name="形状"/>
            <p:cNvSpPr/>
            <p:nvPr>
              <p:custDataLst>
                <p:tags r:id="rId11"/>
              </p:custDataLst>
            </p:nvPr>
          </p:nvSpPr>
          <p:spPr>
            <a:xfrm>
              <a:off x="0" y="-1"/>
              <a:ext cx="4698999" cy="661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C9E6EB"/>
              </a:solidFill>
              <a:custDash>
                <a:ds d="300000" sp="400000"/>
              </a:custDash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277" name="请在此处输入您的标题"/>
            <p:cNvSpPr txBox="1"/>
            <p:nvPr>
              <p:custDataLst>
                <p:tags r:id="rId12"/>
              </p:custDataLst>
            </p:nvPr>
          </p:nvSpPr>
          <p:spPr>
            <a:xfrm>
              <a:off x="0" y="-1"/>
              <a:ext cx="4698999" cy="6611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rmAutofit/>
            </a:bodyPr>
            <a:lstStyle>
              <a:lvl1pPr algn="ctr">
                <a:lnSpc>
                  <a:spcPct val="130000"/>
                </a:lnSpc>
                <a:defRPr sz="2000">
                  <a:solidFill>
                    <a:srgbClr val="B2B2B2"/>
                  </a:solidFill>
                  <a:latin typeface="方正静蕾简体"/>
                  <a:ea typeface="方正静蕾简体"/>
                  <a:cs typeface="方正静蕾简体"/>
                  <a:sym typeface="方正静蕾简体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zh-CN">
                  <a:latin typeface="方正静蕾简体"/>
                  <a:ea typeface="方正静蕾简体"/>
                  <a:cs typeface="方正静蕾简体"/>
                  <a:sym typeface="方正静蕾简体"/>
                </a:rPr>
                <a:t>任务分配矩阵</a:t>
              </a:r>
              <a:endParaRPr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</p:grpSp>
      <p:grpSp>
        <p:nvGrpSpPr>
          <p:cNvPr id="281" name="PA_MH_Number_4"/>
          <p:cNvGrpSpPr/>
          <p:nvPr>
            <p:custDataLst>
              <p:tags r:id="rId13"/>
            </p:custDataLst>
          </p:nvPr>
        </p:nvGrpSpPr>
        <p:grpSpPr>
          <a:xfrm>
            <a:off x="5079422" y="4940408"/>
            <a:ext cx="573159" cy="496369"/>
            <a:chOff x="0" y="0"/>
            <a:chExt cx="573157" cy="496368"/>
          </a:xfrm>
        </p:grpSpPr>
        <p:sp>
          <p:nvSpPr>
            <p:cNvPr id="279" name="形状"/>
            <p:cNvSpPr/>
            <p:nvPr>
              <p:custDataLst>
                <p:tags r:id="rId14"/>
              </p:custDataLst>
            </p:nvPr>
          </p:nvSpPr>
          <p:spPr>
            <a:xfrm>
              <a:off x="-1" y="-1"/>
              <a:ext cx="573159" cy="496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0"/>
                  </a:move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0" y="10800"/>
                  </a:lnTo>
                  <a:lnTo>
                    <a:pt x="5400" y="0"/>
                  </a:lnTo>
                  <a:close/>
                </a:path>
              </a:pathLst>
            </a:custGeom>
            <a:solidFill>
              <a:srgbClr val="C9E6EB"/>
            </a:solidFill>
            <a:ln w="38100" cap="flat">
              <a:solidFill>
                <a:srgbClr val="EDF7F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280" name="4"/>
            <p:cNvSpPr txBox="1"/>
            <p:nvPr>
              <p:custDataLst>
                <p:tags r:id="rId15"/>
              </p:custDataLst>
            </p:nvPr>
          </p:nvSpPr>
          <p:spPr>
            <a:xfrm>
              <a:off x="0" y="118573"/>
              <a:ext cx="573158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284" name="PA_MH_Entry_4"/>
          <p:cNvGrpSpPr/>
          <p:nvPr>
            <p:custDataLst>
              <p:tags r:id="rId16"/>
            </p:custDataLst>
          </p:nvPr>
        </p:nvGrpSpPr>
        <p:grpSpPr>
          <a:xfrm>
            <a:off x="5754180" y="4795549"/>
            <a:ext cx="4698999" cy="661118"/>
            <a:chOff x="0" y="0"/>
            <a:chExt cx="4698998" cy="661117"/>
          </a:xfrm>
        </p:grpSpPr>
        <p:sp>
          <p:nvSpPr>
            <p:cNvPr id="282" name="形状"/>
            <p:cNvSpPr/>
            <p:nvPr>
              <p:custDataLst>
                <p:tags r:id="rId17"/>
              </p:custDataLst>
            </p:nvPr>
          </p:nvSpPr>
          <p:spPr>
            <a:xfrm>
              <a:off x="0" y="-1"/>
              <a:ext cx="4698999" cy="661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C9E6EB"/>
              </a:solidFill>
              <a:custDash>
                <a:ds d="300000" sp="400000"/>
              </a:custDash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283" name="请在此处输入您的标题"/>
            <p:cNvSpPr txBox="1"/>
            <p:nvPr>
              <p:custDataLst>
                <p:tags r:id="rId18"/>
              </p:custDataLst>
            </p:nvPr>
          </p:nvSpPr>
          <p:spPr>
            <a:xfrm>
              <a:off x="0" y="-1"/>
              <a:ext cx="4698999" cy="6611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rmAutofit/>
            </a:bodyPr>
            <a:lstStyle>
              <a:lvl1pPr algn="ctr">
                <a:lnSpc>
                  <a:spcPct val="130000"/>
                </a:lnSpc>
                <a:defRPr sz="2000">
                  <a:solidFill>
                    <a:srgbClr val="B2B2B2"/>
                  </a:solidFill>
                  <a:latin typeface="方正静蕾简体"/>
                  <a:ea typeface="方正静蕾简体"/>
                  <a:cs typeface="方正静蕾简体"/>
                  <a:sym typeface="方正静蕾简体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zh-CN">
                  <a:latin typeface="方正静蕾简体"/>
                  <a:ea typeface="方正静蕾简体"/>
                  <a:cs typeface="方正静蕾简体"/>
                  <a:sym typeface="方正静蕾简体"/>
                </a:rPr>
                <a:t>项目进度计划</a:t>
              </a:r>
              <a:endParaRPr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</p:grpSp>
      <p:grpSp>
        <p:nvGrpSpPr>
          <p:cNvPr id="287" name="PA_MH_Number_1"/>
          <p:cNvGrpSpPr/>
          <p:nvPr/>
        </p:nvGrpSpPr>
        <p:grpSpPr>
          <a:xfrm>
            <a:off x="5079422" y="1866802"/>
            <a:ext cx="573159" cy="496369"/>
            <a:chOff x="0" y="0"/>
            <a:chExt cx="573157" cy="496368"/>
          </a:xfrm>
        </p:grpSpPr>
        <p:sp>
          <p:nvSpPr>
            <p:cNvPr id="285" name="形状"/>
            <p:cNvSpPr/>
            <p:nvPr/>
          </p:nvSpPr>
          <p:spPr>
            <a:xfrm>
              <a:off x="-1" y="-1"/>
              <a:ext cx="573159" cy="496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0"/>
                  </a:move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0" y="10800"/>
                  </a:lnTo>
                  <a:lnTo>
                    <a:pt x="5400" y="0"/>
                  </a:lnTo>
                  <a:close/>
                </a:path>
              </a:pathLst>
            </a:custGeom>
            <a:solidFill>
              <a:srgbClr val="5FB6C3"/>
            </a:solidFill>
            <a:ln w="38100" cap="flat">
              <a:solidFill>
                <a:srgbClr val="C9E6E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 b="1"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286" name="1"/>
            <p:cNvSpPr txBox="1"/>
            <p:nvPr/>
          </p:nvSpPr>
          <p:spPr>
            <a:xfrm>
              <a:off x="0" y="50800"/>
              <a:ext cx="573158" cy="3947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 b="1"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90" name="PA_MH_Entry_1"/>
          <p:cNvGrpSpPr/>
          <p:nvPr/>
        </p:nvGrpSpPr>
        <p:grpSpPr>
          <a:xfrm>
            <a:off x="5754180" y="1719796"/>
            <a:ext cx="4698999" cy="661118"/>
            <a:chOff x="0" y="0"/>
            <a:chExt cx="4698998" cy="661117"/>
          </a:xfrm>
        </p:grpSpPr>
        <p:sp>
          <p:nvSpPr>
            <p:cNvPr id="288" name="形状"/>
            <p:cNvSpPr/>
            <p:nvPr/>
          </p:nvSpPr>
          <p:spPr>
            <a:xfrm>
              <a:off x="0" y="-1"/>
              <a:ext cx="4698999" cy="661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C9E6EB"/>
              </a:solidFill>
              <a:custDash>
                <a:ds d="300000" sp="400000"/>
              </a:custDash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289" name="请在此处输入您的标题"/>
            <p:cNvSpPr txBox="1"/>
            <p:nvPr/>
          </p:nvSpPr>
          <p:spPr>
            <a:xfrm>
              <a:off x="0" y="-1"/>
              <a:ext cx="4698999" cy="6611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rmAutofit/>
            </a:bodyPr>
            <a:lstStyle>
              <a:lvl1pPr algn="ctr">
                <a:lnSpc>
                  <a:spcPct val="130000"/>
                </a:lnSpc>
                <a:defRPr sz="2800" b="1">
                  <a:latin typeface="方正静蕾简体"/>
                  <a:ea typeface="方正静蕾简体"/>
                  <a:cs typeface="方正静蕾简体"/>
                  <a:sym typeface="方正静蕾简体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zh-CN">
                  <a:latin typeface="方正静蕾简体"/>
                  <a:ea typeface="方正静蕾简体"/>
                  <a:cs typeface="方正静蕾简体"/>
                  <a:sym typeface="方正静蕾简体"/>
                </a:rPr>
                <a:t>项目概述</a:t>
              </a:r>
              <a:endParaRPr lang="zh-CN"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</p:grpSp>
      <p:sp>
        <p:nvSpPr>
          <p:cNvPr id="291" name="PA_MH_Others_1"/>
          <p:cNvSpPr txBox="1"/>
          <p:nvPr/>
        </p:nvSpPr>
        <p:spPr>
          <a:xfrm>
            <a:off x="1725797" y="597160"/>
            <a:ext cx="878225" cy="16535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ctr">
              <a:defRPr sz="8800" b="1">
                <a:ln w="9525"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ln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目</a:t>
            </a:r>
            <a:endParaRPr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sp>
        <p:nvSpPr>
          <p:cNvPr id="292" name="PA_MH_Others_2"/>
          <p:cNvSpPr txBox="1"/>
          <p:nvPr/>
        </p:nvSpPr>
        <p:spPr>
          <a:xfrm>
            <a:off x="2590399" y="1725172"/>
            <a:ext cx="546129" cy="1043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ctr">
              <a:defRPr sz="5400" b="1">
                <a:ln w="9524"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ln>
                <a:solidFill>
                  <a:srgbClr val="808080"/>
                </a:solidFill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录</a:t>
            </a:r>
            <a:endParaRPr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sp>
        <p:nvSpPr>
          <p:cNvPr id="293" name="PA_MH_Others_3"/>
          <p:cNvSpPr txBox="1"/>
          <p:nvPr/>
        </p:nvSpPr>
        <p:spPr>
          <a:xfrm rot="5400000">
            <a:off x="395868" y="3352063"/>
            <a:ext cx="3406141" cy="64632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4000" spc="500">
                <a:solidFill>
                  <a:schemeClr val="accent1"/>
                </a:solidFill>
              </a:defRPr>
            </a:lvl1pPr>
          </a:lstStyle>
          <a:p>
            <a: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矩形 20"/>
          <p:cNvSpPr/>
          <p:nvPr>
            <p:custDataLst>
              <p:tags r:id="rId1"/>
            </p:custDataLst>
          </p:nvPr>
        </p:nvSpPr>
        <p:spPr>
          <a:xfrm>
            <a:off x="5052485" y="2097566"/>
            <a:ext cx="836100" cy="78556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hueOff val="-11250001"/>
                    <a:satOff val="-14502"/>
                    <a:lumOff val="57615"/>
                  </a:schemeClr>
                </a:solidFill>
              </a:defRPr>
            </a:pPr>
          </a:p>
        </p:txBody>
      </p:sp>
      <p:sp>
        <p:nvSpPr>
          <p:cNvPr id="314" name="矩形 21"/>
          <p:cNvSpPr/>
          <p:nvPr>
            <p:custDataLst>
              <p:tags r:id="rId2"/>
            </p:custDataLst>
          </p:nvPr>
        </p:nvSpPr>
        <p:spPr>
          <a:xfrm>
            <a:off x="5052485" y="3501280"/>
            <a:ext cx="836100" cy="78556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hueOff val="-11250001"/>
                    <a:satOff val="-14502"/>
                    <a:lumOff val="57615"/>
                  </a:schemeClr>
                </a:solidFill>
              </a:defRPr>
            </a:pPr>
          </a:p>
        </p:txBody>
      </p:sp>
      <p:sp>
        <p:nvSpPr>
          <p:cNvPr id="315" name="矩形 22"/>
          <p:cNvSpPr/>
          <p:nvPr>
            <p:custDataLst>
              <p:tags r:id="rId3"/>
            </p:custDataLst>
          </p:nvPr>
        </p:nvSpPr>
        <p:spPr>
          <a:xfrm>
            <a:off x="5052485" y="4896368"/>
            <a:ext cx="836100" cy="78556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hueOff val="-11250001"/>
                    <a:satOff val="-14502"/>
                    <a:lumOff val="57615"/>
                  </a:schemeClr>
                </a:solidFill>
              </a:defRPr>
            </a:pPr>
          </a:p>
        </p:txBody>
      </p:sp>
      <p:sp>
        <p:nvSpPr>
          <p:cNvPr id="316" name="任意多边形: 形状 23"/>
          <p:cNvSpPr/>
          <p:nvPr>
            <p:custDataLst>
              <p:tags r:id="rId4"/>
            </p:custDataLst>
          </p:nvPr>
        </p:nvSpPr>
        <p:spPr>
          <a:xfrm>
            <a:off x="4305237" y="5044735"/>
            <a:ext cx="492485" cy="491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65" y="0"/>
                </a:moveTo>
                <a:cubicBezTo>
                  <a:pt x="4129" y="0"/>
                  <a:pt x="4129" y="0"/>
                  <a:pt x="4129" y="0"/>
                </a:cubicBezTo>
                <a:cubicBezTo>
                  <a:pt x="1800" y="0"/>
                  <a:pt x="0" y="1906"/>
                  <a:pt x="0" y="4129"/>
                </a:cubicBezTo>
                <a:cubicBezTo>
                  <a:pt x="0" y="8576"/>
                  <a:pt x="0" y="8576"/>
                  <a:pt x="0" y="8576"/>
                </a:cubicBezTo>
                <a:cubicBezTo>
                  <a:pt x="0" y="17365"/>
                  <a:pt x="0" y="17365"/>
                  <a:pt x="0" y="17365"/>
                </a:cubicBezTo>
                <a:cubicBezTo>
                  <a:pt x="0" y="19694"/>
                  <a:pt x="1800" y="21600"/>
                  <a:pt x="4129" y="21600"/>
                </a:cubicBezTo>
                <a:cubicBezTo>
                  <a:pt x="17365" y="21600"/>
                  <a:pt x="17365" y="21600"/>
                  <a:pt x="17365" y="21600"/>
                </a:cubicBezTo>
                <a:cubicBezTo>
                  <a:pt x="19694" y="21600"/>
                  <a:pt x="21600" y="19694"/>
                  <a:pt x="21600" y="17365"/>
                </a:cubicBezTo>
                <a:cubicBezTo>
                  <a:pt x="21600" y="8576"/>
                  <a:pt x="21600" y="8576"/>
                  <a:pt x="21600" y="8576"/>
                </a:cubicBezTo>
                <a:cubicBezTo>
                  <a:pt x="21600" y="4129"/>
                  <a:pt x="21600" y="4129"/>
                  <a:pt x="21600" y="4129"/>
                </a:cubicBezTo>
                <a:cubicBezTo>
                  <a:pt x="21600" y="1906"/>
                  <a:pt x="19694" y="0"/>
                  <a:pt x="17365" y="0"/>
                </a:cubicBezTo>
                <a:close/>
                <a:moveTo>
                  <a:pt x="18635" y="2435"/>
                </a:moveTo>
                <a:cubicBezTo>
                  <a:pt x="19059" y="2435"/>
                  <a:pt x="19059" y="2435"/>
                  <a:pt x="19059" y="2435"/>
                </a:cubicBezTo>
                <a:cubicBezTo>
                  <a:pt x="19059" y="2965"/>
                  <a:pt x="19059" y="2965"/>
                  <a:pt x="19059" y="2965"/>
                </a:cubicBezTo>
                <a:cubicBezTo>
                  <a:pt x="19059" y="6141"/>
                  <a:pt x="19059" y="6141"/>
                  <a:pt x="19059" y="6141"/>
                </a:cubicBezTo>
                <a:cubicBezTo>
                  <a:pt x="15459" y="6141"/>
                  <a:pt x="15459" y="6141"/>
                  <a:pt x="15459" y="6141"/>
                </a:cubicBezTo>
                <a:cubicBezTo>
                  <a:pt x="15459" y="2541"/>
                  <a:pt x="15459" y="2541"/>
                  <a:pt x="15459" y="2541"/>
                </a:cubicBezTo>
                <a:lnTo>
                  <a:pt x="18635" y="2435"/>
                </a:lnTo>
                <a:close/>
                <a:moveTo>
                  <a:pt x="7729" y="8576"/>
                </a:moveTo>
                <a:cubicBezTo>
                  <a:pt x="8365" y="7624"/>
                  <a:pt x="9529" y="6988"/>
                  <a:pt x="10800" y="6988"/>
                </a:cubicBezTo>
                <a:cubicBezTo>
                  <a:pt x="12071" y="6988"/>
                  <a:pt x="13129" y="7624"/>
                  <a:pt x="13871" y="8576"/>
                </a:cubicBezTo>
                <a:cubicBezTo>
                  <a:pt x="14294" y="9212"/>
                  <a:pt x="14612" y="9953"/>
                  <a:pt x="14612" y="10800"/>
                </a:cubicBezTo>
                <a:cubicBezTo>
                  <a:pt x="14612" y="12918"/>
                  <a:pt x="12812" y="14612"/>
                  <a:pt x="10800" y="14612"/>
                </a:cubicBezTo>
                <a:cubicBezTo>
                  <a:pt x="8682" y="14612"/>
                  <a:pt x="6988" y="12918"/>
                  <a:pt x="6988" y="10800"/>
                </a:cubicBezTo>
                <a:cubicBezTo>
                  <a:pt x="6988" y="9953"/>
                  <a:pt x="7200" y="9212"/>
                  <a:pt x="7729" y="8576"/>
                </a:cubicBezTo>
                <a:close/>
                <a:moveTo>
                  <a:pt x="19482" y="17365"/>
                </a:moveTo>
                <a:cubicBezTo>
                  <a:pt x="19482" y="18529"/>
                  <a:pt x="18529" y="19482"/>
                  <a:pt x="17365" y="19482"/>
                </a:cubicBezTo>
                <a:cubicBezTo>
                  <a:pt x="4129" y="19482"/>
                  <a:pt x="4129" y="19482"/>
                  <a:pt x="4129" y="19482"/>
                </a:cubicBezTo>
                <a:cubicBezTo>
                  <a:pt x="2965" y="19482"/>
                  <a:pt x="2118" y="18529"/>
                  <a:pt x="2118" y="17365"/>
                </a:cubicBezTo>
                <a:cubicBezTo>
                  <a:pt x="2118" y="8576"/>
                  <a:pt x="2118" y="8576"/>
                  <a:pt x="2118" y="8576"/>
                </a:cubicBezTo>
                <a:cubicBezTo>
                  <a:pt x="5294" y="8576"/>
                  <a:pt x="5294" y="8576"/>
                  <a:pt x="5294" y="8576"/>
                </a:cubicBezTo>
                <a:cubicBezTo>
                  <a:pt x="4976" y="9212"/>
                  <a:pt x="4871" y="10059"/>
                  <a:pt x="4871" y="10800"/>
                </a:cubicBezTo>
                <a:cubicBezTo>
                  <a:pt x="4871" y="14082"/>
                  <a:pt x="7518" y="16729"/>
                  <a:pt x="10800" y="16729"/>
                </a:cubicBezTo>
                <a:cubicBezTo>
                  <a:pt x="13976" y="16729"/>
                  <a:pt x="16624" y="14082"/>
                  <a:pt x="16624" y="10800"/>
                </a:cubicBezTo>
                <a:cubicBezTo>
                  <a:pt x="16624" y="10059"/>
                  <a:pt x="16518" y="9212"/>
                  <a:pt x="16200" y="8576"/>
                </a:cubicBezTo>
                <a:cubicBezTo>
                  <a:pt x="19482" y="8576"/>
                  <a:pt x="19482" y="8576"/>
                  <a:pt x="19482" y="8576"/>
                </a:cubicBezTo>
                <a:lnTo>
                  <a:pt x="19482" y="17365"/>
                </a:lnTo>
                <a:close/>
              </a:path>
            </a:pathLst>
          </a:custGeom>
          <a:solidFill>
            <a:schemeClr val="accent3">
              <a:hueOff val="-11250001"/>
              <a:satOff val="-14502"/>
              <a:lumOff val="5761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17" name="任意多边形: 形状 24"/>
          <p:cNvSpPr/>
          <p:nvPr>
            <p:custDataLst>
              <p:tags r:id="rId5"/>
            </p:custDataLst>
          </p:nvPr>
        </p:nvSpPr>
        <p:spPr>
          <a:xfrm>
            <a:off x="4295635" y="3683779"/>
            <a:ext cx="511689" cy="420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41"/>
                </a:moveTo>
                <a:lnTo>
                  <a:pt x="21010" y="2904"/>
                </a:lnTo>
                <a:lnTo>
                  <a:pt x="20420" y="3086"/>
                </a:lnTo>
                <a:lnTo>
                  <a:pt x="19683" y="3267"/>
                </a:lnTo>
                <a:lnTo>
                  <a:pt x="19094" y="3449"/>
                </a:lnTo>
                <a:lnTo>
                  <a:pt x="20273" y="2178"/>
                </a:lnTo>
                <a:lnTo>
                  <a:pt x="20715" y="1271"/>
                </a:lnTo>
                <a:lnTo>
                  <a:pt x="21010" y="363"/>
                </a:lnTo>
                <a:lnTo>
                  <a:pt x="20420" y="817"/>
                </a:lnTo>
                <a:lnTo>
                  <a:pt x="19610" y="1180"/>
                </a:lnTo>
                <a:lnTo>
                  <a:pt x="18946" y="1452"/>
                </a:lnTo>
                <a:lnTo>
                  <a:pt x="18209" y="1634"/>
                </a:lnTo>
                <a:lnTo>
                  <a:pt x="17472" y="998"/>
                </a:lnTo>
                <a:lnTo>
                  <a:pt x="16734" y="454"/>
                </a:lnTo>
                <a:lnTo>
                  <a:pt x="16366" y="272"/>
                </a:lnTo>
                <a:lnTo>
                  <a:pt x="15924" y="91"/>
                </a:lnTo>
                <a:lnTo>
                  <a:pt x="15408" y="0"/>
                </a:lnTo>
                <a:lnTo>
                  <a:pt x="14523" y="0"/>
                </a:lnTo>
                <a:lnTo>
                  <a:pt x="14081" y="91"/>
                </a:lnTo>
                <a:lnTo>
                  <a:pt x="13196" y="454"/>
                </a:lnTo>
                <a:lnTo>
                  <a:pt x="12459" y="908"/>
                </a:lnTo>
                <a:lnTo>
                  <a:pt x="11869" y="1543"/>
                </a:lnTo>
                <a:lnTo>
                  <a:pt x="10837" y="3358"/>
                </a:lnTo>
                <a:lnTo>
                  <a:pt x="10616" y="4356"/>
                </a:lnTo>
                <a:lnTo>
                  <a:pt x="10542" y="4901"/>
                </a:lnTo>
                <a:lnTo>
                  <a:pt x="10542" y="6081"/>
                </a:lnTo>
                <a:lnTo>
                  <a:pt x="10616" y="6716"/>
                </a:lnTo>
                <a:lnTo>
                  <a:pt x="9289" y="6534"/>
                </a:lnTo>
                <a:lnTo>
                  <a:pt x="7962" y="6171"/>
                </a:lnTo>
                <a:lnTo>
                  <a:pt x="6782" y="5718"/>
                </a:lnTo>
                <a:lnTo>
                  <a:pt x="5529" y="4992"/>
                </a:lnTo>
                <a:lnTo>
                  <a:pt x="4349" y="4175"/>
                </a:lnTo>
                <a:lnTo>
                  <a:pt x="3317" y="3267"/>
                </a:lnTo>
                <a:lnTo>
                  <a:pt x="1474" y="998"/>
                </a:lnTo>
                <a:lnTo>
                  <a:pt x="1253" y="1543"/>
                </a:lnTo>
                <a:lnTo>
                  <a:pt x="1106" y="2360"/>
                </a:lnTo>
                <a:lnTo>
                  <a:pt x="958" y="2995"/>
                </a:lnTo>
                <a:lnTo>
                  <a:pt x="885" y="3721"/>
                </a:lnTo>
                <a:lnTo>
                  <a:pt x="958" y="4356"/>
                </a:lnTo>
                <a:lnTo>
                  <a:pt x="1032" y="5173"/>
                </a:lnTo>
                <a:lnTo>
                  <a:pt x="1253" y="5718"/>
                </a:lnTo>
                <a:lnTo>
                  <a:pt x="1474" y="6353"/>
                </a:lnTo>
                <a:lnTo>
                  <a:pt x="1696" y="6897"/>
                </a:lnTo>
                <a:lnTo>
                  <a:pt x="2506" y="7896"/>
                </a:lnTo>
                <a:lnTo>
                  <a:pt x="2875" y="8259"/>
                </a:lnTo>
                <a:lnTo>
                  <a:pt x="2359" y="8259"/>
                </a:lnTo>
                <a:lnTo>
                  <a:pt x="1327" y="7896"/>
                </a:lnTo>
                <a:lnTo>
                  <a:pt x="885" y="7624"/>
                </a:lnTo>
                <a:lnTo>
                  <a:pt x="885" y="7714"/>
                </a:lnTo>
                <a:lnTo>
                  <a:pt x="958" y="8622"/>
                </a:lnTo>
                <a:lnTo>
                  <a:pt x="1180" y="9529"/>
                </a:lnTo>
                <a:lnTo>
                  <a:pt x="1474" y="10437"/>
                </a:lnTo>
                <a:lnTo>
                  <a:pt x="1843" y="11163"/>
                </a:lnTo>
                <a:lnTo>
                  <a:pt x="2433" y="11798"/>
                </a:lnTo>
                <a:lnTo>
                  <a:pt x="3023" y="12343"/>
                </a:lnTo>
                <a:lnTo>
                  <a:pt x="3686" y="12706"/>
                </a:lnTo>
                <a:lnTo>
                  <a:pt x="4423" y="12978"/>
                </a:lnTo>
                <a:lnTo>
                  <a:pt x="3833" y="13160"/>
                </a:lnTo>
                <a:lnTo>
                  <a:pt x="3244" y="13250"/>
                </a:lnTo>
                <a:lnTo>
                  <a:pt x="2433" y="13160"/>
                </a:lnTo>
                <a:lnTo>
                  <a:pt x="3023" y="14612"/>
                </a:lnTo>
                <a:lnTo>
                  <a:pt x="3465" y="15247"/>
                </a:lnTo>
                <a:lnTo>
                  <a:pt x="3981" y="15882"/>
                </a:lnTo>
                <a:lnTo>
                  <a:pt x="4571" y="16245"/>
                </a:lnTo>
                <a:lnTo>
                  <a:pt x="5234" y="16608"/>
                </a:lnTo>
                <a:lnTo>
                  <a:pt x="5824" y="16790"/>
                </a:lnTo>
                <a:lnTo>
                  <a:pt x="6561" y="16881"/>
                </a:lnTo>
                <a:lnTo>
                  <a:pt x="5971" y="17425"/>
                </a:lnTo>
                <a:lnTo>
                  <a:pt x="5382" y="17879"/>
                </a:lnTo>
                <a:lnTo>
                  <a:pt x="4718" y="18242"/>
                </a:lnTo>
                <a:lnTo>
                  <a:pt x="3981" y="18696"/>
                </a:lnTo>
                <a:lnTo>
                  <a:pt x="3317" y="18877"/>
                </a:lnTo>
                <a:lnTo>
                  <a:pt x="1843" y="19240"/>
                </a:lnTo>
                <a:lnTo>
                  <a:pt x="1032" y="19240"/>
                </a:lnTo>
                <a:lnTo>
                  <a:pt x="0" y="19150"/>
                </a:lnTo>
                <a:lnTo>
                  <a:pt x="737" y="19694"/>
                </a:lnTo>
                <a:lnTo>
                  <a:pt x="2359" y="20602"/>
                </a:lnTo>
                <a:lnTo>
                  <a:pt x="3244" y="20965"/>
                </a:lnTo>
                <a:lnTo>
                  <a:pt x="4055" y="21328"/>
                </a:lnTo>
                <a:lnTo>
                  <a:pt x="5013" y="21509"/>
                </a:lnTo>
                <a:lnTo>
                  <a:pt x="5898" y="21600"/>
                </a:lnTo>
                <a:lnTo>
                  <a:pt x="6856" y="21600"/>
                </a:lnTo>
                <a:lnTo>
                  <a:pt x="8257" y="21509"/>
                </a:lnTo>
                <a:lnTo>
                  <a:pt x="9731" y="21146"/>
                </a:lnTo>
                <a:lnTo>
                  <a:pt x="10984" y="20783"/>
                </a:lnTo>
                <a:lnTo>
                  <a:pt x="12238" y="20148"/>
                </a:lnTo>
                <a:lnTo>
                  <a:pt x="13270" y="19513"/>
                </a:lnTo>
                <a:lnTo>
                  <a:pt x="14375" y="18605"/>
                </a:lnTo>
                <a:lnTo>
                  <a:pt x="15260" y="17607"/>
                </a:lnTo>
                <a:lnTo>
                  <a:pt x="16218" y="16608"/>
                </a:lnTo>
                <a:lnTo>
                  <a:pt x="16882" y="15338"/>
                </a:lnTo>
                <a:lnTo>
                  <a:pt x="17545" y="14158"/>
                </a:lnTo>
                <a:lnTo>
                  <a:pt x="18135" y="12797"/>
                </a:lnTo>
                <a:lnTo>
                  <a:pt x="18577" y="11526"/>
                </a:lnTo>
                <a:lnTo>
                  <a:pt x="18946" y="10165"/>
                </a:lnTo>
                <a:lnTo>
                  <a:pt x="19167" y="8803"/>
                </a:lnTo>
                <a:lnTo>
                  <a:pt x="19315" y="7442"/>
                </a:lnTo>
                <a:lnTo>
                  <a:pt x="19388" y="6081"/>
                </a:lnTo>
                <a:lnTo>
                  <a:pt x="19388" y="5355"/>
                </a:lnTo>
                <a:lnTo>
                  <a:pt x="19978" y="4719"/>
                </a:lnTo>
                <a:lnTo>
                  <a:pt x="20642" y="4084"/>
                </a:lnTo>
                <a:lnTo>
                  <a:pt x="21158" y="3358"/>
                </a:lnTo>
                <a:lnTo>
                  <a:pt x="21600" y="2541"/>
                </a:lnTo>
                <a:close/>
              </a:path>
            </a:pathLst>
          </a:custGeom>
          <a:solidFill>
            <a:schemeClr val="accent3">
              <a:hueOff val="-11250001"/>
              <a:satOff val="-14502"/>
              <a:lumOff val="5761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18" name="任意多边形: 形状 25"/>
          <p:cNvSpPr/>
          <p:nvPr>
            <p:custDataLst>
              <p:tags r:id="rId6"/>
            </p:custDataLst>
          </p:nvPr>
        </p:nvSpPr>
        <p:spPr>
          <a:xfrm>
            <a:off x="4280106" y="2217022"/>
            <a:ext cx="542747" cy="542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196" y="5400"/>
                </a:moveTo>
                <a:cubicBezTo>
                  <a:pt x="19224" y="3726"/>
                  <a:pt x="17874" y="2430"/>
                  <a:pt x="16254" y="1458"/>
                </a:cubicBezTo>
                <a:cubicBezTo>
                  <a:pt x="14580" y="486"/>
                  <a:pt x="12798" y="0"/>
                  <a:pt x="10800" y="0"/>
                </a:cubicBezTo>
                <a:cubicBezTo>
                  <a:pt x="8856" y="0"/>
                  <a:pt x="7020" y="486"/>
                  <a:pt x="5400" y="1458"/>
                </a:cubicBezTo>
                <a:cubicBezTo>
                  <a:pt x="3726" y="2430"/>
                  <a:pt x="2430" y="3726"/>
                  <a:pt x="1458" y="5400"/>
                </a:cubicBezTo>
                <a:cubicBezTo>
                  <a:pt x="486" y="7020"/>
                  <a:pt x="0" y="8856"/>
                  <a:pt x="0" y="10800"/>
                </a:cubicBezTo>
                <a:cubicBezTo>
                  <a:pt x="0" y="12798"/>
                  <a:pt x="486" y="14580"/>
                  <a:pt x="1458" y="16254"/>
                </a:cubicBezTo>
                <a:cubicBezTo>
                  <a:pt x="2430" y="17874"/>
                  <a:pt x="3726" y="19224"/>
                  <a:pt x="5400" y="20196"/>
                </a:cubicBezTo>
                <a:cubicBezTo>
                  <a:pt x="7020" y="21114"/>
                  <a:pt x="8856" y="21600"/>
                  <a:pt x="10800" y="21600"/>
                </a:cubicBezTo>
                <a:cubicBezTo>
                  <a:pt x="12798" y="21600"/>
                  <a:pt x="14580" y="21114"/>
                  <a:pt x="16254" y="20196"/>
                </a:cubicBezTo>
                <a:cubicBezTo>
                  <a:pt x="17874" y="19224"/>
                  <a:pt x="19224" y="17874"/>
                  <a:pt x="20196" y="16254"/>
                </a:cubicBezTo>
                <a:cubicBezTo>
                  <a:pt x="21168" y="14580"/>
                  <a:pt x="21600" y="12798"/>
                  <a:pt x="21600" y="10800"/>
                </a:cubicBezTo>
                <a:cubicBezTo>
                  <a:pt x="21600" y="8856"/>
                  <a:pt x="21168" y="7020"/>
                  <a:pt x="20196" y="5400"/>
                </a:cubicBezTo>
                <a:close/>
                <a:moveTo>
                  <a:pt x="17820" y="9180"/>
                </a:moveTo>
                <a:cubicBezTo>
                  <a:pt x="10152" y="16794"/>
                  <a:pt x="10152" y="16794"/>
                  <a:pt x="10152" y="16794"/>
                </a:cubicBezTo>
                <a:cubicBezTo>
                  <a:pt x="9990" y="17010"/>
                  <a:pt x="9774" y="17064"/>
                  <a:pt x="9504" y="17064"/>
                </a:cubicBezTo>
                <a:cubicBezTo>
                  <a:pt x="9288" y="17064"/>
                  <a:pt x="9072" y="17010"/>
                  <a:pt x="8910" y="16794"/>
                </a:cubicBezTo>
                <a:cubicBezTo>
                  <a:pt x="3780" y="11718"/>
                  <a:pt x="3780" y="11718"/>
                  <a:pt x="3780" y="11718"/>
                </a:cubicBezTo>
                <a:cubicBezTo>
                  <a:pt x="3618" y="11556"/>
                  <a:pt x="3564" y="11340"/>
                  <a:pt x="3564" y="11070"/>
                </a:cubicBezTo>
                <a:cubicBezTo>
                  <a:pt x="3564" y="10800"/>
                  <a:pt x="3618" y="10584"/>
                  <a:pt x="3780" y="10422"/>
                </a:cubicBezTo>
                <a:cubicBezTo>
                  <a:pt x="5076" y="9180"/>
                  <a:pt x="5076" y="9180"/>
                  <a:pt x="5076" y="9180"/>
                </a:cubicBezTo>
                <a:cubicBezTo>
                  <a:pt x="5238" y="8964"/>
                  <a:pt x="5454" y="8910"/>
                  <a:pt x="5724" y="8910"/>
                </a:cubicBezTo>
                <a:cubicBezTo>
                  <a:pt x="5940" y="8910"/>
                  <a:pt x="6156" y="8964"/>
                  <a:pt x="6372" y="9180"/>
                </a:cubicBezTo>
                <a:cubicBezTo>
                  <a:pt x="9504" y="12366"/>
                  <a:pt x="9504" y="12366"/>
                  <a:pt x="9504" y="12366"/>
                </a:cubicBezTo>
                <a:cubicBezTo>
                  <a:pt x="15282" y="6642"/>
                  <a:pt x="15282" y="6642"/>
                  <a:pt x="15282" y="6642"/>
                </a:cubicBezTo>
                <a:cubicBezTo>
                  <a:pt x="15444" y="6426"/>
                  <a:pt x="15660" y="6372"/>
                  <a:pt x="15930" y="6372"/>
                </a:cubicBezTo>
                <a:cubicBezTo>
                  <a:pt x="16146" y="6372"/>
                  <a:pt x="16362" y="6426"/>
                  <a:pt x="16524" y="6642"/>
                </a:cubicBezTo>
                <a:cubicBezTo>
                  <a:pt x="17820" y="7884"/>
                  <a:pt x="17820" y="7884"/>
                  <a:pt x="17820" y="7884"/>
                </a:cubicBezTo>
                <a:cubicBezTo>
                  <a:pt x="17982" y="8046"/>
                  <a:pt x="18090" y="8262"/>
                  <a:pt x="18090" y="8532"/>
                </a:cubicBezTo>
                <a:cubicBezTo>
                  <a:pt x="18090" y="8802"/>
                  <a:pt x="17982" y="9018"/>
                  <a:pt x="17820" y="9180"/>
                </a:cubicBezTo>
                <a:close/>
                <a:moveTo>
                  <a:pt x="17820" y="9180"/>
                </a:moveTo>
                <a:cubicBezTo>
                  <a:pt x="17820" y="9180"/>
                  <a:pt x="17820" y="9180"/>
                  <a:pt x="17820" y="9180"/>
                </a:cubicBezTo>
              </a:path>
            </a:pathLst>
          </a:custGeom>
          <a:solidFill>
            <a:schemeClr val="accent3">
              <a:hueOff val="-11250001"/>
              <a:satOff val="-14502"/>
              <a:lumOff val="5761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23" name="文本框 52"/>
          <p:cNvSpPr txBox="1"/>
          <p:nvPr>
            <p:custDataLst>
              <p:tags r:id="rId7"/>
            </p:custDataLst>
          </p:nvPr>
        </p:nvSpPr>
        <p:spPr>
          <a:xfrm>
            <a:off x="2495550" y="1772920"/>
            <a:ext cx="7199630" cy="370903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1000"/>
            </a:pPr>
            <a:r>
              <a:rPr lang="zh-CN" altLang="en-US" sz="2400">
                <a:latin typeface="方正静蕾简体"/>
                <a:ea typeface="方正静蕾简体"/>
                <a:cs typeface="方正静蕾简体"/>
                <a:sym typeface="方正静蕾简体"/>
              </a:rPr>
              <a:t>为响应智慧校园建设号召，提升校务服务智慧化水平，切实便利师生校园生活，现拟开发基于大语言模型（</a:t>
            </a:r>
            <a:r>
              <a:rPr lang="en-US" altLang="zh-CN" sz="2400">
                <a:latin typeface="方正静蕾简体"/>
                <a:ea typeface="方正静蕾简体"/>
                <a:cs typeface="方正静蕾简体"/>
                <a:sym typeface="方正静蕾简体"/>
              </a:rPr>
              <a:t>LLM</a:t>
            </a:r>
            <a:r>
              <a:rPr lang="zh-CN" altLang="en-US" sz="2400">
                <a:latin typeface="方正静蕾简体"/>
                <a:ea typeface="方正静蕾简体"/>
                <a:cs typeface="方正静蕾简体"/>
                <a:sym typeface="方正静蕾简体"/>
              </a:rPr>
              <a:t>）的校务问答机器人。</a:t>
            </a:r>
            <a:endParaRPr lang="zh-CN" altLang="en-US" sz="2400">
              <a:latin typeface="方正静蕾简体"/>
              <a:ea typeface="方正静蕾简体"/>
              <a:cs typeface="方正静蕾简体"/>
              <a:sym typeface="方正静蕾简体"/>
            </a:endParaRPr>
          </a:p>
          <a:p>
            <a:pPr>
              <a:lnSpc>
                <a:spcPct val="120000"/>
              </a:lnSpc>
              <a:defRPr sz="1000"/>
            </a:pPr>
            <a:r>
              <a:rPr lang="zh-CN" altLang="en-US" sz="2400">
                <a:latin typeface="方正静蕾简体"/>
                <a:ea typeface="方正静蕾简体"/>
                <a:cs typeface="方正静蕾简体"/>
                <a:sym typeface="方正静蕾简体"/>
              </a:rPr>
              <a:t>为确保校务问答机器人能够真正满足校园实际需求，精准、全面地收集与分析需求至关重要。目前，各部门知识库格式、数据标准不统一，用户对智能服务的使用习惯、功能期望存在差异，这都增加了需求梳理的复杂性，亟待通过科学的需求项目计划来化解。</a:t>
            </a:r>
            <a:endParaRPr lang="zh-CN" altLang="en-US" sz="2400">
              <a:latin typeface="方正静蕾简体"/>
              <a:ea typeface="方正静蕾简体"/>
              <a:cs typeface="方正静蕾简体"/>
              <a:sym typeface="方正静蕾简体"/>
            </a:endParaRPr>
          </a:p>
          <a:p>
            <a:pPr>
              <a:lnSpc>
                <a:spcPct val="120000"/>
              </a:lnSpc>
              <a:defRPr sz="1000"/>
            </a:pPr>
            <a:r>
              <a:rPr lang="zh-CN" altLang="en-US" sz="2400">
                <a:latin typeface="方正静蕾简体"/>
                <a:ea typeface="方正静蕾简体"/>
                <a:cs typeface="方正静蕾简体"/>
                <a:sym typeface="方正静蕾简体"/>
              </a:rPr>
              <a:t>项目范围包括：需求获取与分析、需求验证与管理</a:t>
            </a:r>
            <a:endParaRPr lang="zh-CN" altLang="en-US" sz="2400"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sp>
        <p:nvSpPr>
          <p:cNvPr id="334" name="Title 6"/>
          <p:cNvSpPr txBox="1"/>
          <p:nvPr/>
        </p:nvSpPr>
        <p:spPr>
          <a:xfrm>
            <a:off x="2351405" y="579512"/>
            <a:ext cx="7518400" cy="4713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algn="ctr" defTabSz="603250">
              <a:lnSpc>
                <a:spcPct val="72000"/>
              </a:lnSpc>
              <a:defRPr sz="2180">
                <a:solidFill>
                  <a:schemeClr val="accent1"/>
                </a:solidFill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静蕾简体"/>
                <a:ea typeface="方正静蕾简体"/>
                <a:cs typeface="方正静蕾简体"/>
                <a:sym typeface="方正静蕾简体"/>
              </a:rPr>
              <a:t>项目概述</a:t>
            </a:r>
            <a:endParaRPr 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PA_MH_Number_2"/>
          <p:cNvGrpSpPr/>
          <p:nvPr/>
        </p:nvGrpSpPr>
        <p:grpSpPr>
          <a:xfrm>
            <a:off x="5079422" y="2891338"/>
            <a:ext cx="573159" cy="496369"/>
            <a:chOff x="0" y="0"/>
            <a:chExt cx="573157" cy="496368"/>
          </a:xfrm>
        </p:grpSpPr>
        <p:sp>
          <p:nvSpPr>
            <p:cNvPr id="573" name="形状"/>
            <p:cNvSpPr/>
            <p:nvPr/>
          </p:nvSpPr>
          <p:spPr>
            <a:xfrm>
              <a:off x="-1" y="-1"/>
              <a:ext cx="573159" cy="496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0"/>
                  </a:move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0" y="10800"/>
                  </a:lnTo>
                  <a:lnTo>
                    <a:pt x="5400" y="0"/>
                  </a:lnTo>
                  <a:close/>
                </a:path>
              </a:pathLst>
            </a:custGeom>
            <a:solidFill>
              <a:srgbClr val="5FB6C3"/>
            </a:solidFill>
            <a:ln w="38100" cap="flat">
              <a:solidFill>
                <a:srgbClr val="C9E6E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 b="1"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574" name="2"/>
            <p:cNvSpPr txBox="1"/>
            <p:nvPr/>
          </p:nvSpPr>
          <p:spPr>
            <a:xfrm>
              <a:off x="0" y="50800"/>
              <a:ext cx="573158" cy="3947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 b="1"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578" name="PA_MH_Entry_2"/>
          <p:cNvGrpSpPr/>
          <p:nvPr/>
        </p:nvGrpSpPr>
        <p:grpSpPr>
          <a:xfrm>
            <a:off x="5754180" y="2745047"/>
            <a:ext cx="4698999" cy="661118"/>
            <a:chOff x="0" y="0"/>
            <a:chExt cx="4698998" cy="661117"/>
          </a:xfrm>
        </p:grpSpPr>
        <p:sp>
          <p:nvSpPr>
            <p:cNvPr id="576" name="形状"/>
            <p:cNvSpPr/>
            <p:nvPr/>
          </p:nvSpPr>
          <p:spPr>
            <a:xfrm>
              <a:off x="0" y="-1"/>
              <a:ext cx="4698999" cy="661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C9E6EB"/>
              </a:solidFill>
              <a:custDash>
                <a:ds d="300000" sp="400000"/>
              </a:custDash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577" name="请在此处输入您的标题"/>
            <p:cNvSpPr txBox="1"/>
            <p:nvPr/>
          </p:nvSpPr>
          <p:spPr>
            <a:xfrm>
              <a:off x="0" y="-1"/>
              <a:ext cx="4698999" cy="6611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rmAutofit/>
            </a:bodyPr>
            <a:lstStyle>
              <a:lvl1pPr algn="ctr">
                <a:lnSpc>
                  <a:spcPct val="130000"/>
                </a:lnSpc>
                <a:defRPr sz="2800" b="1">
                  <a:latin typeface="方正静蕾简体"/>
                  <a:ea typeface="方正静蕾简体"/>
                  <a:cs typeface="方正静蕾简体"/>
                  <a:sym typeface="方正静蕾简体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zh-CN" altLang="en-US">
                  <a:latin typeface="方正静蕾简体"/>
                  <a:ea typeface="方正静蕾简体"/>
                  <a:cs typeface="方正静蕾简体"/>
                  <a:sym typeface="方正静蕾简体"/>
                </a:rPr>
                <a:t>工作分解结构</a:t>
              </a:r>
              <a:endParaRPr lang="zh-CN" altLang="en-US"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</p:grpSp>
      <p:grpSp>
        <p:nvGrpSpPr>
          <p:cNvPr id="581" name="PA_MH_Number_3"/>
          <p:cNvGrpSpPr/>
          <p:nvPr/>
        </p:nvGrpSpPr>
        <p:grpSpPr>
          <a:xfrm>
            <a:off x="5079422" y="3915872"/>
            <a:ext cx="573159" cy="496369"/>
            <a:chOff x="0" y="0"/>
            <a:chExt cx="573157" cy="496368"/>
          </a:xfrm>
        </p:grpSpPr>
        <p:sp>
          <p:nvSpPr>
            <p:cNvPr id="579" name="形状"/>
            <p:cNvSpPr/>
            <p:nvPr/>
          </p:nvSpPr>
          <p:spPr>
            <a:xfrm>
              <a:off x="-1" y="-1"/>
              <a:ext cx="573159" cy="496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0"/>
                  </a:move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0" y="10800"/>
                  </a:lnTo>
                  <a:lnTo>
                    <a:pt x="5400" y="0"/>
                  </a:lnTo>
                  <a:close/>
                </a:path>
              </a:pathLst>
            </a:custGeom>
            <a:solidFill>
              <a:srgbClr val="C9E6EB"/>
            </a:solidFill>
            <a:ln w="38100" cap="flat">
              <a:solidFill>
                <a:srgbClr val="EDF7F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580" name="3"/>
            <p:cNvSpPr txBox="1"/>
            <p:nvPr/>
          </p:nvSpPr>
          <p:spPr>
            <a:xfrm>
              <a:off x="0" y="118573"/>
              <a:ext cx="573158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584" name="PA_MH_Entry_3"/>
          <p:cNvGrpSpPr/>
          <p:nvPr/>
        </p:nvGrpSpPr>
        <p:grpSpPr>
          <a:xfrm>
            <a:off x="5754180" y="3770298"/>
            <a:ext cx="4698999" cy="661118"/>
            <a:chOff x="0" y="0"/>
            <a:chExt cx="4698998" cy="661117"/>
          </a:xfrm>
        </p:grpSpPr>
        <p:sp>
          <p:nvSpPr>
            <p:cNvPr id="582" name="形状"/>
            <p:cNvSpPr/>
            <p:nvPr/>
          </p:nvSpPr>
          <p:spPr>
            <a:xfrm>
              <a:off x="0" y="-1"/>
              <a:ext cx="4698999" cy="661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C9E6EB"/>
              </a:solidFill>
              <a:custDash>
                <a:ds d="300000" sp="400000"/>
              </a:custDash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583" name="请在此处输入您的标题"/>
            <p:cNvSpPr txBox="1"/>
            <p:nvPr/>
          </p:nvSpPr>
          <p:spPr>
            <a:xfrm>
              <a:off x="0" y="-1"/>
              <a:ext cx="4698999" cy="6611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rmAutofit/>
            </a:bodyPr>
            <a:lstStyle>
              <a:lvl1pPr algn="ctr">
                <a:lnSpc>
                  <a:spcPct val="130000"/>
                </a:lnSpc>
                <a:defRPr sz="2000">
                  <a:solidFill>
                    <a:srgbClr val="B2B2B2"/>
                  </a:solidFill>
                  <a:latin typeface="方正静蕾简体"/>
                  <a:ea typeface="方正静蕾简体"/>
                  <a:cs typeface="方正静蕾简体"/>
                  <a:sym typeface="方正静蕾简体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zh-CN">
                  <a:latin typeface="方正静蕾简体"/>
                  <a:ea typeface="方正静蕾简体"/>
                  <a:cs typeface="方正静蕾简体"/>
                  <a:sym typeface="方正静蕾简体"/>
                </a:rPr>
                <a:t>任务分配矩阵</a:t>
              </a:r>
              <a:endParaRPr lang="zh-CN">
                <a:latin typeface="方正静蕾简体"/>
                <a:ea typeface="宋体" panose="02010600030101010101" pitchFamily="2" charset="-122"/>
                <a:cs typeface="方正静蕾简体"/>
                <a:sym typeface="方正静蕾简体"/>
              </a:endParaRPr>
            </a:p>
          </p:txBody>
        </p:sp>
      </p:grpSp>
      <p:grpSp>
        <p:nvGrpSpPr>
          <p:cNvPr id="587" name="PA_MH_Number_4"/>
          <p:cNvGrpSpPr/>
          <p:nvPr/>
        </p:nvGrpSpPr>
        <p:grpSpPr>
          <a:xfrm>
            <a:off x="5079422" y="4940408"/>
            <a:ext cx="573159" cy="496369"/>
            <a:chOff x="0" y="0"/>
            <a:chExt cx="573157" cy="496368"/>
          </a:xfrm>
        </p:grpSpPr>
        <p:sp>
          <p:nvSpPr>
            <p:cNvPr id="585" name="形状"/>
            <p:cNvSpPr/>
            <p:nvPr/>
          </p:nvSpPr>
          <p:spPr>
            <a:xfrm>
              <a:off x="-1" y="-1"/>
              <a:ext cx="573159" cy="496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0"/>
                  </a:move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0" y="10800"/>
                  </a:lnTo>
                  <a:lnTo>
                    <a:pt x="5400" y="0"/>
                  </a:lnTo>
                  <a:close/>
                </a:path>
              </a:pathLst>
            </a:custGeom>
            <a:solidFill>
              <a:srgbClr val="C9E6EB"/>
            </a:solidFill>
            <a:ln w="38100" cap="flat">
              <a:solidFill>
                <a:srgbClr val="EDF7F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586" name="4"/>
            <p:cNvSpPr txBox="1"/>
            <p:nvPr/>
          </p:nvSpPr>
          <p:spPr>
            <a:xfrm>
              <a:off x="0" y="118573"/>
              <a:ext cx="573158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590" name="PA_MH_Entry_4"/>
          <p:cNvGrpSpPr/>
          <p:nvPr/>
        </p:nvGrpSpPr>
        <p:grpSpPr>
          <a:xfrm>
            <a:off x="5754180" y="4795549"/>
            <a:ext cx="4698999" cy="661118"/>
            <a:chOff x="0" y="0"/>
            <a:chExt cx="4698998" cy="661117"/>
          </a:xfrm>
        </p:grpSpPr>
        <p:sp>
          <p:nvSpPr>
            <p:cNvPr id="588" name="形状"/>
            <p:cNvSpPr/>
            <p:nvPr/>
          </p:nvSpPr>
          <p:spPr>
            <a:xfrm>
              <a:off x="0" y="-1"/>
              <a:ext cx="4698999" cy="661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C9E6EB"/>
              </a:solidFill>
              <a:custDash>
                <a:ds d="300000" sp="400000"/>
              </a:custDash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589" name="请在此处输入您的标题"/>
            <p:cNvSpPr txBox="1"/>
            <p:nvPr/>
          </p:nvSpPr>
          <p:spPr>
            <a:xfrm>
              <a:off x="0" y="-1"/>
              <a:ext cx="4698999" cy="6611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rmAutofit/>
            </a:bodyPr>
            <a:lstStyle>
              <a:lvl1pPr algn="ctr">
                <a:lnSpc>
                  <a:spcPct val="130000"/>
                </a:lnSpc>
                <a:defRPr sz="2000">
                  <a:solidFill>
                    <a:srgbClr val="B2B2B2"/>
                  </a:solidFill>
                  <a:latin typeface="方正静蕾简体"/>
                  <a:ea typeface="方正静蕾简体"/>
                  <a:cs typeface="方正静蕾简体"/>
                  <a:sym typeface="方正静蕾简体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zh-CN">
                  <a:latin typeface="方正静蕾简体"/>
                  <a:ea typeface="方正静蕾简体"/>
                  <a:cs typeface="方正静蕾简体"/>
                  <a:sym typeface="方正静蕾简体"/>
                </a:rPr>
                <a:t>项目进度计划</a:t>
              </a:r>
              <a:endParaRPr lang="zh-CN"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</p:grpSp>
      <p:grpSp>
        <p:nvGrpSpPr>
          <p:cNvPr id="593" name="PA_MH_Number_1">
            <a:hlinkClick r:id="rId1" action="ppaction://hlinksldjump"/>
          </p:cNvPr>
          <p:cNvGrpSpPr/>
          <p:nvPr/>
        </p:nvGrpSpPr>
        <p:grpSpPr>
          <a:xfrm>
            <a:off x="5079422" y="1866802"/>
            <a:ext cx="573159" cy="496369"/>
            <a:chOff x="0" y="0"/>
            <a:chExt cx="573157" cy="496368"/>
          </a:xfrm>
        </p:grpSpPr>
        <p:sp>
          <p:nvSpPr>
            <p:cNvPr id="591" name="形状"/>
            <p:cNvSpPr/>
            <p:nvPr/>
          </p:nvSpPr>
          <p:spPr>
            <a:xfrm>
              <a:off x="-1" y="-1"/>
              <a:ext cx="573159" cy="496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0"/>
                  </a:move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0" y="10800"/>
                  </a:lnTo>
                  <a:lnTo>
                    <a:pt x="5400" y="0"/>
                  </a:lnTo>
                  <a:close/>
                </a:path>
              </a:pathLst>
            </a:custGeom>
            <a:solidFill>
              <a:srgbClr val="C9E6EB"/>
            </a:solidFill>
            <a:ln w="38100" cap="flat">
              <a:solidFill>
                <a:srgbClr val="EDF7F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592" name="1"/>
            <p:cNvSpPr txBox="1"/>
            <p:nvPr/>
          </p:nvSpPr>
          <p:spPr>
            <a:xfrm>
              <a:off x="0" y="118573"/>
              <a:ext cx="573158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596" name="PA_MH_Entry_1">
            <a:hlinkClick r:id="rId1" action="ppaction://hlinksldjump"/>
          </p:cNvPr>
          <p:cNvGrpSpPr/>
          <p:nvPr/>
        </p:nvGrpSpPr>
        <p:grpSpPr>
          <a:xfrm>
            <a:off x="5754180" y="1719796"/>
            <a:ext cx="4698999" cy="661118"/>
            <a:chOff x="0" y="0"/>
            <a:chExt cx="4698998" cy="661117"/>
          </a:xfrm>
        </p:grpSpPr>
        <p:sp>
          <p:nvSpPr>
            <p:cNvPr id="594" name="形状"/>
            <p:cNvSpPr/>
            <p:nvPr/>
          </p:nvSpPr>
          <p:spPr>
            <a:xfrm>
              <a:off x="0" y="-1"/>
              <a:ext cx="4698999" cy="661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C9E6EB"/>
              </a:solidFill>
              <a:custDash>
                <a:ds d="300000" sp="400000"/>
              </a:custDash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595" name="请在此处输入您的标题"/>
            <p:cNvSpPr txBox="1"/>
            <p:nvPr/>
          </p:nvSpPr>
          <p:spPr>
            <a:xfrm>
              <a:off x="0" y="-1"/>
              <a:ext cx="4698999" cy="6611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rmAutofit/>
            </a:bodyPr>
            <a:lstStyle>
              <a:lvl1pPr algn="ctr">
                <a:lnSpc>
                  <a:spcPct val="130000"/>
                </a:lnSpc>
                <a:defRPr sz="2000">
                  <a:solidFill>
                    <a:srgbClr val="B2B2B2"/>
                  </a:solidFill>
                  <a:latin typeface="方正静蕾简体"/>
                  <a:ea typeface="方正静蕾简体"/>
                  <a:cs typeface="方正静蕾简体"/>
                  <a:sym typeface="方正静蕾简体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zh-CN">
                  <a:latin typeface="方正静蕾简体"/>
                  <a:ea typeface="方正静蕾简体"/>
                  <a:cs typeface="方正静蕾简体"/>
                  <a:sym typeface="方正静蕾简体"/>
                </a:rPr>
                <a:t>项目概述</a:t>
              </a:r>
              <a:endParaRPr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</p:grpSp>
      <p:sp>
        <p:nvSpPr>
          <p:cNvPr id="597" name="PA_MH_Others_1"/>
          <p:cNvSpPr txBox="1"/>
          <p:nvPr/>
        </p:nvSpPr>
        <p:spPr>
          <a:xfrm>
            <a:off x="1725797" y="597160"/>
            <a:ext cx="878225" cy="16535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ctr">
              <a:defRPr sz="8800" b="1">
                <a:ln w="9525"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ln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目</a:t>
            </a:r>
            <a:endParaRPr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sp>
        <p:nvSpPr>
          <p:cNvPr id="598" name="PA_MH_Others_2"/>
          <p:cNvSpPr txBox="1"/>
          <p:nvPr/>
        </p:nvSpPr>
        <p:spPr>
          <a:xfrm>
            <a:off x="2590399" y="1725172"/>
            <a:ext cx="546129" cy="1043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ctr">
              <a:defRPr sz="5400" b="1">
                <a:ln w="9524"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ln>
                <a:solidFill>
                  <a:srgbClr val="808080"/>
                </a:solidFill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录</a:t>
            </a:r>
            <a:endParaRPr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sp>
        <p:nvSpPr>
          <p:cNvPr id="599" name="PA_MH_Others_3"/>
          <p:cNvSpPr txBox="1"/>
          <p:nvPr/>
        </p:nvSpPr>
        <p:spPr>
          <a:xfrm rot="5400000">
            <a:off x="395868" y="3352063"/>
            <a:ext cx="3406141" cy="64632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4000" spc="500">
                <a:solidFill>
                  <a:schemeClr val="accent1"/>
                </a:solidFill>
              </a:defRPr>
            </a:lvl1pPr>
          </a:lstStyle>
          <a:p>
            <a: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7" name="组合 3"/>
          <p:cNvGrpSpPr/>
          <p:nvPr/>
        </p:nvGrpSpPr>
        <p:grpSpPr>
          <a:xfrm>
            <a:off x="9103655" y="2355819"/>
            <a:ext cx="1656795" cy="1656795"/>
            <a:chOff x="0" y="0"/>
            <a:chExt cx="1656794" cy="1656794"/>
          </a:xfrm>
        </p:grpSpPr>
        <p:sp>
          <p:nvSpPr>
            <p:cNvPr id="774" name="椭圆 54"/>
            <p:cNvSpPr/>
            <p:nvPr/>
          </p:nvSpPr>
          <p:spPr>
            <a:xfrm>
              <a:off x="-1" y="-1"/>
              <a:ext cx="1656796" cy="165679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775" name="椭圆 55"/>
            <p:cNvSpPr/>
            <p:nvPr/>
          </p:nvSpPr>
          <p:spPr>
            <a:xfrm>
              <a:off x="57129" y="57129"/>
              <a:ext cx="1542536" cy="1542536"/>
            </a:xfrm>
            <a:prstGeom prst="ellipse">
              <a:avLst/>
            </a:pr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776" name="椭圆 56"/>
            <p:cNvSpPr/>
            <p:nvPr/>
          </p:nvSpPr>
          <p:spPr>
            <a:xfrm>
              <a:off x="114263" y="114263"/>
              <a:ext cx="1428270" cy="1428270"/>
            </a:xfrm>
            <a:prstGeom prst="ellipse">
              <a:avLst/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</p:grpSp>
      <p:grpSp>
        <p:nvGrpSpPr>
          <p:cNvPr id="781" name="组合 4"/>
          <p:cNvGrpSpPr/>
          <p:nvPr/>
        </p:nvGrpSpPr>
        <p:grpSpPr>
          <a:xfrm>
            <a:off x="1490319" y="2296240"/>
            <a:ext cx="1656795" cy="1656795"/>
            <a:chOff x="0" y="0"/>
            <a:chExt cx="1656794" cy="1656794"/>
          </a:xfrm>
        </p:grpSpPr>
        <p:sp>
          <p:nvSpPr>
            <p:cNvPr id="778" name="椭圆 51"/>
            <p:cNvSpPr/>
            <p:nvPr/>
          </p:nvSpPr>
          <p:spPr>
            <a:xfrm>
              <a:off x="-1" y="-1"/>
              <a:ext cx="1656796" cy="165679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779" name="椭圆 52"/>
            <p:cNvSpPr/>
            <p:nvPr/>
          </p:nvSpPr>
          <p:spPr>
            <a:xfrm>
              <a:off x="57129" y="57129"/>
              <a:ext cx="1542536" cy="1542536"/>
            </a:xfrm>
            <a:prstGeom prst="ellipse">
              <a:avLst/>
            </a:pr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780" name="椭圆 53"/>
            <p:cNvSpPr/>
            <p:nvPr/>
          </p:nvSpPr>
          <p:spPr>
            <a:xfrm>
              <a:off x="114263" y="114263"/>
              <a:ext cx="1428270" cy="1428270"/>
            </a:xfrm>
            <a:prstGeom prst="ellipse">
              <a:avLst/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</p:grpSp>
      <p:grpSp>
        <p:nvGrpSpPr>
          <p:cNvPr id="785" name="组合 5"/>
          <p:cNvGrpSpPr/>
          <p:nvPr/>
        </p:nvGrpSpPr>
        <p:grpSpPr>
          <a:xfrm>
            <a:off x="3355380" y="2296240"/>
            <a:ext cx="1656795" cy="1656795"/>
            <a:chOff x="0" y="0"/>
            <a:chExt cx="1656794" cy="1656794"/>
          </a:xfrm>
        </p:grpSpPr>
        <p:sp>
          <p:nvSpPr>
            <p:cNvPr id="782" name="椭圆 48"/>
            <p:cNvSpPr/>
            <p:nvPr/>
          </p:nvSpPr>
          <p:spPr>
            <a:xfrm>
              <a:off x="-1" y="-1"/>
              <a:ext cx="1656796" cy="1656796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783" name="椭圆 49"/>
            <p:cNvSpPr/>
            <p:nvPr/>
          </p:nvSpPr>
          <p:spPr>
            <a:xfrm>
              <a:off x="57129" y="57129"/>
              <a:ext cx="1542536" cy="1542536"/>
            </a:xfrm>
            <a:prstGeom prst="ellipse">
              <a:avLst/>
            </a:prstGeom>
            <a:solidFill>
              <a:schemeClr val="accent2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784" name="椭圆 50"/>
            <p:cNvSpPr/>
            <p:nvPr/>
          </p:nvSpPr>
          <p:spPr>
            <a:xfrm>
              <a:off x="114263" y="114263"/>
              <a:ext cx="1428270" cy="1428270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</p:grpSp>
      <p:grpSp>
        <p:nvGrpSpPr>
          <p:cNvPr id="789" name="组合 6"/>
          <p:cNvGrpSpPr/>
          <p:nvPr/>
        </p:nvGrpSpPr>
        <p:grpSpPr>
          <a:xfrm>
            <a:off x="5235967" y="2296240"/>
            <a:ext cx="1656796" cy="1656795"/>
            <a:chOff x="0" y="0"/>
            <a:chExt cx="1656794" cy="1656794"/>
          </a:xfrm>
        </p:grpSpPr>
        <p:sp>
          <p:nvSpPr>
            <p:cNvPr id="786" name="椭圆 45"/>
            <p:cNvSpPr/>
            <p:nvPr/>
          </p:nvSpPr>
          <p:spPr>
            <a:xfrm>
              <a:off x="-1" y="-1"/>
              <a:ext cx="1656796" cy="165679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787" name="椭圆 46"/>
            <p:cNvSpPr/>
            <p:nvPr/>
          </p:nvSpPr>
          <p:spPr>
            <a:xfrm>
              <a:off x="57129" y="57129"/>
              <a:ext cx="1542536" cy="1542536"/>
            </a:xfrm>
            <a:prstGeom prst="ellipse">
              <a:avLst/>
            </a:pr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788" name="椭圆 47"/>
            <p:cNvSpPr/>
            <p:nvPr/>
          </p:nvSpPr>
          <p:spPr>
            <a:xfrm>
              <a:off x="114263" y="114263"/>
              <a:ext cx="1428270" cy="1428270"/>
            </a:xfrm>
            <a:prstGeom prst="ellipse">
              <a:avLst/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</p:grpSp>
      <p:grpSp>
        <p:nvGrpSpPr>
          <p:cNvPr id="793" name="组合 7"/>
          <p:cNvGrpSpPr/>
          <p:nvPr/>
        </p:nvGrpSpPr>
        <p:grpSpPr>
          <a:xfrm>
            <a:off x="7177165" y="2296240"/>
            <a:ext cx="1656795" cy="1656795"/>
            <a:chOff x="0" y="0"/>
            <a:chExt cx="1656794" cy="1656794"/>
          </a:xfrm>
        </p:grpSpPr>
        <p:sp>
          <p:nvSpPr>
            <p:cNvPr id="790" name="椭圆 42"/>
            <p:cNvSpPr/>
            <p:nvPr/>
          </p:nvSpPr>
          <p:spPr>
            <a:xfrm>
              <a:off x="-1" y="-1"/>
              <a:ext cx="1656796" cy="1656796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791" name="椭圆 43"/>
            <p:cNvSpPr/>
            <p:nvPr/>
          </p:nvSpPr>
          <p:spPr>
            <a:xfrm>
              <a:off x="57129" y="57129"/>
              <a:ext cx="1542536" cy="1542536"/>
            </a:xfrm>
            <a:prstGeom prst="ellipse">
              <a:avLst/>
            </a:prstGeom>
            <a:solidFill>
              <a:schemeClr val="accent4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792" name="椭圆 44"/>
            <p:cNvSpPr/>
            <p:nvPr/>
          </p:nvSpPr>
          <p:spPr>
            <a:xfrm>
              <a:off x="114263" y="114263"/>
              <a:ext cx="1428270" cy="1428270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</p:grpSp>
      <p:sp>
        <p:nvSpPr>
          <p:cNvPr id="794" name="任意多边形: 形状 8"/>
          <p:cNvSpPr/>
          <p:nvPr/>
        </p:nvSpPr>
        <p:spPr>
          <a:xfrm flipH="1">
            <a:off x="2335445" y="4010173"/>
            <a:ext cx="1838326" cy="669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95" y="3068"/>
                </a:moveTo>
                <a:cubicBezTo>
                  <a:pt x="1774" y="2332"/>
                  <a:pt x="1153" y="1350"/>
                  <a:pt x="577" y="0"/>
                </a:cubicBezTo>
                <a:cubicBezTo>
                  <a:pt x="266" y="1964"/>
                  <a:pt x="89" y="4050"/>
                  <a:pt x="0" y="6382"/>
                </a:cubicBezTo>
                <a:cubicBezTo>
                  <a:pt x="0" y="6382"/>
                  <a:pt x="0" y="6259"/>
                  <a:pt x="0" y="6136"/>
                </a:cubicBezTo>
                <a:cubicBezTo>
                  <a:pt x="44" y="6014"/>
                  <a:pt x="44" y="5768"/>
                  <a:pt x="133" y="5523"/>
                </a:cubicBezTo>
                <a:cubicBezTo>
                  <a:pt x="222" y="4909"/>
                  <a:pt x="355" y="4295"/>
                  <a:pt x="621" y="3805"/>
                </a:cubicBezTo>
                <a:cubicBezTo>
                  <a:pt x="621" y="3805"/>
                  <a:pt x="621" y="4050"/>
                  <a:pt x="665" y="4295"/>
                </a:cubicBezTo>
                <a:cubicBezTo>
                  <a:pt x="710" y="4541"/>
                  <a:pt x="754" y="4664"/>
                  <a:pt x="754" y="4909"/>
                </a:cubicBezTo>
                <a:cubicBezTo>
                  <a:pt x="798" y="5032"/>
                  <a:pt x="843" y="5277"/>
                  <a:pt x="887" y="5400"/>
                </a:cubicBezTo>
                <a:cubicBezTo>
                  <a:pt x="887" y="5645"/>
                  <a:pt x="887" y="5645"/>
                  <a:pt x="887" y="5645"/>
                </a:cubicBezTo>
                <a:cubicBezTo>
                  <a:pt x="931" y="5645"/>
                  <a:pt x="931" y="5645"/>
                  <a:pt x="931" y="5645"/>
                </a:cubicBezTo>
                <a:cubicBezTo>
                  <a:pt x="931" y="5768"/>
                  <a:pt x="931" y="5768"/>
                  <a:pt x="931" y="5768"/>
                </a:cubicBezTo>
                <a:cubicBezTo>
                  <a:pt x="1109" y="6627"/>
                  <a:pt x="1109" y="6627"/>
                  <a:pt x="1109" y="6627"/>
                </a:cubicBezTo>
                <a:cubicBezTo>
                  <a:pt x="1331" y="7732"/>
                  <a:pt x="1597" y="8714"/>
                  <a:pt x="1863" y="9695"/>
                </a:cubicBezTo>
                <a:cubicBezTo>
                  <a:pt x="2129" y="10677"/>
                  <a:pt x="2439" y="11536"/>
                  <a:pt x="2750" y="12395"/>
                </a:cubicBezTo>
                <a:cubicBezTo>
                  <a:pt x="3060" y="13255"/>
                  <a:pt x="3371" y="14114"/>
                  <a:pt x="3726" y="14850"/>
                </a:cubicBezTo>
                <a:cubicBezTo>
                  <a:pt x="4080" y="15586"/>
                  <a:pt x="4435" y="16200"/>
                  <a:pt x="4790" y="16814"/>
                </a:cubicBezTo>
                <a:cubicBezTo>
                  <a:pt x="4879" y="17059"/>
                  <a:pt x="4968" y="17182"/>
                  <a:pt x="5101" y="17305"/>
                </a:cubicBezTo>
                <a:cubicBezTo>
                  <a:pt x="5234" y="17550"/>
                  <a:pt x="5234" y="17550"/>
                  <a:pt x="5234" y="17550"/>
                </a:cubicBezTo>
                <a:cubicBezTo>
                  <a:pt x="5278" y="17550"/>
                  <a:pt x="5322" y="17673"/>
                  <a:pt x="5367" y="17673"/>
                </a:cubicBezTo>
                <a:cubicBezTo>
                  <a:pt x="5455" y="17795"/>
                  <a:pt x="5544" y="18041"/>
                  <a:pt x="5633" y="18164"/>
                </a:cubicBezTo>
                <a:cubicBezTo>
                  <a:pt x="5722" y="18286"/>
                  <a:pt x="5855" y="18409"/>
                  <a:pt x="5943" y="18532"/>
                </a:cubicBezTo>
                <a:cubicBezTo>
                  <a:pt x="5988" y="18532"/>
                  <a:pt x="6032" y="18655"/>
                  <a:pt x="6076" y="18655"/>
                </a:cubicBezTo>
                <a:cubicBezTo>
                  <a:pt x="6209" y="18900"/>
                  <a:pt x="6209" y="18900"/>
                  <a:pt x="6209" y="18900"/>
                </a:cubicBezTo>
                <a:cubicBezTo>
                  <a:pt x="6298" y="18900"/>
                  <a:pt x="6387" y="19023"/>
                  <a:pt x="6520" y="19145"/>
                </a:cubicBezTo>
                <a:cubicBezTo>
                  <a:pt x="6697" y="19391"/>
                  <a:pt x="6875" y="19636"/>
                  <a:pt x="7097" y="19759"/>
                </a:cubicBezTo>
                <a:cubicBezTo>
                  <a:pt x="7496" y="20127"/>
                  <a:pt x="7895" y="20373"/>
                  <a:pt x="8250" y="20741"/>
                </a:cubicBezTo>
                <a:cubicBezTo>
                  <a:pt x="9048" y="21232"/>
                  <a:pt x="9846" y="21477"/>
                  <a:pt x="10600" y="21600"/>
                </a:cubicBezTo>
                <a:cubicBezTo>
                  <a:pt x="10822" y="21600"/>
                  <a:pt x="11000" y="21600"/>
                  <a:pt x="11177" y="21600"/>
                </a:cubicBezTo>
                <a:cubicBezTo>
                  <a:pt x="11266" y="21600"/>
                  <a:pt x="11354" y="21600"/>
                  <a:pt x="11487" y="21600"/>
                </a:cubicBezTo>
                <a:cubicBezTo>
                  <a:pt x="11532" y="21600"/>
                  <a:pt x="11576" y="21600"/>
                  <a:pt x="11621" y="21600"/>
                </a:cubicBezTo>
                <a:cubicBezTo>
                  <a:pt x="11665" y="21600"/>
                  <a:pt x="11709" y="21600"/>
                  <a:pt x="11754" y="21600"/>
                </a:cubicBezTo>
                <a:cubicBezTo>
                  <a:pt x="11842" y="21600"/>
                  <a:pt x="11931" y="21600"/>
                  <a:pt x="12020" y="21477"/>
                </a:cubicBezTo>
                <a:cubicBezTo>
                  <a:pt x="12108" y="21477"/>
                  <a:pt x="12197" y="21477"/>
                  <a:pt x="12286" y="21477"/>
                </a:cubicBezTo>
                <a:cubicBezTo>
                  <a:pt x="12508" y="21477"/>
                  <a:pt x="12685" y="21355"/>
                  <a:pt x="12862" y="21355"/>
                </a:cubicBezTo>
                <a:cubicBezTo>
                  <a:pt x="13572" y="21109"/>
                  <a:pt x="14237" y="20618"/>
                  <a:pt x="14903" y="20127"/>
                </a:cubicBezTo>
                <a:cubicBezTo>
                  <a:pt x="16189" y="19023"/>
                  <a:pt x="17298" y="17427"/>
                  <a:pt x="18185" y="15709"/>
                </a:cubicBezTo>
                <a:cubicBezTo>
                  <a:pt x="18628" y="14850"/>
                  <a:pt x="19028" y="13868"/>
                  <a:pt x="19382" y="13009"/>
                </a:cubicBezTo>
                <a:cubicBezTo>
                  <a:pt x="19737" y="12150"/>
                  <a:pt x="20048" y="11168"/>
                  <a:pt x="20269" y="10432"/>
                </a:cubicBezTo>
                <a:cubicBezTo>
                  <a:pt x="20802" y="8714"/>
                  <a:pt x="21112" y="7241"/>
                  <a:pt x="21334" y="6136"/>
                </a:cubicBezTo>
                <a:cubicBezTo>
                  <a:pt x="21378" y="5891"/>
                  <a:pt x="21423" y="5645"/>
                  <a:pt x="21467" y="5523"/>
                </a:cubicBezTo>
                <a:cubicBezTo>
                  <a:pt x="21511" y="5277"/>
                  <a:pt x="21511" y="5155"/>
                  <a:pt x="21556" y="5032"/>
                </a:cubicBezTo>
                <a:cubicBezTo>
                  <a:pt x="21600" y="4664"/>
                  <a:pt x="21600" y="4541"/>
                  <a:pt x="21600" y="4541"/>
                </a:cubicBezTo>
                <a:cubicBezTo>
                  <a:pt x="20890" y="3682"/>
                  <a:pt x="20890" y="3682"/>
                  <a:pt x="20890" y="3682"/>
                </a:cubicBezTo>
                <a:cubicBezTo>
                  <a:pt x="20890" y="3682"/>
                  <a:pt x="20890" y="3805"/>
                  <a:pt x="20846" y="4050"/>
                </a:cubicBezTo>
                <a:cubicBezTo>
                  <a:pt x="20802" y="4173"/>
                  <a:pt x="20757" y="4295"/>
                  <a:pt x="20757" y="4541"/>
                </a:cubicBezTo>
                <a:cubicBezTo>
                  <a:pt x="20713" y="4664"/>
                  <a:pt x="20669" y="4909"/>
                  <a:pt x="20624" y="5155"/>
                </a:cubicBezTo>
                <a:cubicBezTo>
                  <a:pt x="20447" y="6136"/>
                  <a:pt x="20136" y="7486"/>
                  <a:pt x="19648" y="8959"/>
                </a:cubicBezTo>
                <a:cubicBezTo>
                  <a:pt x="19205" y="10555"/>
                  <a:pt x="18540" y="12273"/>
                  <a:pt x="17697" y="13991"/>
                </a:cubicBezTo>
                <a:cubicBezTo>
                  <a:pt x="17253" y="14727"/>
                  <a:pt x="16810" y="15464"/>
                  <a:pt x="16278" y="16200"/>
                </a:cubicBezTo>
                <a:cubicBezTo>
                  <a:pt x="16011" y="16568"/>
                  <a:pt x="15745" y="16936"/>
                  <a:pt x="15479" y="17182"/>
                </a:cubicBezTo>
                <a:cubicBezTo>
                  <a:pt x="15391" y="17305"/>
                  <a:pt x="15302" y="17305"/>
                  <a:pt x="15257" y="17427"/>
                </a:cubicBezTo>
                <a:cubicBezTo>
                  <a:pt x="15169" y="17550"/>
                  <a:pt x="15080" y="17550"/>
                  <a:pt x="15036" y="17673"/>
                </a:cubicBezTo>
                <a:cubicBezTo>
                  <a:pt x="14858" y="17795"/>
                  <a:pt x="14725" y="17918"/>
                  <a:pt x="14592" y="18041"/>
                </a:cubicBezTo>
                <a:cubicBezTo>
                  <a:pt x="13971" y="18532"/>
                  <a:pt x="13306" y="18900"/>
                  <a:pt x="12641" y="19145"/>
                </a:cubicBezTo>
                <a:cubicBezTo>
                  <a:pt x="12552" y="19145"/>
                  <a:pt x="12463" y="19145"/>
                  <a:pt x="12375" y="19268"/>
                </a:cubicBezTo>
                <a:cubicBezTo>
                  <a:pt x="12286" y="19268"/>
                  <a:pt x="12197" y="19268"/>
                  <a:pt x="12108" y="19268"/>
                </a:cubicBezTo>
                <a:cubicBezTo>
                  <a:pt x="12064" y="19268"/>
                  <a:pt x="12020" y="19268"/>
                  <a:pt x="11975" y="19268"/>
                </a:cubicBezTo>
                <a:cubicBezTo>
                  <a:pt x="11931" y="19268"/>
                  <a:pt x="11887" y="19391"/>
                  <a:pt x="11842" y="19391"/>
                </a:cubicBezTo>
                <a:cubicBezTo>
                  <a:pt x="11754" y="19391"/>
                  <a:pt x="11665" y="19391"/>
                  <a:pt x="11576" y="19391"/>
                </a:cubicBezTo>
                <a:cubicBezTo>
                  <a:pt x="11221" y="19391"/>
                  <a:pt x="10867" y="19391"/>
                  <a:pt x="10512" y="19391"/>
                </a:cubicBezTo>
                <a:cubicBezTo>
                  <a:pt x="9802" y="19268"/>
                  <a:pt x="9048" y="18900"/>
                  <a:pt x="8294" y="18409"/>
                </a:cubicBezTo>
                <a:cubicBezTo>
                  <a:pt x="8205" y="18409"/>
                  <a:pt x="8117" y="18286"/>
                  <a:pt x="8028" y="18286"/>
                </a:cubicBezTo>
                <a:cubicBezTo>
                  <a:pt x="7939" y="18164"/>
                  <a:pt x="7806" y="18041"/>
                  <a:pt x="7717" y="18041"/>
                </a:cubicBezTo>
                <a:cubicBezTo>
                  <a:pt x="7584" y="17918"/>
                  <a:pt x="7584" y="17918"/>
                  <a:pt x="7584" y="17918"/>
                </a:cubicBezTo>
                <a:cubicBezTo>
                  <a:pt x="7451" y="17795"/>
                  <a:pt x="7451" y="17795"/>
                  <a:pt x="7451" y="17795"/>
                </a:cubicBezTo>
                <a:cubicBezTo>
                  <a:pt x="7363" y="17673"/>
                  <a:pt x="7274" y="17550"/>
                  <a:pt x="7185" y="17550"/>
                </a:cubicBezTo>
                <a:cubicBezTo>
                  <a:pt x="7097" y="17427"/>
                  <a:pt x="7008" y="17305"/>
                  <a:pt x="6919" y="17182"/>
                </a:cubicBezTo>
                <a:cubicBezTo>
                  <a:pt x="6786" y="17059"/>
                  <a:pt x="6786" y="17059"/>
                  <a:pt x="6786" y="17059"/>
                </a:cubicBezTo>
                <a:cubicBezTo>
                  <a:pt x="6653" y="16936"/>
                  <a:pt x="6653" y="16936"/>
                  <a:pt x="6653" y="16936"/>
                </a:cubicBezTo>
                <a:cubicBezTo>
                  <a:pt x="6564" y="16814"/>
                  <a:pt x="6431" y="16691"/>
                  <a:pt x="6343" y="16568"/>
                </a:cubicBezTo>
                <a:cubicBezTo>
                  <a:pt x="6254" y="16445"/>
                  <a:pt x="6165" y="16323"/>
                  <a:pt x="6076" y="16200"/>
                </a:cubicBezTo>
                <a:cubicBezTo>
                  <a:pt x="5722" y="15709"/>
                  <a:pt x="5367" y="15218"/>
                  <a:pt x="5056" y="14605"/>
                </a:cubicBezTo>
                <a:cubicBezTo>
                  <a:pt x="4923" y="14482"/>
                  <a:pt x="4923" y="14482"/>
                  <a:pt x="4923" y="14482"/>
                </a:cubicBezTo>
                <a:cubicBezTo>
                  <a:pt x="4879" y="14359"/>
                  <a:pt x="4834" y="14236"/>
                  <a:pt x="4790" y="14236"/>
                </a:cubicBezTo>
                <a:cubicBezTo>
                  <a:pt x="4701" y="13991"/>
                  <a:pt x="4613" y="13868"/>
                  <a:pt x="4524" y="13745"/>
                </a:cubicBezTo>
                <a:cubicBezTo>
                  <a:pt x="4391" y="13377"/>
                  <a:pt x="4214" y="13009"/>
                  <a:pt x="4036" y="12764"/>
                </a:cubicBezTo>
                <a:cubicBezTo>
                  <a:pt x="3903" y="12395"/>
                  <a:pt x="3726" y="12027"/>
                  <a:pt x="3593" y="11659"/>
                </a:cubicBezTo>
                <a:cubicBezTo>
                  <a:pt x="3504" y="11414"/>
                  <a:pt x="3415" y="11168"/>
                  <a:pt x="3371" y="11045"/>
                </a:cubicBezTo>
                <a:cubicBezTo>
                  <a:pt x="3326" y="10923"/>
                  <a:pt x="3326" y="10923"/>
                  <a:pt x="3326" y="10923"/>
                </a:cubicBezTo>
                <a:cubicBezTo>
                  <a:pt x="3238" y="10677"/>
                  <a:pt x="3238" y="10677"/>
                  <a:pt x="3238" y="10677"/>
                </a:cubicBezTo>
                <a:cubicBezTo>
                  <a:pt x="3149" y="10432"/>
                  <a:pt x="3149" y="10432"/>
                  <a:pt x="3149" y="10432"/>
                </a:cubicBezTo>
                <a:cubicBezTo>
                  <a:pt x="2839" y="9573"/>
                  <a:pt x="2572" y="8714"/>
                  <a:pt x="2351" y="7855"/>
                </a:cubicBezTo>
                <a:cubicBezTo>
                  <a:pt x="2085" y="6873"/>
                  <a:pt x="1863" y="5891"/>
                  <a:pt x="1685" y="4909"/>
                </a:cubicBezTo>
                <a:cubicBezTo>
                  <a:pt x="1685" y="4909"/>
                  <a:pt x="1641" y="4786"/>
                  <a:pt x="1641" y="4786"/>
                </a:cubicBezTo>
                <a:cubicBezTo>
                  <a:pt x="1641" y="4664"/>
                  <a:pt x="1641" y="4664"/>
                  <a:pt x="1641" y="4664"/>
                </a:cubicBezTo>
                <a:cubicBezTo>
                  <a:pt x="1641" y="4664"/>
                  <a:pt x="1641" y="4664"/>
                  <a:pt x="1641" y="4664"/>
                </a:cubicBezTo>
                <a:cubicBezTo>
                  <a:pt x="1641" y="4541"/>
                  <a:pt x="1641" y="4541"/>
                  <a:pt x="1641" y="4541"/>
                </a:cubicBezTo>
                <a:cubicBezTo>
                  <a:pt x="1597" y="4541"/>
                  <a:pt x="1597" y="4541"/>
                  <a:pt x="1597" y="4541"/>
                </a:cubicBezTo>
                <a:cubicBezTo>
                  <a:pt x="1597" y="4418"/>
                  <a:pt x="1597" y="4418"/>
                  <a:pt x="1597" y="4418"/>
                </a:cubicBezTo>
                <a:cubicBezTo>
                  <a:pt x="1552" y="4295"/>
                  <a:pt x="1508" y="4050"/>
                  <a:pt x="1508" y="3927"/>
                </a:cubicBezTo>
                <a:cubicBezTo>
                  <a:pt x="1464" y="3682"/>
                  <a:pt x="1419" y="3559"/>
                  <a:pt x="1419" y="3436"/>
                </a:cubicBezTo>
                <a:cubicBezTo>
                  <a:pt x="1375" y="3191"/>
                  <a:pt x="1331" y="2945"/>
                  <a:pt x="1331" y="2945"/>
                </a:cubicBezTo>
                <a:cubicBezTo>
                  <a:pt x="1508" y="2823"/>
                  <a:pt x="1641" y="2823"/>
                  <a:pt x="1818" y="2823"/>
                </a:cubicBezTo>
                <a:cubicBezTo>
                  <a:pt x="1907" y="2823"/>
                  <a:pt x="1996" y="2945"/>
                  <a:pt x="2129" y="2945"/>
                </a:cubicBezTo>
                <a:cubicBezTo>
                  <a:pt x="2218" y="2945"/>
                  <a:pt x="2306" y="2945"/>
                  <a:pt x="2395" y="306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795" name="任意多边形: 形状 9"/>
          <p:cNvSpPr/>
          <p:nvPr/>
        </p:nvSpPr>
        <p:spPr>
          <a:xfrm rot="10800000">
            <a:off x="4183610" y="1556451"/>
            <a:ext cx="1838326" cy="669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95" y="3068"/>
                </a:moveTo>
                <a:cubicBezTo>
                  <a:pt x="1774" y="2332"/>
                  <a:pt x="1153" y="1350"/>
                  <a:pt x="577" y="0"/>
                </a:cubicBezTo>
                <a:cubicBezTo>
                  <a:pt x="266" y="1964"/>
                  <a:pt x="89" y="4050"/>
                  <a:pt x="0" y="6382"/>
                </a:cubicBezTo>
                <a:cubicBezTo>
                  <a:pt x="0" y="6382"/>
                  <a:pt x="0" y="6259"/>
                  <a:pt x="0" y="6136"/>
                </a:cubicBezTo>
                <a:cubicBezTo>
                  <a:pt x="44" y="6014"/>
                  <a:pt x="44" y="5768"/>
                  <a:pt x="133" y="5523"/>
                </a:cubicBezTo>
                <a:cubicBezTo>
                  <a:pt x="222" y="4909"/>
                  <a:pt x="355" y="4295"/>
                  <a:pt x="621" y="3805"/>
                </a:cubicBezTo>
                <a:cubicBezTo>
                  <a:pt x="621" y="3805"/>
                  <a:pt x="621" y="4050"/>
                  <a:pt x="665" y="4295"/>
                </a:cubicBezTo>
                <a:cubicBezTo>
                  <a:pt x="710" y="4541"/>
                  <a:pt x="754" y="4664"/>
                  <a:pt x="754" y="4909"/>
                </a:cubicBezTo>
                <a:cubicBezTo>
                  <a:pt x="798" y="5032"/>
                  <a:pt x="843" y="5277"/>
                  <a:pt x="887" y="5400"/>
                </a:cubicBezTo>
                <a:cubicBezTo>
                  <a:pt x="887" y="5645"/>
                  <a:pt x="887" y="5645"/>
                  <a:pt x="887" y="5645"/>
                </a:cubicBezTo>
                <a:cubicBezTo>
                  <a:pt x="931" y="5645"/>
                  <a:pt x="931" y="5645"/>
                  <a:pt x="931" y="5645"/>
                </a:cubicBezTo>
                <a:cubicBezTo>
                  <a:pt x="931" y="5768"/>
                  <a:pt x="931" y="5768"/>
                  <a:pt x="931" y="5768"/>
                </a:cubicBezTo>
                <a:cubicBezTo>
                  <a:pt x="1109" y="6627"/>
                  <a:pt x="1109" y="6627"/>
                  <a:pt x="1109" y="6627"/>
                </a:cubicBezTo>
                <a:cubicBezTo>
                  <a:pt x="1331" y="7732"/>
                  <a:pt x="1597" y="8714"/>
                  <a:pt x="1863" y="9695"/>
                </a:cubicBezTo>
                <a:cubicBezTo>
                  <a:pt x="2129" y="10677"/>
                  <a:pt x="2439" y="11536"/>
                  <a:pt x="2750" y="12395"/>
                </a:cubicBezTo>
                <a:cubicBezTo>
                  <a:pt x="3060" y="13255"/>
                  <a:pt x="3371" y="14114"/>
                  <a:pt x="3726" y="14850"/>
                </a:cubicBezTo>
                <a:cubicBezTo>
                  <a:pt x="4080" y="15586"/>
                  <a:pt x="4435" y="16200"/>
                  <a:pt x="4790" y="16814"/>
                </a:cubicBezTo>
                <a:cubicBezTo>
                  <a:pt x="4879" y="17059"/>
                  <a:pt x="4968" y="17182"/>
                  <a:pt x="5101" y="17305"/>
                </a:cubicBezTo>
                <a:cubicBezTo>
                  <a:pt x="5234" y="17550"/>
                  <a:pt x="5234" y="17550"/>
                  <a:pt x="5234" y="17550"/>
                </a:cubicBezTo>
                <a:cubicBezTo>
                  <a:pt x="5278" y="17550"/>
                  <a:pt x="5322" y="17673"/>
                  <a:pt x="5367" y="17673"/>
                </a:cubicBezTo>
                <a:cubicBezTo>
                  <a:pt x="5455" y="17795"/>
                  <a:pt x="5544" y="18041"/>
                  <a:pt x="5633" y="18164"/>
                </a:cubicBezTo>
                <a:cubicBezTo>
                  <a:pt x="5722" y="18286"/>
                  <a:pt x="5855" y="18409"/>
                  <a:pt x="5943" y="18532"/>
                </a:cubicBezTo>
                <a:cubicBezTo>
                  <a:pt x="5988" y="18532"/>
                  <a:pt x="6032" y="18655"/>
                  <a:pt x="6076" y="18655"/>
                </a:cubicBezTo>
                <a:cubicBezTo>
                  <a:pt x="6209" y="18900"/>
                  <a:pt x="6209" y="18900"/>
                  <a:pt x="6209" y="18900"/>
                </a:cubicBezTo>
                <a:cubicBezTo>
                  <a:pt x="6298" y="18900"/>
                  <a:pt x="6387" y="19023"/>
                  <a:pt x="6520" y="19145"/>
                </a:cubicBezTo>
                <a:cubicBezTo>
                  <a:pt x="6697" y="19391"/>
                  <a:pt x="6875" y="19636"/>
                  <a:pt x="7097" y="19759"/>
                </a:cubicBezTo>
                <a:cubicBezTo>
                  <a:pt x="7496" y="20127"/>
                  <a:pt x="7895" y="20373"/>
                  <a:pt x="8250" y="20741"/>
                </a:cubicBezTo>
                <a:cubicBezTo>
                  <a:pt x="9048" y="21232"/>
                  <a:pt x="9846" y="21477"/>
                  <a:pt x="10600" y="21600"/>
                </a:cubicBezTo>
                <a:cubicBezTo>
                  <a:pt x="10822" y="21600"/>
                  <a:pt x="11000" y="21600"/>
                  <a:pt x="11177" y="21600"/>
                </a:cubicBezTo>
                <a:cubicBezTo>
                  <a:pt x="11266" y="21600"/>
                  <a:pt x="11354" y="21600"/>
                  <a:pt x="11487" y="21600"/>
                </a:cubicBezTo>
                <a:cubicBezTo>
                  <a:pt x="11532" y="21600"/>
                  <a:pt x="11576" y="21600"/>
                  <a:pt x="11621" y="21600"/>
                </a:cubicBezTo>
                <a:cubicBezTo>
                  <a:pt x="11665" y="21600"/>
                  <a:pt x="11709" y="21600"/>
                  <a:pt x="11754" y="21600"/>
                </a:cubicBezTo>
                <a:cubicBezTo>
                  <a:pt x="11842" y="21600"/>
                  <a:pt x="11931" y="21600"/>
                  <a:pt x="12020" y="21477"/>
                </a:cubicBezTo>
                <a:cubicBezTo>
                  <a:pt x="12108" y="21477"/>
                  <a:pt x="12197" y="21477"/>
                  <a:pt x="12286" y="21477"/>
                </a:cubicBezTo>
                <a:cubicBezTo>
                  <a:pt x="12508" y="21477"/>
                  <a:pt x="12685" y="21355"/>
                  <a:pt x="12862" y="21355"/>
                </a:cubicBezTo>
                <a:cubicBezTo>
                  <a:pt x="13572" y="21109"/>
                  <a:pt x="14237" y="20618"/>
                  <a:pt x="14903" y="20127"/>
                </a:cubicBezTo>
                <a:cubicBezTo>
                  <a:pt x="16189" y="19023"/>
                  <a:pt x="17298" y="17427"/>
                  <a:pt x="18185" y="15709"/>
                </a:cubicBezTo>
                <a:cubicBezTo>
                  <a:pt x="18628" y="14850"/>
                  <a:pt x="19028" y="13868"/>
                  <a:pt x="19382" y="13009"/>
                </a:cubicBezTo>
                <a:cubicBezTo>
                  <a:pt x="19737" y="12150"/>
                  <a:pt x="20048" y="11168"/>
                  <a:pt x="20269" y="10432"/>
                </a:cubicBezTo>
                <a:cubicBezTo>
                  <a:pt x="20802" y="8714"/>
                  <a:pt x="21112" y="7241"/>
                  <a:pt x="21334" y="6136"/>
                </a:cubicBezTo>
                <a:cubicBezTo>
                  <a:pt x="21378" y="5891"/>
                  <a:pt x="21423" y="5645"/>
                  <a:pt x="21467" y="5523"/>
                </a:cubicBezTo>
                <a:cubicBezTo>
                  <a:pt x="21511" y="5277"/>
                  <a:pt x="21511" y="5155"/>
                  <a:pt x="21556" y="5032"/>
                </a:cubicBezTo>
                <a:cubicBezTo>
                  <a:pt x="21600" y="4664"/>
                  <a:pt x="21600" y="4541"/>
                  <a:pt x="21600" y="4541"/>
                </a:cubicBezTo>
                <a:cubicBezTo>
                  <a:pt x="20890" y="3682"/>
                  <a:pt x="20890" y="3682"/>
                  <a:pt x="20890" y="3682"/>
                </a:cubicBezTo>
                <a:cubicBezTo>
                  <a:pt x="20890" y="3682"/>
                  <a:pt x="20890" y="3805"/>
                  <a:pt x="20846" y="4050"/>
                </a:cubicBezTo>
                <a:cubicBezTo>
                  <a:pt x="20802" y="4173"/>
                  <a:pt x="20757" y="4295"/>
                  <a:pt x="20757" y="4541"/>
                </a:cubicBezTo>
                <a:cubicBezTo>
                  <a:pt x="20713" y="4664"/>
                  <a:pt x="20669" y="4909"/>
                  <a:pt x="20624" y="5155"/>
                </a:cubicBezTo>
                <a:cubicBezTo>
                  <a:pt x="20447" y="6136"/>
                  <a:pt x="20136" y="7486"/>
                  <a:pt x="19648" y="8959"/>
                </a:cubicBezTo>
                <a:cubicBezTo>
                  <a:pt x="19205" y="10555"/>
                  <a:pt x="18540" y="12273"/>
                  <a:pt x="17697" y="13991"/>
                </a:cubicBezTo>
                <a:cubicBezTo>
                  <a:pt x="17253" y="14727"/>
                  <a:pt x="16810" y="15464"/>
                  <a:pt x="16278" y="16200"/>
                </a:cubicBezTo>
                <a:cubicBezTo>
                  <a:pt x="16011" y="16568"/>
                  <a:pt x="15745" y="16936"/>
                  <a:pt x="15479" y="17182"/>
                </a:cubicBezTo>
                <a:cubicBezTo>
                  <a:pt x="15391" y="17305"/>
                  <a:pt x="15302" y="17305"/>
                  <a:pt x="15257" y="17427"/>
                </a:cubicBezTo>
                <a:cubicBezTo>
                  <a:pt x="15169" y="17550"/>
                  <a:pt x="15080" y="17550"/>
                  <a:pt x="15036" y="17673"/>
                </a:cubicBezTo>
                <a:cubicBezTo>
                  <a:pt x="14858" y="17795"/>
                  <a:pt x="14725" y="17918"/>
                  <a:pt x="14592" y="18041"/>
                </a:cubicBezTo>
                <a:cubicBezTo>
                  <a:pt x="13971" y="18532"/>
                  <a:pt x="13306" y="18900"/>
                  <a:pt x="12641" y="19145"/>
                </a:cubicBezTo>
                <a:cubicBezTo>
                  <a:pt x="12552" y="19145"/>
                  <a:pt x="12463" y="19145"/>
                  <a:pt x="12375" y="19268"/>
                </a:cubicBezTo>
                <a:cubicBezTo>
                  <a:pt x="12286" y="19268"/>
                  <a:pt x="12197" y="19268"/>
                  <a:pt x="12108" y="19268"/>
                </a:cubicBezTo>
                <a:cubicBezTo>
                  <a:pt x="12064" y="19268"/>
                  <a:pt x="12020" y="19268"/>
                  <a:pt x="11975" y="19268"/>
                </a:cubicBezTo>
                <a:cubicBezTo>
                  <a:pt x="11931" y="19268"/>
                  <a:pt x="11887" y="19391"/>
                  <a:pt x="11842" y="19391"/>
                </a:cubicBezTo>
                <a:cubicBezTo>
                  <a:pt x="11754" y="19391"/>
                  <a:pt x="11665" y="19391"/>
                  <a:pt x="11576" y="19391"/>
                </a:cubicBezTo>
                <a:cubicBezTo>
                  <a:pt x="11221" y="19391"/>
                  <a:pt x="10867" y="19391"/>
                  <a:pt x="10512" y="19391"/>
                </a:cubicBezTo>
                <a:cubicBezTo>
                  <a:pt x="9802" y="19268"/>
                  <a:pt x="9048" y="18900"/>
                  <a:pt x="8294" y="18409"/>
                </a:cubicBezTo>
                <a:cubicBezTo>
                  <a:pt x="8205" y="18409"/>
                  <a:pt x="8117" y="18286"/>
                  <a:pt x="8028" y="18286"/>
                </a:cubicBezTo>
                <a:cubicBezTo>
                  <a:pt x="7939" y="18164"/>
                  <a:pt x="7806" y="18041"/>
                  <a:pt x="7717" y="18041"/>
                </a:cubicBezTo>
                <a:cubicBezTo>
                  <a:pt x="7584" y="17918"/>
                  <a:pt x="7584" y="17918"/>
                  <a:pt x="7584" y="17918"/>
                </a:cubicBezTo>
                <a:cubicBezTo>
                  <a:pt x="7451" y="17795"/>
                  <a:pt x="7451" y="17795"/>
                  <a:pt x="7451" y="17795"/>
                </a:cubicBezTo>
                <a:cubicBezTo>
                  <a:pt x="7363" y="17673"/>
                  <a:pt x="7274" y="17550"/>
                  <a:pt x="7185" y="17550"/>
                </a:cubicBezTo>
                <a:cubicBezTo>
                  <a:pt x="7097" y="17427"/>
                  <a:pt x="7008" y="17305"/>
                  <a:pt x="6919" y="17182"/>
                </a:cubicBezTo>
                <a:cubicBezTo>
                  <a:pt x="6786" y="17059"/>
                  <a:pt x="6786" y="17059"/>
                  <a:pt x="6786" y="17059"/>
                </a:cubicBezTo>
                <a:cubicBezTo>
                  <a:pt x="6653" y="16936"/>
                  <a:pt x="6653" y="16936"/>
                  <a:pt x="6653" y="16936"/>
                </a:cubicBezTo>
                <a:cubicBezTo>
                  <a:pt x="6564" y="16814"/>
                  <a:pt x="6431" y="16691"/>
                  <a:pt x="6343" y="16568"/>
                </a:cubicBezTo>
                <a:cubicBezTo>
                  <a:pt x="6254" y="16445"/>
                  <a:pt x="6165" y="16323"/>
                  <a:pt x="6076" y="16200"/>
                </a:cubicBezTo>
                <a:cubicBezTo>
                  <a:pt x="5722" y="15709"/>
                  <a:pt x="5367" y="15218"/>
                  <a:pt x="5056" y="14605"/>
                </a:cubicBezTo>
                <a:cubicBezTo>
                  <a:pt x="4923" y="14482"/>
                  <a:pt x="4923" y="14482"/>
                  <a:pt x="4923" y="14482"/>
                </a:cubicBezTo>
                <a:cubicBezTo>
                  <a:pt x="4879" y="14359"/>
                  <a:pt x="4834" y="14236"/>
                  <a:pt x="4790" y="14236"/>
                </a:cubicBezTo>
                <a:cubicBezTo>
                  <a:pt x="4701" y="13991"/>
                  <a:pt x="4613" y="13868"/>
                  <a:pt x="4524" y="13745"/>
                </a:cubicBezTo>
                <a:cubicBezTo>
                  <a:pt x="4391" y="13377"/>
                  <a:pt x="4214" y="13009"/>
                  <a:pt x="4036" y="12764"/>
                </a:cubicBezTo>
                <a:cubicBezTo>
                  <a:pt x="3903" y="12395"/>
                  <a:pt x="3726" y="12027"/>
                  <a:pt x="3593" y="11659"/>
                </a:cubicBezTo>
                <a:cubicBezTo>
                  <a:pt x="3504" y="11414"/>
                  <a:pt x="3415" y="11168"/>
                  <a:pt x="3371" y="11045"/>
                </a:cubicBezTo>
                <a:cubicBezTo>
                  <a:pt x="3326" y="10923"/>
                  <a:pt x="3326" y="10923"/>
                  <a:pt x="3326" y="10923"/>
                </a:cubicBezTo>
                <a:cubicBezTo>
                  <a:pt x="3238" y="10677"/>
                  <a:pt x="3238" y="10677"/>
                  <a:pt x="3238" y="10677"/>
                </a:cubicBezTo>
                <a:cubicBezTo>
                  <a:pt x="3149" y="10432"/>
                  <a:pt x="3149" y="10432"/>
                  <a:pt x="3149" y="10432"/>
                </a:cubicBezTo>
                <a:cubicBezTo>
                  <a:pt x="2839" y="9573"/>
                  <a:pt x="2572" y="8714"/>
                  <a:pt x="2351" y="7855"/>
                </a:cubicBezTo>
                <a:cubicBezTo>
                  <a:pt x="2085" y="6873"/>
                  <a:pt x="1863" y="5891"/>
                  <a:pt x="1685" y="4909"/>
                </a:cubicBezTo>
                <a:cubicBezTo>
                  <a:pt x="1685" y="4909"/>
                  <a:pt x="1641" y="4786"/>
                  <a:pt x="1641" y="4786"/>
                </a:cubicBezTo>
                <a:cubicBezTo>
                  <a:pt x="1641" y="4664"/>
                  <a:pt x="1641" y="4664"/>
                  <a:pt x="1641" y="4664"/>
                </a:cubicBezTo>
                <a:cubicBezTo>
                  <a:pt x="1641" y="4664"/>
                  <a:pt x="1641" y="4664"/>
                  <a:pt x="1641" y="4664"/>
                </a:cubicBezTo>
                <a:cubicBezTo>
                  <a:pt x="1641" y="4541"/>
                  <a:pt x="1641" y="4541"/>
                  <a:pt x="1641" y="4541"/>
                </a:cubicBezTo>
                <a:cubicBezTo>
                  <a:pt x="1597" y="4541"/>
                  <a:pt x="1597" y="4541"/>
                  <a:pt x="1597" y="4541"/>
                </a:cubicBezTo>
                <a:cubicBezTo>
                  <a:pt x="1597" y="4418"/>
                  <a:pt x="1597" y="4418"/>
                  <a:pt x="1597" y="4418"/>
                </a:cubicBezTo>
                <a:cubicBezTo>
                  <a:pt x="1552" y="4295"/>
                  <a:pt x="1508" y="4050"/>
                  <a:pt x="1508" y="3927"/>
                </a:cubicBezTo>
                <a:cubicBezTo>
                  <a:pt x="1464" y="3682"/>
                  <a:pt x="1419" y="3559"/>
                  <a:pt x="1419" y="3436"/>
                </a:cubicBezTo>
                <a:cubicBezTo>
                  <a:pt x="1375" y="3191"/>
                  <a:pt x="1331" y="2945"/>
                  <a:pt x="1331" y="2945"/>
                </a:cubicBezTo>
                <a:cubicBezTo>
                  <a:pt x="1508" y="2823"/>
                  <a:pt x="1641" y="2823"/>
                  <a:pt x="1818" y="2823"/>
                </a:cubicBezTo>
                <a:cubicBezTo>
                  <a:pt x="1907" y="2823"/>
                  <a:pt x="1996" y="2945"/>
                  <a:pt x="2129" y="2945"/>
                </a:cubicBezTo>
                <a:cubicBezTo>
                  <a:pt x="2218" y="2945"/>
                  <a:pt x="2306" y="2945"/>
                  <a:pt x="2395" y="306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796" name="任意多边形: 形状 10"/>
          <p:cNvSpPr/>
          <p:nvPr/>
        </p:nvSpPr>
        <p:spPr>
          <a:xfrm flipH="1">
            <a:off x="6122477" y="4010173"/>
            <a:ext cx="1838326" cy="669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95" y="3068"/>
                </a:moveTo>
                <a:cubicBezTo>
                  <a:pt x="1774" y="2332"/>
                  <a:pt x="1153" y="1350"/>
                  <a:pt x="577" y="0"/>
                </a:cubicBezTo>
                <a:cubicBezTo>
                  <a:pt x="266" y="1964"/>
                  <a:pt x="89" y="4050"/>
                  <a:pt x="0" y="6382"/>
                </a:cubicBezTo>
                <a:cubicBezTo>
                  <a:pt x="0" y="6382"/>
                  <a:pt x="0" y="6259"/>
                  <a:pt x="0" y="6136"/>
                </a:cubicBezTo>
                <a:cubicBezTo>
                  <a:pt x="44" y="6014"/>
                  <a:pt x="44" y="5768"/>
                  <a:pt x="133" y="5523"/>
                </a:cubicBezTo>
                <a:cubicBezTo>
                  <a:pt x="222" y="4909"/>
                  <a:pt x="355" y="4295"/>
                  <a:pt x="621" y="3805"/>
                </a:cubicBezTo>
                <a:cubicBezTo>
                  <a:pt x="621" y="3805"/>
                  <a:pt x="621" y="4050"/>
                  <a:pt x="665" y="4295"/>
                </a:cubicBezTo>
                <a:cubicBezTo>
                  <a:pt x="710" y="4541"/>
                  <a:pt x="754" y="4664"/>
                  <a:pt x="754" y="4909"/>
                </a:cubicBezTo>
                <a:cubicBezTo>
                  <a:pt x="798" y="5032"/>
                  <a:pt x="843" y="5277"/>
                  <a:pt x="887" y="5400"/>
                </a:cubicBezTo>
                <a:cubicBezTo>
                  <a:pt x="887" y="5645"/>
                  <a:pt x="887" y="5645"/>
                  <a:pt x="887" y="5645"/>
                </a:cubicBezTo>
                <a:cubicBezTo>
                  <a:pt x="931" y="5645"/>
                  <a:pt x="931" y="5645"/>
                  <a:pt x="931" y="5645"/>
                </a:cubicBezTo>
                <a:cubicBezTo>
                  <a:pt x="931" y="5768"/>
                  <a:pt x="931" y="5768"/>
                  <a:pt x="931" y="5768"/>
                </a:cubicBezTo>
                <a:cubicBezTo>
                  <a:pt x="1109" y="6627"/>
                  <a:pt x="1109" y="6627"/>
                  <a:pt x="1109" y="6627"/>
                </a:cubicBezTo>
                <a:cubicBezTo>
                  <a:pt x="1331" y="7732"/>
                  <a:pt x="1597" y="8714"/>
                  <a:pt x="1863" y="9695"/>
                </a:cubicBezTo>
                <a:cubicBezTo>
                  <a:pt x="2129" y="10677"/>
                  <a:pt x="2439" y="11536"/>
                  <a:pt x="2750" y="12395"/>
                </a:cubicBezTo>
                <a:cubicBezTo>
                  <a:pt x="3060" y="13255"/>
                  <a:pt x="3371" y="14114"/>
                  <a:pt x="3726" y="14850"/>
                </a:cubicBezTo>
                <a:cubicBezTo>
                  <a:pt x="4080" y="15586"/>
                  <a:pt x="4435" y="16200"/>
                  <a:pt x="4790" y="16814"/>
                </a:cubicBezTo>
                <a:cubicBezTo>
                  <a:pt x="4879" y="17059"/>
                  <a:pt x="4968" y="17182"/>
                  <a:pt x="5101" y="17305"/>
                </a:cubicBezTo>
                <a:cubicBezTo>
                  <a:pt x="5234" y="17550"/>
                  <a:pt x="5234" y="17550"/>
                  <a:pt x="5234" y="17550"/>
                </a:cubicBezTo>
                <a:cubicBezTo>
                  <a:pt x="5278" y="17550"/>
                  <a:pt x="5322" y="17673"/>
                  <a:pt x="5367" y="17673"/>
                </a:cubicBezTo>
                <a:cubicBezTo>
                  <a:pt x="5455" y="17795"/>
                  <a:pt x="5544" y="18041"/>
                  <a:pt x="5633" y="18164"/>
                </a:cubicBezTo>
                <a:cubicBezTo>
                  <a:pt x="5722" y="18286"/>
                  <a:pt x="5855" y="18409"/>
                  <a:pt x="5943" y="18532"/>
                </a:cubicBezTo>
                <a:cubicBezTo>
                  <a:pt x="5988" y="18532"/>
                  <a:pt x="6032" y="18655"/>
                  <a:pt x="6076" y="18655"/>
                </a:cubicBezTo>
                <a:cubicBezTo>
                  <a:pt x="6209" y="18900"/>
                  <a:pt x="6209" y="18900"/>
                  <a:pt x="6209" y="18900"/>
                </a:cubicBezTo>
                <a:cubicBezTo>
                  <a:pt x="6298" y="18900"/>
                  <a:pt x="6387" y="19023"/>
                  <a:pt x="6520" y="19145"/>
                </a:cubicBezTo>
                <a:cubicBezTo>
                  <a:pt x="6697" y="19391"/>
                  <a:pt x="6875" y="19636"/>
                  <a:pt x="7097" y="19759"/>
                </a:cubicBezTo>
                <a:cubicBezTo>
                  <a:pt x="7496" y="20127"/>
                  <a:pt x="7895" y="20373"/>
                  <a:pt x="8250" y="20741"/>
                </a:cubicBezTo>
                <a:cubicBezTo>
                  <a:pt x="9048" y="21232"/>
                  <a:pt x="9846" y="21477"/>
                  <a:pt x="10600" y="21600"/>
                </a:cubicBezTo>
                <a:cubicBezTo>
                  <a:pt x="10822" y="21600"/>
                  <a:pt x="11000" y="21600"/>
                  <a:pt x="11177" y="21600"/>
                </a:cubicBezTo>
                <a:cubicBezTo>
                  <a:pt x="11266" y="21600"/>
                  <a:pt x="11354" y="21600"/>
                  <a:pt x="11487" y="21600"/>
                </a:cubicBezTo>
                <a:cubicBezTo>
                  <a:pt x="11532" y="21600"/>
                  <a:pt x="11576" y="21600"/>
                  <a:pt x="11621" y="21600"/>
                </a:cubicBezTo>
                <a:cubicBezTo>
                  <a:pt x="11665" y="21600"/>
                  <a:pt x="11709" y="21600"/>
                  <a:pt x="11754" y="21600"/>
                </a:cubicBezTo>
                <a:cubicBezTo>
                  <a:pt x="11842" y="21600"/>
                  <a:pt x="11931" y="21600"/>
                  <a:pt x="12020" y="21477"/>
                </a:cubicBezTo>
                <a:cubicBezTo>
                  <a:pt x="12108" y="21477"/>
                  <a:pt x="12197" y="21477"/>
                  <a:pt x="12286" y="21477"/>
                </a:cubicBezTo>
                <a:cubicBezTo>
                  <a:pt x="12508" y="21477"/>
                  <a:pt x="12685" y="21355"/>
                  <a:pt x="12862" y="21355"/>
                </a:cubicBezTo>
                <a:cubicBezTo>
                  <a:pt x="13572" y="21109"/>
                  <a:pt x="14237" y="20618"/>
                  <a:pt x="14903" y="20127"/>
                </a:cubicBezTo>
                <a:cubicBezTo>
                  <a:pt x="16189" y="19023"/>
                  <a:pt x="17298" y="17427"/>
                  <a:pt x="18185" y="15709"/>
                </a:cubicBezTo>
                <a:cubicBezTo>
                  <a:pt x="18628" y="14850"/>
                  <a:pt x="19028" y="13868"/>
                  <a:pt x="19382" y="13009"/>
                </a:cubicBezTo>
                <a:cubicBezTo>
                  <a:pt x="19737" y="12150"/>
                  <a:pt x="20048" y="11168"/>
                  <a:pt x="20269" y="10432"/>
                </a:cubicBezTo>
                <a:cubicBezTo>
                  <a:pt x="20802" y="8714"/>
                  <a:pt x="21112" y="7241"/>
                  <a:pt x="21334" y="6136"/>
                </a:cubicBezTo>
                <a:cubicBezTo>
                  <a:pt x="21378" y="5891"/>
                  <a:pt x="21423" y="5645"/>
                  <a:pt x="21467" y="5523"/>
                </a:cubicBezTo>
                <a:cubicBezTo>
                  <a:pt x="21511" y="5277"/>
                  <a:pt x="21511" y="5155"/>
                  <a:pt x="21556" y="5032"/>
                </a:cubicBezTo>
                <a:cubicBezTo>
                  <a:pt x="21600" y="4664"/>
                  <a:pt x="21600" y="4541"/>
                  <a:pt x="21600" y="4541"/>
                </a:cubicBezTo>
                <a:cubicBezTo>
                  <a:pt x="20890" y="3682"/>
                  <a:pt x="20890" y="3682"/>
                  <a:pt x="20890" y="3682"/>
                </a:cubicBezTo>
                <a:cubicBezTo>
                  <a:pt x="20890" y="3682"/>
                  <a:pt x="20890" y="3805"/>
                  <a:pt x="20846" y="4050"/>
                </a:cubicBezTo>
                <a:cubicBezTo>
                  <a:pt x="20802" y="4173"/>
                  <a:pt x="20757" y="4295"/>
                  <a:pt x="20757" y="4541"/>
                </a:cubicBezTo>
                <a:cubicBezTo>
                  <a:pt x="20713" y="4664"/>
                  <a:pt x="20669" y="4909"/>
                  <a:pt x="20624" y="5155"/>
                </a:cubicBezTo>
                <a:cubicBezTo>
                  <a:pt x="20447" y="6136"/>
                  <a:pt x="20136" y="7486"/>
                  <a:pt x="19648" y="8959"/>
                </a:cubicBezTo>
                <a:cubicBezTo>
                  <a:pt x="19205" y="10555"/>
                  <a:pt x="18540" y="12273"/>
                  <a:pt x="17697" y="13991"/>
                </a:cubicBezTo>
                <a:cubicBezTo>
                  <a:pt x="17253" y="14727"/>
                  <a:pt x="16810" y="15464"/>
                  <a:pt x="16278" y="16200"/>
                </a:cubicBezTo>
                <a:cubicBezTo>
                  <a:pt x="16011" y="16568"/>
                  <a:pt x="15745" y="16936"/>
                  <a:pt x="15479" y="17182"/>
                </a:cubicBezTo>
                <a:cubicBezTo>
                  <a:pt x="15391" y="17305"/>
                  <a:pt x="15302" y="17305"/>
                  <a:pt x="15257" y="17427"/>
                </a:cubicBezTo>
                <a:cubicBezTo>
                  <a:pt x="15169" y="17550"/>
                  <a:pt x="15080" y="17550"/>
                  <a:pt x="15036" y="17673"/>
                </a:cubicBezTo>
                <a:cubicBezTo>
                  <a:pt x="14858" y="17795"/>
                  <a:pt x="14725" y="17918"/>
                  <a:pt x="14592" y="18041"/>
                </a:cubicBezTo>
                <a:cubicBezTo>
                  <a:pt x="13971" y="18532"/>
                  <a:pt x="13306" y="18900"/>
                  <a:pt x="12641" y="19145"/>
                </a:cubicBezTo>
                <a:cubicBezTo>
                  <a:pt x="12552" y="19145"/>
                  <a:pt x="12463" y="19145"/>
                  <a:pt x="12375" y="19268"/>
                </a:cubicBezTo>
                <a:cubicBezTo>
                  <a:pt x="12286" y="19268"/>
                  <a:pt x="12197" y="19268"/>
                  <a:pt x="12108" y="19268"/>
                </a:cubicBezTo>
                <a:cubicBezTo>
                  <a:pt x="12064" y="19268"/>
                  <a:pt x="12020" y="19268"/>
                  <a:pt x="11975" y="19268"/>
                </a:cubicBezTo>
                <a:cubicBezTo>
                  <a:pt x="11931" y="19268"/>
                  <a:pt x="11887" y="19391"/>
                  <a:pt x="11842" y="19391"/>
                </a:cubicBezTo>
                <a:cubicBezTo>
                  <a:pt x="11754" y="19391"/>
                  <a:pt x="11665" y="19391"/>
                  <a:pt x="11576" y="19391"/>
                </a:cubicBezTo>
                <a:cubicBezTo>
                  <a:pt x="11221" y="19391"/>
                  <a:pt x="10867" y="19391"/>
                  <a:pt x="10512" y="19391"/>
                </a:cubicBezTo>
                <a:cubicBezTo>
                  <a:pt x="9802" y="19268"/>
                  <a:pt x="9048" y="18900"/>
                  <a:pt x="8294" y="18409"/>
                </a:cubicBezTo>
                <a:cubicBezTo>
                  <a:pt x="8205" y="18409"/>
                  <a:pt x="8117" y="18286"/>
                  <a:pt x="8028" y="18286"/>
                </a:cubicBezTo>
                <a:cubicBezTo>
                  <a:pt x="7939" y="18164"/>
                  <a:pt x="7806" y="18041"/>
                  <a:pt x="7717" y="18041"/>
                </a:cubicBezTo>
                <a:cubicBezTo>
                  <a:pt x="7584" y="17918"/>
                  <a:pt x="7584" y="17918"/>
                  <a:pt x="7584" y="17918"/>
                </a:cubicBezTo>
                <a:cubicBezTo>
                  <a:pt x="7451" y="17795"/>
                  <a:pt x="7451" y="17795"/>
                  <a:pt x="7451" y="17795"/>
                </a:cubicBezTo>
                <a:cubicBezTo>
                  <a:pt x="7363" y="17673"/>
                  <a:pt x="7274" y="17550"/>
                  <a:pt x="7185" y="17550"/>
                </a:cubicBezTo>
                <a:cubicBezTo>
                  <a:pt x="7097" y="17427"/>
                  <a:pt x="7008" y="17305"/>
                  <a:pt x="6919" y="17182"/>
                </a:cubicBezTo>
                <a:cubicBezTo>
                  <a:pt x="6786" y="17059"/>
                  <a:pt x="6786" y="17059"/>
                  <a:pt x="6786" y="17059"/>
                </a:cubicBezTo>
                <a:cubicBezTo>
                  <a:pt x="6653" y="16936"/>
                  <a:pt x="6653" y="16936"/>
                  <a:pt x="6653" y="16936"/>
                </a:cubicBezTo>
                <a:cubicBezTo>
                  <a:pt x="6564" y="16814"/>
                  <a:pt x="6431" y="16691"/>
                  <a:pt x="6343" y="16568"/>
                </a:cubicBezTo>
                <a:cubicBezTo>
                  <a:pt x="6254" y="16445"/>
                  <a:pt x="6165" y="16323"/>
                  <a:pt x="6076" y="16200"/>
                </a:cubicBezTo>
                <a:cubicBezTo>
                  <a:pt x="5722" y="15709"/>
                  <a:pt x="5367" y="15218"/>
                  <a:pt x="5056" y="14605"/>
                </a:cubicBezTo>
                <a:cubicBezTo>
                  <a:pt x="4923" y="14482"/>
                  <a:pt x="4923" y="14482"/>
                  <a:pt x="4923" y="14482"/>
                </a:cubicBezTo>
                <a:cubicBezTo>
                  <a:pt x="4879" y="14359"/>
                  <a:pt x="4834" y="14236"/>
                  <a:pt x="4790" y="14236"/>
                </a:cubicBezTo>
                <a:cubicBezTo>
                  <a:pt x="4701" y="13991"/>
                  <a:pt x="4613" y="13868"/>
                  <a:pt x="4524" y="13745"/>
                </a:cubicBezTo>
                <a:cubicBezTo>
                  <a:pt x="4391" y="13377"/>
                  <a:pt x="4214" y="13009"/>
                  <a:pt x="4036" y="12764"/>
                </a:cubicBezTo>
                <a:cubicBezTo>
                  <a:pt x="3903" y="12395"/>
                  <a:pt x="3726" y="12027"/>
                  <a:pt x="3593" y="11659"/>
                </a:cubicBezTo>
                <a:cubicBezTo>
                  <a:pt x="3504" y="11414"/>
                  <a:pt x="3415" y="11168"/>
                  <a:pt x="3371" y="11045"/>
                </a:cubicBezTo>
                <a:cubicBezTo>
                  <a:pt x="3326" y="10923"/>
                  <a:pt x="3326" y="10923"/>
                  <a:pt x="3326" y="10923"/>
                </a:cubicBezTo>
                <a:cubicBezTo>
                  <a:pt x="3238" y="10677"/>
                  <a:pt x="3238" y="10677"/>
                  <a:pt x="3238" y="10677"/>
                </a:cubicBezTo>
                <a:cubicBezTo>
                  <a:pt x="3149" y="10432"/>
                  <a:pt x="3149" y="10432"/>
                  <a:pt x="3149" y="10432"/>
                </a:cubicBezTo>
                <a:cubicBezTo>
                  <a:pt x="2839" y="9573"/>
                  <a:pt x="2572" y="8714"/>
                  <a:pt x="2351" y="7855"/>
                </a:cubicBezTo>
                <a:cubicBezTo>
                  <a:pt x="2085" y="6873"/>
                  <a:pt x="1863" y="5891"/>
                  <a:pt x="1685" y="4909"/>
                </a:cubicBezTo>
                <a:cubicBezTo>
                  <a:pt x="1685" y="4909"/>
                  <a:pt x="1641" y="4786"/>
                  <a:pt x="1641" y="4786"/>
                </a:cubicBezTo>
                <a:cubicBezTo>
                  <a:pt x="1641" y="4664"/>
                  <a:pt x="1641" y="4664"/>
                  <a:pt x="1641" y="4664"/>
                </a:cubicBezTo>
                <a:cubicBezTo>
                  <a:pt x="1641" y="4664"/>
                  <a:pt x="1641" y="4664"/>
                  <a:pt x="1641" y="4664"/>
                </a:cubicBezTo>
                <a:cubicBezTo>
                  <a:pt x="1641" y="4541"/>
                  <a:pt x="1641" y="4541"/>
                  <a:pt x="1641" y="4541"/>
                </a:cubicBezTo>
                <a:cubicBezTo>
                  <a:pt x="1597" y="4541"/>
                  <a:pt x="1597" y="4541"/>
                  <a:pt x="1597" y="4541"/>
                </a:cubicBezTo>
                <a:cubicBezTo>
                  <a:pt x="1597" y="4418"/>
                  <a:pt x="1597" y="4418"/>
                  <a:pt x="1597" y="4418"/>
                </a:cubicBezTo>
                <a:cubicBezTo>
                  <a:pt x="1552" y="4295"/>
                  <a:pt x="1508" y="4050"/>
                  <a:pt x="1508" y="3927"/>
                </a:cubicBezTo>
                <a:cubicBezTo>
                  <a:pt x="1464" y="3682"/>
                  <a:pt x="1419" y="3559"/>
                  <a:pt x="1419" y="3436"/>
                </a:cubicBezTo>
                <a:cubicBezTo>
                  <a:pt x="1375" y="3191"/>
                  <a:pt x="1331" y="2945"/>
                  <a:pt x="1331" y="2945"/>
                </a:cubicBezTo>
                <a:cubicBezTo>
                  <a:pt x="1508" y="2823"/>
                  <a:pt x="1641" y="2823"/>
                  <a:pt x="1818" y="2823"/>
                </a:cubicBezTo>
                <a:cubicBezTo>
                  <a:pt x="1907" y="2823"/>
                  <a:pt x="1996" y="2945"/>
                  <a:pt x="2129" y="2945"/>
                </a:cubicBezTo>
                <a:cubicBezTo>
                  <a:pt x="2218" y="2945"/>
                  <a:pt x="2306" y="2945"/>
                  <a:pt x="2395" y="306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797" name="任意多边形: 形状 11"/>
          <p:cNvSpPr/>
          <p:nvPr/>
        </p:nvSpPr>
        <p:spPr>
          <a:xfrm rot="10800000">
            <a:off x="7970642" y="1556451"/>
            <a:ext cx="1838326" cy="669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95" y="3068"/>
                </a:moveTo>
                <a:cubicBezTo>
                  <a:pt x="1774" y="2332"/>
                  <a:pt x="1153" y="1350"/>
                  <a:pt x="577" y="0"/>
                </a:cubicBezTo>
                <a:cubicBezTo>
                  <a:pt x="266" y="1964"/>
                  <a:pt x="89" y="4050"/>
                  <a:pt x="0" y="6382"/>
                </a:cubicBezTo>
                <a:cubicBezTo>
                  <a:pt x="0" y="6382"/>
                  <a:pt x="0" y="6259"/>
                  <a:pt x="0" y="6136"/>
                </a:cubicBezTo>
                <a:cubicBezTo>
                  <a:pt x="44" y="6014"/>
                  <a:pt x="44" y="5768"/>
                  <a:pt x="133" y="5523"/>
                </a:cubicBezTo>
                <a:cubicBezTo>
                  <a:pt x="222" y="4909"/>
                  <a:pt x="355" y="4295"/>
                  <a:pt x="621" y="3805"/>
                </a:cubicBezTo>
                <a:cubicBezTo>
                  <a:pt x="621" y="3805"/>
                  <a:pt x="621" y="4050"/>
                  <a:pt x="665" y="4295"/>
                </a:cubicBezTo>
                <a:cubicBezTo>
                  <a:pt x="710" y="4541"/>
                  <a:pt x="754" y="4664"/>
                  <a:pt x="754" y="4909"/>
                </a:cubicBezTo>
                <a:cubicBezTo>
                  <a:pt x="798" y="5032"/>
                  <a:pt x="843" y="5277"/>
                  <a:pt x="887" y="5400"/>
                </a:cubicBezTo>
                <a:cubicBezTo>
                  <a:pt x="887" y="5645"/>
                  <a:pt x="887" y="5645"/>
                  <a:pt x="887" y="5645"/>
                </a:cubicBezTo>
                <a:cubicBezTo>
                  <a:pt x="931" y="5645"/>
                  <a:pt x="931" y="5645"/>
                  <a:pt x="931" y="5645"/>
                </a:cubicBezTo>
                <a:cubicBezTo>
                  <a:pt x="931" y="5768"/>
                  <a:pt x="931" y="5768"/>
                  <a:pt x="931" y="5768"/>
                </a:cubicBezTo>
                <a:cubicBezTo>
                  <a:pt x="1109" y="6627"/>
                  <a:pt x="1109" y="6627"/>
                  <a:pt x="1109" y="6627"/>
                </a:cubicBezTo>
                <a:cubicBezTo>
                  <a:pt x="1331" y="7732"/>
                  <a:pt x="1597" y="8714"/>
                  <a:pt x="1863" y="9695"/>
                </a:cubicBezTo>
                <a:cubicBezTo>
                  <a:pt x="2129" y="10677"/>
                  <a:pt x="2439" y="11536"/>
                  <a:pt x="2750" y="12395"/>
                </a:cubicBezTo>
                <a:cubicBezTo>
                  <a:pt x="3060" y="13255"/>
                  <a:pt x="3371" y="14114"/>
                  <a:pt x="3726" y="14850"/>
                </a:cubicBezTo>
                <a:cubicBezTo>
                  <a:pt x="4080" y="15586"/>
                  <a:pt x="4435" y="16200"/>
                  <a:pt x="4790" y="16814"/>
                </a:cubicBezTo>
                <a:cubicBezTo>
                  <a:pt x="4879" y="17059"/>
                  <a:pt x="4968" y="17182"/>
                  <a:pt x="5101" y="17305"/>
                </a:cubicBezTo>
                <a:cubicBezTo>
                  <a:pt x="5234" y="17550"/>
                  <a:pt x="5234" y="17550"/>
                  <a:pt x="5234" y="17550"/>
                </a:cubicBezTo>
                <a:cubicBezTo>
                  <a:pt x="5278" y="17550"/>
                  <a:pt x="5322" y="17673"/>
                  <a:pt x="5367" y="17673"/>
                </a:cubicBezTo>
                <a:cubicBezTo>
                  <a:pt x="5455" y="17795"/>
                  <a:pt x="5544" y="18041"/>
                  <a:pt x="5633" y="18164"/>
                </a:cubicBezTo>
                <a:cubicBezTo>
                  <a:pt x="5722" y="18286"/>
                  <a:pt x="5855" y="18409"/>
                  <a:pt x="5943" y="18532"/>
                </a:cubicBezTo>
                <a:cubicBezTo>
                  <a:pt x="5988" y="18532"/>
                  <a:pt x="6032" y="18655"/>
                  <a:pt x="6076" y="18655"/>
                </a:cubicBezTo>
                <a:cubicBezTo>
                  <a:pt x="6209" y="18900"/>
                  <a:pt x="6209" y="18900"/>
                  <a:pt x="6209" y="18900"/>
                </a:cubicBezTo>
                <a:cubicBezTo>
                  <a:pt x="6298" y="18900"/>
                  <a:pt x="6387" y="19023"/>
                  <a:pt x="6520" y="19145"/>
                </a:cubicBezTo>
                <a:cubicBezTo>
                  <a:pt x="6697" y="19391"/>
                  <a:pt x="6875" y="19636"/>
                  <a:pt x="7097" y="19759"/>
                </a:cubicBezTo>
                <a:cubicBezTo>
                  <a:pt x="7496" y="20127"/>
                  <a:pt x="7895" y="20373"/>
                  <a:pt x="8250" y="20741"/>
                </a:cubicBezTo>
                <a:cubicBezTo>
                  <a:pt x="9048" y="21232"/>
                  <a:pt x="9846" y="21477"/>
                  <a:pt x="10600" y="21600"/>
                </a:cubicBezTo>
                <a:cubicBezTo>
                  <a:pt x="10822" y="21600"/>
                  <a:pt x="11000" y="21600"/>
                  <a:pt x="11177" y="21600"/>
                </a:cubicBezTo>
                <a:cubicBezTo>
                  <a:pt x="11266" y="21600"/>
                  <a:pt x="11354" y="21600"/>
                  <a:pt x="11487" y="21600"/>
                </a:cubicBezTo>
                <a:cubicBezTo>
                  <a:pt x="11532" y="21600"/>
                  <a:pt x="11576" y="21600"/>
                  <a:pt x="11621" y="21600"/>
                </a:cubicBezTo>
                <a:cubicBezTo>
                  <a:pt x="11665" y="21600"/>
                  <a:pt x="11709" y="21600"/>
                  <a:pt x="11754" y="21600"/>
                </a:cubicBezTo>
                <a:cubicBezTo>
                  <a:pt x="11842" y="21600"/>
                  <a:pt x="11931" y="21600"/>
                  <a:pt x="12020" y="21477"/>
                </a:cubicBezTo>
                <a:cubicBezTo>
                  <a:pt x="12108" y="21477"/>
                  <a:pt x="12197" y="21477"/>
                  <a:pt x="12286" y="21477"/>
                </a:cubicBezTo>
                <a:cubicBezTo>
                  <a:pt x="12508" y="21477"/>
                  <a:pt x="12685" y="21355"/>
                  <a:pt x="12862" y="21355"/>
                </a:cubicBezTo>
                <a:cubicBezTo>
                  <a:pt x="13572" y="21109"/>
                  <a:pt x="14237" y="20618"/>
                  <a:pt x="14903" y="20127"/>
                </a:cubicBezTo>
                <a:cubicBezTo>
                  <a:pt x="16189" y="19023"/>
                  <a:pt x="17298" y="17427"/>
                  <a:pt x="18185" y="15709"/>
                </a:cubicBezTo>
                <a:cubicBezTo>
                  <a:pt x="18628" y="14850"/>
                  <a:pt x="19028" y="13868"/>
                  <a:pt x="19382" y="13009"/>
                </a:cubicBezTo>
                <a:cubicBezTo>
                  <a:pt x="19737" y="12150"/>
                  <a:pt x="20048" y="11168"/>
                  <a:pt x="20269" y="10432"/>
                </a:cubicBezTo>
                <a:cubicBezTo>
                  <a:pt x="20802" y="8714"/>
                  <a:pt x="21112" y="7241"/>
                  <a:pt x="21334" y="6136"/>
                </a:cubicBezTo>
                <a:cubicBezTo>
                  <a:pt x="21378" y="5891"/>
                  <a:pt x="21423" y="5645"/>
                  <a:pt x="21467" y="5523"/>
                </a:cubicBezTo>
                <a:cubicBezTo>
                  <a:pt x="21511" y="5277"/>
                  <a:pt x="21511" y="5155"/>
                  <a:pt x="21556" y="5032"/>
                </a:cubicBezTo>
                <a:cubicBezTo>
                  <a:pt x="21600" y="4664"/>
                  <a:pt x="21600" y="4541"/>
                  <a:pt x="21600" y="4541"/>
                </a:cubicBezTo>
                <a:cubicBezTo>
                  <a:pt x="20890" y="3682"/>
                  <a:pt x="20890" y="3682"/>
                  <a:pt x="20890" y="3682"/>
                </a:cubicBezTo>
                <a:cubicBezTo>
                  <a:pt x="20890" y="3682"/>
                  <a:pt x="20890" y="3805"/>
                  <a:pt x="20846" y="4050"/>
                </a:cubicBezTo>
                <a:cubicBezTo>
                  <a:pt x="20802" y="4173"/>
                  <a:pt x="20757" y="4295"/>
                  <a:pt x="20757" y="4541"/>
                </a:cubicBezTo>
                <a:cubicBezTo>
                  <a:pt x="20713" y="4664"/>
                  <a:pt x="20669" y="4909"/>
                  <a:pt x="20624" y="5155"/>
                </a:cubicBezTo>
                <a:cubicBezTo>
                  <a:pt x="20447" y="6136"/>
                  <a:pt x="20136" y="7486"/>
                  <a:pt x="19648" y="8959"/>
                </a:cubicBezTo>
                <a:cubicBezTo>
                  <a:pt x="19205" y="10555"/>
                  <a:pt x="18540" y="12273"/>
                  <a:pt x="17697" y="13991"/>
                </a:cubicBezTo>
                <a:cubicBezTo>
                  <a:pt x="17253" y="14727"/>
                  <a:pt x="16810" y="15464"/>
                  <a:pt x="16278" y="16200"/>
                </a:cubicBezTo>
                <a:cubicBezTo>
                  <a:pt x="16011" y="16568"/>
                  <a:pt x="15745" y="16936"/>
                  <a:pt x="15479" y="17182"/>
                </a:cubicBezTo>
                <a:cubicBezTo>
                  <a:pt x="15391" y="17305"/>
                  <a:pt x="15302" y="17305"/>
                  <a:pt x="15257" y="17427"/>
                </a:cubicBezTo>
                <a:cubicBezTo>
                  <a:pt x="15169" y="17550"/>
                  <a:pt x="15080" y="17550"/>
                  <a:pt x="15036" y="17673"/>
                </a:cubicBezTo>
                <a:cubicBezTo>
                  <a:pt x="14858" y="17795"/>
                  <a:pt x="14725" y="17918"/>
                  <a:pt x="14592" y="18041"/>
                </a:cubicBezTo>
                <a:cubicBezTo>
                  <a:pt x="13971" y="18532"/>
                  <a:pt x="13306" y="18900"/>
                  <a:pt x="12641" y="19145"/>
                </a:cubicBezTo>
                <a:cubicBezTo>
                  <a:pt x="12552" y="19145"/>
                  <a:pt x="12463" y="19145"/>
                  <a:pt x="12375" y="19268"/>
                </a:cubicBezTo>
                <a:cubicBezTo>
                  <a:pt x="12286" y="19268"/>
                  <a:pt x="12197" y="19268"/>
                  <a:pt x="12108" y="19268"/>
                </a:cubicBezTo>
                <a:cubicBezTo>
                  <a:pt x="12064" y="19268"/>
                  <a:pt x="12020" y="19268"/>
                  <a:pt x="11975" y="19268"/>
                </a:cubicBezTo>
                <a:cubicBezTo>
                  <a:pt x="11931" y="19268"/>
                  <a:pt x="11887" y="19391"/>
                  <a:pt x="11842" y="19391"/>
                </a:cubicBezTo>
                <a:cubicBezTo>
                  <a:pt x="11754" y="19391"/>
                  <a:pt x="11665" y="19391"/>
                  <a:pt x="11576" y="19391"/>
                </a:cubicBezTo>
                <a:cubicBezTo>
                  <a:pt x="11221" y="19391"/>
                  <a:pt x="10867" y="19391"/>
                  <a:pt x="10512" y="19391"/>
                </a:cubicBezTo>
                <a:cubicBezTo>
                  <a:pt x="9802" y="19268"/>
                  <a:pt x="9048" y="18900"/>
                  <a:pt x="8294" y="18409"/>
                </a:cubicBezTo>
                <a:cubicBezTo>
                  <a:pt x="8205" y="18409"/>
                  <a:pt x="8117" y="18286"/>
                  <a:pt x="8028" y="18286"/>
                </a:cubicBezTo>
                <a:cubicBezTo>
                  <a:pt x="7939" y="18164"/>
                  <a:pt x="7806" y="18041"/>
                  <a:pt x="7717" y="18041"/>
                </a:cubicBezTo>
                <a:cubicBezTo>
                  <a:pt x="7584" y="17918"/>
                  <a:pt x="7584" y="17918"/>
                  <a:pt x="7584" y="17918"/>
                </a:cubicBezTo>
                <a:cubicBezTo>
                  <a:pt x="7451" y="17795"/>
                  <a:pt x="7451" y="17795"/>
                  <a:pt x="7451" y="17795"/>
                </a:cubicBezTo>
                <a:cubicBezTo>
                  <a:pt x="7363" y="17673"/>
                  <a:pt x="7274" y="17550"/>
                  <a:pt x="7185" y="17550"/>
                </a:cubicBezTo>
                <a:cubicBezTo>
                  <a:pt x="7097" y="17427"/>
                  <a:pt x="7008" y="17305"/>
                  <a:pt x="6919" y="17182"/>
                </a:cubicBezTo>
                <a:cubicBezTo>
                  <a:pt x="6786" y="17059"/>
                  <a:pt x="6786" y="17059"/>
                  <a:pt x="6786" y="17059"/>
                </a:cubicBezTo>
                <a:cubicBezTo>
                  <a:pt x="6653" y="16936"/>
                  <a:pt x="6653" y="16936"/>
                  <a:pt x="6653" y="16936"/>
                </a:cubicBezTo>
                <a:cubicBezTo>
                  <a:pt x="6564" y="16814"/>
                  <a:pt x="6431" y="16691"/>
                  <a:pt x="6343" y="16568"/>
                </a:cubicBezTo>
                <a:cubicBezTo>
                  <a:pt x="6254" y="16445"/>
                  <a:pt x="6165" y="16323"/>
                  <a:pt x="6076" y="16200"/>
                </a:cubicBezTo>
                <a:cubicBezTo>
                  <a:pt x="5722" y="15709"/>
                  <a:pt x="5367" y="15218"/>
                  <a:pt x="5056" y="14605"/>
                </a:cubicBezTo>
                <a:cubicBezTo>
                  <a:pt x="4923" y="14482"/>
                  <a:pt x="4923" y="14482"/>
                  <a:pt x="4923" y="14482"/>
                </a:cubicBezTo>
                <a:cubicBezTo>
                  <a:pt x="4879" y="14359"/>
                  <a:pt x="4834" y="14236"/>
                  <a:pt x="4790" y="14236"/>
                </a:cubicBezTo>
                <a:cubicBezTo>
                  <a:pt x="4701" y="13991"/>
                  <a:pt x="4613" y="13868"/>
                  <a:pt x="4524" y="13745"/>
                </a:cubicBezTo>
                <a:cubicBezTo>
                  <a:pt x="4391" y="13377"/>
                  <a:pt x="4214" y="13009"/>
                  <a:pt x="4036" y="12764"/>
                </a:cubicBezTo>
                <a:cubicBezTo>
                  <a:pt x="3903" y="12395"/>
                  <a:pt x="3726" y="12027"/>
                  <a:pt x="3593" y="11659"/>
                </a:cubicBezTo>
                <a:cubicBezTo>
                  <a:pt x="3504" y="11414"/>
                  <a:pt x="3415" y="11168"/>
                  <a:pt x="3371" y="11045"/>
                </a:cubicBezTo>
                <a:cubicBezTo>
                  <a:pt x="3326" y="10923"/>
                  <a:pt x="3326" y="10923"/>
                  <a:pt x="3326" y="10923"/>
                </a:cubicBezTo>
                <a:cubicBezTo>
                  <a:pt x="3238" y="10677"/>
                  <a:pt x="3238" y="10677"/>
                  <a:pt x="3238" y="10677"/>
                </a:cubicBezTo>
                <a:cubicBezTo>
                  <a:pt x="3149" y="10432"/>
                  <a:pt x="3149" y="10432"/>
                  <a:pt x="3149" y="10432"/>
                </a:cubicBezTo>
                <a:cubicBezTo>
                  <a:pt x="2839" y="9573"/>
                  <a:pt x="2572" y="8714"/>
                  <a:pt x="2351" y="7855"/>
                </a:cubicBezTo>
                <a:cubicBezTo>
                  <a:pt x="2085" y="6873"/>
                  <a:pt x="1863" y="5891"/>
                  <a:pt x="1685" y="4909"/>
                </a:cubicBezTo>
                <a:cubicBezTo>
                  <a:pt x="1685" y="4909"/>
                  <a:pt x="1641" y="4786"/>
                  <a:pt x="1641" y="4786"/>
                </a:cubicBezTo>
                <a:cubicBezTo>
                  <a:pt x="1641" y="4664"/>
                  <a:pt x="1641" y="4664"/>
                  <a:pt x="1641" y="4664"/>
                </a:cubicBezTo>
                <a:cubicBezTo>
                  <a:pt x="1641" y="4664"/>
                  <a:pt x="1641" y="4664"/>
                  <a:pt x="1641" y="4664"/>
                </a:cubicBezTo>
                <a:cubicBezTo>
                  <a:pt x="1641" y="4541"/>
                  <a:pt x="1641" y="4541"/>
                  <a:pt x="1641" y="4541"/>
                </a:cubicBezTo>
                <a:cubicBezTo>
                  <a:pt x="1597" y="4541"/>
                  <a:pt x="1597" y="4541"/>
                  <a:pt x="1597" y="4541"/>
                </a:cubicBezTo>
                <a:cubicBezTo>
                  <a:pt x="1597" y="4418"/>
                  <a:pt x="1597" y="4418"/>
                  <a:pt x="1597" y="4418"/>
                </a:cubicBezTo>
                <a:cubicBezTo>
                  <a:pt x="1552" y="4295"/>
                  <a:pt x="1508" y="4050"/>
                  <a:pt x="1508" y="3927"/>
                </a:cubicBezTo>
                <a:cubicBezTo>
                  <a:pt x="1464" y="3682"/>
                  <a:pt x="1419" y="3559"/>
                  <a:pt x="1419" y="3436"/>
                </a:cubicBezTo>
                <a:cubicBezTo>
                  <a:pt x="1375" y="3191"/>
                  <a:pt x="1331" y="2945"/>
                  <a:pt x="1331" y="2945"/>
                </a:cubicBezTo>
                <a:cubicBezTo>
                  <a:pt x="1508" y="2823"/>
                  <a:pt x="1641" y="2823"/>
                  <a:pt x="1818" y="2823"/>
                </a:cubicBezTo>
                <a:cubicBezTo>
                  <a:pt x="1907" y="2823"/>
                  <a:pt x="1996" y="2945"/>
                  <a:pt x="2129" y="2945"/>
                </a:cubicBezTo>
                <a:cubicBezTo>
                  <a:pt x="2218" y="2945"/>
                  <a:pt x="2306" y="2945"/>
                  <a:pt x="2395" y="3068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798" name="矩形 12"/>
          <p:cNvSpPr txBox="1"/>
          <p:nvPr/>
        </p:nvSpPr>
        <p:spPr>
          <a:xfrm>
            <a:off x="1999946" y="3281672"/>
            <a:ext cx="637541" cy="30777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normAutofit/>
          </a:bodyPr>
          <a:lstStyle>
            <a:lvl1pPr algn="ctr" defTabSz="822960">
              <a:defRPr sz="1260">
                <a:solidFill>
                  <a:srgbClr val="E7E6E6"/>
                </a:solidFill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关键词</a:t>
            </a:r>
            <a:endParaRPr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sp>
        <p:nvSpPr>
          <p:cNvPr id="799" name="矩形 13"/>
          <p:cNvSpPr txBox="1"/>
          <p:nvPr/>
        </p:nvSpPr>
        <p:spPr>
          <a:xfrm>
            <a:off x="5745595" y="3281672"/>
            <a:ext cx="637541" cy="30777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normAutofit/>
          </a:bodyPr>
          <a:lstStyle>
            <a:lvl1pPr algn="ctr" defTabSz="822960">
              <a:defRPr sz="1260">
                <a:solidFill>
                  <a:srgbClr val="E7E6E6"/>
                </a:solidFill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关键词</a:t>
            </a:r>
            <a:endParaRPr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grpSp>
        <p:nvGrpSpPr>
          <p:cNvPr id="802" name="矩形: 圆角 14"/>
          <p:cNvGrpSpPr/>
          <p:nvPr/>
        </p:nvGrpSpPr>
        <p:grpSpPr>
          <a:xfrm>
            <a:off x="2476344" y="4268189"/>
            <a:ext cx="1532466" cy="433547"/>
            <a:chOff x="0" y="0"/>
            <a:chExt cx="1532465" cy="433546"/>
          </a:xfrm>
        </p:grpSpPr>
        <p:sp>
          <p:nvSpPr>
            <p:cNvPr id="800" name="圆角矩形"/>
            <p:cNvSpPr/>
            <p:nvPr/>
          </p:nvSpPr>
          <p:spPr>
            <a:xfrm>
              <a:off x="0" y="0"/>
              <a:ext cx="1532466" cy="43354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801" name="标题文本预设"/>
            <p:cNvSpPr txBox="1"/>
            <p:nvPr/>
          </p:nvSpPr>
          <p:spPr>
            <a:xfrm>
              <a:off x="180763" y="63491"/>
              <a:ext cx="1170941" cy="3065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normAutofit/>
            </a:bodyPr>
            <a:lstStyle>
              <a:lvl1pPr algn="ctr" defTabSz="822960">
                <a:defRPr sz="1260">
                  <a:solidFill>
                    <a:srgbClr val="E7E6E6"/>
                  </a:solidFill>
                  <a:latin typeface="方正静蕾简体"/>
                  <a:ea typeface="方正静蕾简体"/>
                  <a:cs typeface="方正静蕾简体"/>
                  <a:sym typeface="方正静蕾简体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</p:grpSp>
      <p:grpSp>
        <p:nvGrpSpPr>
          <p:cNvPr id="805" name="矩形: 圆角 15"/>
          <p:cNvGrpSpPr/>
          <p:nvPr/>
        </p:nvGrpSpPr>
        <p:grpSpPr>
          <a:xfrm>
            <a:off x="4333956" y="1520787"/>
            <a:ext cx="1532466" cy="433548"/>
            <a:chOff x="0" y="0"/>
            <a:chExt cx="1532465" cy="433546"/>
          </a:xfrm>
        </p:grpSpPr>
        <p:sp>
          <p:nvSpPr>
            <p:cNvPr id="803" name="圆角矩形"/>
            <p:cNvSpPr/>
            <p:nvPr/>
          </p:nvSpPr>
          <p:spPr>
            <a:xfrm>
              <a:off x="0" y="0"/>
              <a:ext cx="1532466" cy="43354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804" name="标题文本预设"/>
            <p:cNvSpPr txBox="1"/>
            <p:nvPr/>
          </p:nvSpPr>
          <p:spPr>
            <a:xfrm>
              <a:off x="180763" y="63491"/>
              <a:ext cx="1170941" cy="3065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normAutofit/>
            </a:bodyPr>
            <a:lstStyle>
              <a:lvl1pPr algn="ctr" defTabSz="822960">
                <a:defRPr sz="1260">
                  <a:solidFill>
                    <a:srgbClr val="E7E6E6"/>
                  </a:solidFill>
                  <a:latin typeface="方正静蕾简体"/>
                  <a:ea typeface="方正静蕾简体"/>
                  <a:cs typeface="方正静蕾简体"/>
                  <a:sym typeface="方正静蕾简体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 dirty="0"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</p:grpSp>
      <p:grpSp>
        <p:nvGrpSpPr>
          <p:cNvPr id="808" name="矩形: 圆角 16"/>
          <p:cNvGrpSpPr/>
          <p:nvPr/>
        </p:nvGrpSpPr>
        <p:grpSpPr>
          <a:xfrm>
            <a:off x="6269630" y="4268189"/>
            <a:ext cx="1532467" cy="433547"/>
            <a:chOff x="0" y="0"/>
            <a:chExt cx="1532465" cy="433546"/>
          </a:xfrm>
        </p:grpSpPr>
        <p:sp>
          <p:nvSpPr>
            <p:cNvPr id="806" name="圆角矩形"/>
            <p:cNvSpPr/>
            <p:nvPr/>
          </p:nvSpPr>
          <p:spPr>
            <a:xfrm>
              <a:off x="0" y="0"/>
              <a:ext cx="1532466" cy="43354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807" name="标题文本预设"/>
            <p:cNvSpPr txBox="1"/>
            <p:nvPr/>
          </p:nvSpPr>
          <p:spPr>
            <a:xfrm>
              <a:off x="180763" y="63491"/>
              <a:ext cx="1170941" cy="3065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normAutofit/>
            </a:bodyPr>
            <a:lstStyle>
              <a:lvl1pPr algn="ctr" defTabSz="822960">
                <a:defRPr sz="1260">
                  <a:solidFill>
                    <a:srgbClr val="E7E6E6"/>
                  </a:solidFill>
                  <a:latin typeface="方正静蕾简体"/>
                  <a:ea typeface="方正静蕾简体"/>
                  <a:cs typeface="方正静蕾简体"/>
                  <a:sym typeface="方正静蕾简体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</p:grpSp>
      <p:sp>
        <p:nvSpPr>
          <p:cNvPr id="809" name="圆角矩形"/>
          <p:cNvSpPr/>
          <p:nvPr/>
        </p:nvSpPr>
        <p:spPr>
          <a:xfrm>
            <a:off x="8127241" y="1520787"/>
            <a:ext cx="1532468" cy="43354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chemeClr val="accent3">
                    <a:hueOff val="-11250001"/>
                    <a:satOff val="-14502"/>
                    <a:lumOff val="57615"/>
                  </a:schemeClr>
                </a:solidFill>
              </a:defRPr>
            </a:pPr>
            <a:endParaRPr dirty="0"/>
          </a:p>
        </p:txBody>
      </p:sp>
      <p:sp>
        <p:nvSpPr>
          <p:cNvPr id="812" name="矩形 18"/>
          <p:cNvSpPr txBox="1"/>
          <p:nvPr/>
        </p:nvSpPr>
        <p:spPr>
          <a:xfrm>
            <a:off x="3865010" y="3281672"/>
            <a:ext cx="637541" cy="30777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normAutofit/>
          </a:bodyPr>
          <a:lstStyle>
            <a:lvl1pPr algn="ctr" defTabSz="822960">
              <a:defRPr sz="1260">
                <a:solidFill>
                  <a:srgbClr val="E7E6E6"/>
                </a:solidFill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关键词</a:t>
            </a:r>
            <a:endParaRPr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sp>
        <p:nvSpPr>
          <p:cNvPr id="813" name="矩形 19"/>
          <p:cNvSpPr txBox="1"/>
          <p:nvPr/>
        </p:nvSpPr>
        <p:spPr>
          <a:xfrm>
            <a:off x="7686794" y="3281672"/>
            <a:ext cx="637541" cy="30777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normAutofit/>
          </a:bodyPr>
          <a:lstStyle>
            <a:lvl1pPr algn="ctr" defTabSz="822960">
              <a:defRPr sz="1260">
                <a:solidFill>
                  <a:srgbClr val="E7E6E6"/>
                </a:solidFill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关键词</a:t>
            </a:r>
            <a:endParaRPr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sp>
        <p:nvSpPr>
          <p:cNvPr id="814" name="矩形 20"/>
          <p:cNvSpPr txBox="1"/>
          <p:nvPr/>
        </p:nvSpPr>
        <p:spPr>
          <a:xfrm>
            <a:off x="9613283" y="3281672"/>
            <a:ext cx="637541" cy="30777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normAutofit/>
          </a:bodyPr>
          <a:lstStyle>
            <a:lvl1pPr algn="ctr" defTabSz="822960">
              <a:defRPr sz="1260">
                <a:solidFill>
                  <a:srgbClr val="E7E6E6"/>
                </a:solidFill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关键词</a:t>
            </a:r>
            <a:endParaRPr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sp>
        <p:nvSpPr>
          <p:cNvPr id="815" name="任意多边形: 形状 21"/>
          <p:cNvSpPr/>
          <p:nvPr/>
        </p:nvSpPr>
        <p:spPr>
          <a:xfrm>
            <a:off x="2095048" y="2771775"/>
            <a:ext cx="442309" cy="373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427" y="0"/>
                </a:moveTo>
                <a:cubicBezTo>
                  <a:pt x="6595" y="0"/>
                  <a:pt x="5854" y="590"/>
                  <a:pt x="5543" y="1508"/>
                </a:cubicBezTo>
                <a:lnTo>
                  <a:pt x="4621" y="4258"/>
                </a:lnTo>
                <a:lnTo>
                  <a:pt x="1689" y="4833"/>
                </a:lnTo>
                <a:cubicBezTo>
                  <a:pt x="708" y="5026"/>
                  <a:pt x="0" y="6024"/>
                  <a:pt x="0" y="7204"/>
                </a:cubicBezTo>
                <a:lnTo>
                  <a:pt x="0" y="19206"/>
                </a:lnTo>
                <a:cubicBezTo>
                  <a:pt x="0" y="20530"/>
                  <a:pt x="912" y="21600"/>
                  <a:pt x="2029" y="21600"/>
                </a:cubicBezTo>
                <a:lnTo>
                  <a:pt x="19571" y="21600"/>
                </a:lnTo>
                <a:cubicBezTo>
                  <a:pt x="20687" y="21600"/>
                  <a:pt x="21600" y="20530"/>
                  <a:pt x="21600" y="19206"/>
                </a:cubicBezTo>
                <a:lnTo>
                  <a:pt x="21600" y="7204"/>
                </a:lnTo>
                <a:cubicBezTo>
                  <a:pt x="21600" y="6024"/>
                  <a:pt x="20892" y="5026"/>
                  <a:pt x="19911" y="4833"/>
                </a:cubicBezTo>
                <a:lnTo>
                  <a:pt x="16979" y="4258"/>
                </a:lnTo>
                <a:lnTo>
                  <a:pt x="16057" y="1508"/>
                </a:lnTo>
                <a:cubicBezTo>
                  <a:pt x="15747" y="591"/>
                  <a:pt x="15005" y="0"/>
                  <a:pt x="14173" y="0"/>
                </a:cubicBezTo>
                <a:lnTo>
                  <a:pt x="7427" y="0"/>
                </a:lnTo>
                <a:close/>
                <a:moveTo>
                  <a:pt x="7320" y="1841"/>
                </a:moveTo>
                <a:lnTo>
                  <a:pt x="14067" y="1841"/>
                </a:lnTo>
                <a:cubicBezTo>
                  <a:pt x="14342" y="1841"/>
                  <a:pt x="14595" y="2044"/>
                  <a:pt x="14698" y="2348"/>
                </a:cubicBezTo>
                <a:lnTo>
                  <a:pt x="15901" y="5926"/>
                </a:lnTo>
                <a:lnTo>
                  <a:pt x="19581" y="6651"/>
                </a:lnTo>
                <a:cubicBezTo>
                  <a:pt x="19906" y="6715"/>
                  <a:pt x="20144" y="7054"/>
                  <a:pt x="20144" y="7445"/>
                </a:cubicBezTo>
                <a:cubicBezTo>
                  <a:pt x="20144" y="7445"/>
                  <a:pt x="20144" y="19448"/>
                  <a:pt x="20144" y="19448"/>
                </a:cubicBezTo>
                <a:cubicBezTo>
                  <a:pt x="20144" y="19890"/>
                  <a:pt x="19837" y="20242"/>
                  <a:pt x="19464" y="20242"/>
                </a:cubicBezTo>
                <a:lnTo>
                  <a:pt x="1922" y="20242"/>
                </a:lnTo>
                <a:cubicBezTo>
                  <a:pt x="1549" y="20242"/>
                  <a:pt x="1243" y="19890"/>
                  <a:pt x="1243" y="19448"/>
                </a:cubicBezTo>
                <a:lnTo>
                  <a:pt x="1243" y="7445"/>
                </a:lnTo>
                <a:cubicBezTo>
                  <a:pt x="1243" y="7054"/>
                  <a:pt x="1480" y="6715"/>
                  <a:pt x="1806" y="6651"/>
                </a:cubicBezTo>
                <a:lnTo>
                  <a:pt x="5485" y="5926"/>
                </a:lnTo>
                <a:lnTo>
                  <a:pt x="6689" y="2348"/>
                </a:lnTo>
                <a:cubicBezTo>
                  <a:pt x="6792" y="2044"/>
                  <a:pt x="7043" y="1841"/>
                  <a:pt x="7320" y="1841"/>
                </a:cubicBezTo>
                <a:close/>
                <a:moveTo>
                  <a:pt x="10679" y="5892"/>
                </a:moveTo>
                <a:cubicBezTo>
                  <a:pt x="7695" y="5892"/>
                  <a:pt x="5281" y="8755"/>
                  <a:pt x="5281" y="12290"/>
                </a:cubicBezTo>
                <a:cubicBezTo>
                  <a:pt x="5281" y="15826"/>
                  <a:pt x="7695" y="18689"/>
                  <a:pt x="10679" y="18689"/>
                </a:cubicBezTo>
                <a:cubicBezTo>
                  <a:pt x="13661" y="18689"/>
                  <a:pt x="16076" y="15826"/>
                  <a:pt x="16076" y="12290"/>
                </a:cubicBezTo>
                <a:cubicBezTo>
                  <a:pt x="16076" y="8755"/>
                  <a:pt x="13661" y="5892"/>
                  <a:pt x="10679" y="5892"/>
                </a:cubicBezTo>
                <a:close/>
                <a:moveTo>
                  <a:pt x="10261" y="7376"/>
                </a:moveTo>
                <a:cubicBezTo>
                  <a:pt x="11295" y="7282"/>
                  <a:pt x="12363" y="7653"/>
                  <a:pt x="13212" y="8516"/>
                </a:cubicBezTo>
                <a:cubicBezTo>
                  <a:pt x="14911" y="10240"/>
                  <a:pt x="15105" y="13280"/>
                  <a:pt x="13649" y="15294"/>
                </a:cubicBezTo>
                <a:cubicBezTo>
                  <a:pt x="12194" y="17308"/>
                  <a:pt x="9639" y="17537"/>
                  <a:pt x="7941" y="15812"/>
                </a:cubicBezTo>
                <a:cubicBezTo>
                  <a:pt x="6242" y="14086"/>
                  <a:pt x="6039" y="11058"/>
                  <a:pt x="7494" y="9045"/>
                </a:cubicBezTo>
                <a:cubicBezTo>
                  <a:pt x="8222" y="8038"/>
                  <a:pt x="9228" y="7470"/>
                  <a:pt x="10261" y="7376"/>
                </a:cubicBezTo>
                <a:close/>
                <a:moveTo>
                  <a:pt x="10776" y="8838"/>
                </a:moveTo>
                <a:cubicBezTo>
                  <a:pt x="9285" y="8838"/>
                  <a:pt x="8077" y="10270"/>
                  <a:pt x="8077" y="12037"/>
                </a:cubicBezTo>
                <a:cubicBezTo>
                  <a:pt x="8077" y="12258"/>
                  <a:pt x="8229" y="12440"/>
                  <a:pt x="8417" y="12440"/>
                </a:cubicBezTo>
                <a:cubicBezTo>
                  <a:pt x="8603" y="12440"/>
                  <a:pt x="8756" y="12258"/>
                  <a:pt x="8756" y="12037"/>
                </a:cubicBezTo>
                <a:cubicBezTo>
                  <a:pt x="8756" y="10711"/>
                  <a:pt x="9657" y="9643"/>
                  <a:pt x="10776" y="9643"/>
                </a:cubicBezTo>
                <a:cubicBezTo>
                  <a:pt x="10962" y="9643"/>
                  <a:pt x="11116" y="9461"/>
                  <a:pt x="11116" y="9241"/>
                </a:cubicBezTo>
                <a:cubicBezTo>
                  <a:pt x="11116" y="9020"/>
                  <a:pt x="10962" y="8838"/>
                  <a:pt x="10776" y="8838"/>
                </a:cubicBezTo>
                <a:close/>
              </a:path>
            </a:pathLst>
          </a:custGeom>
          <a:solidFill>
            <a:schemeClr val="accent3">
              <a:hueOff val="-11250001"/>
              <a:satOff val="-14502"/>
              <a:lumOff val="5761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816" name="任意多边形: 形状 22"/>
          <p:cNvSpPr/>
          <p:nvPr/>
        </p:nvSpPr>
        <p:spPr>
          <a:xfrm>
            <a:off x="4090380" y="2737210"/>
            <a:ext cx="259571" cy="4423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8456"/>
                </a:moveTo>
                <a:cubicBezTo>
                  <a:pt x="9893" y="18456"/>
                  <a:pt x="9158" y="18842"/>
                  <a:pt x="9158" y="19318"/>
                </a:cubicBezTo>
                <a:cubicBezTo>
                  <a:pt x="9158" y="19794"/>
                  <a:pt x="9893" y="20180"/>
                  <a:pt x="10800" y="20180"/>
                </a:cubicBezTo>
                <a:cubicBezTo>
                  <a:pt x="11707" y="20180"/>
                  <a:pt x="12442" y="19794"/>
                  <a:pt x="12442" y="19318"/>
                </a:cubicBezTo>
                <a:cubicBezTo>
                  <a:pt x="12442" y="18842"/>
                  <a:pt x="11707" y="18456"/>
                  <a:pt x="10800" y="18456"/>
                </a:cubicBezTo>
                <a:close/>
                <a:moveTo>
                  <a:pt x="1555" y="4462"/>
                </a:moveTo>
                <a:lnTo>
                  <a:pt x="1555" y="17138"/>
                </a:lnTo>
                <a:lnTo>
                  <a:pt x="20045" y="17138"/>
                </a:lnTo>
                <a:lnTo>
                  <a:pt x="20045" y="4462"/>
                </a:lnTo>
                <a:close/>
                <a:moveTo>
                  <a:pt x="6936" y="1825"/>
                </a:moveTo>
                <a:cubicBezTo>
                  <a:pt x="6507" y="1825"/>
                  <a:pt x="6221" y="2074"/>
                  <a:pt x="6221" y="2323"/>
                </a:cubicBezTo>
                <a:cubicBezTo>
                  <a:pt x="6221" y="2572"/>
                  <a:pt x="6507" y="2738"/>
                  <a:pt x="6936" y="2738"/>
                </a:cubicBezTo>
                <a:cubicBezTo>
                  <a:pt x="6936" y="2738"/>
                  <a:pt x="6936" y="2738"/>
                  <a:pt x="14664" y="2738"/>
                </a:cubicBezTo>
                <a:cubicBezTo>
                  <a:pt x="15093" y="2738"/>
                  <a:pt x="15379" y="2572"/>
                  <a:pt x="15379" y="2323"/>
                </a:cubicBezTo>
                <a:cubicBezTo>
                  <a:pt x="15379" y="2074"/>
                  <a:pt x="15093" y="1825"/>
                  <a:pt x="14664" y="1825"/>
                </a:cubicBezTo>
                <a:cubicBezTo>
                  <a:pt x="14664" y="1825"/>
                  <a:pt x="14664" y="1825"/>
                  <a:pt x="6936" y="1825"/>
                </a:cubicBezTo>
                <a:close/>
                <a:moveTo>
                  <a:pt x="3888" y="0"/>
                </a:moveTo>
                <a:cubicBezTo>
                  <a:pt x="3888" y="0"/>
                  <a:pt x="3888" y="0"/>
                  <a:pt x="17712" y="0"/>
                </a:cubicBezTo>
                <a:cubicBezTo>
                  <a:pt x="19872" y="0"/>
                  <a:pt x="21600" y="1012"/>
                  <a:pt x="21600" y="2278"/>
                </a:cubicBezTo>
                <a:cubicBezTo>
                  <a:pt x="21600" y="2278"/>
                  <a:pt x="21600" y="2278"/>
                  <a:pt x="21600" y="19322"/>
                </a:cubicBezTo>
                <a:cubicBezTo>
                  <a:pt x="21600" y="20588"/>
                  <a:pt x="19872" y="21600"/>
                  <a:pt x="17712" y="21600"/>
                </a:cubicBezTo>
                <a:cubicBezTo>
                  <a:pt x="17712" y="21600"/>
                  <a:pt x="17712" y="21600"/>
                  <a:pt x="3888" y="21600"/>
                </a:cubicBezTo>
                <a:cubicBezTo>
                  <a:pt x="1728" y="21600"/>
                  <a:pt x="0" y="20588"/>
                  <a:pt x="0" y="19322"/>
                </a:cubicBezTo>
                <a:cubicBezTo>
                  <a:pt x="0" y="19322"/>
                  <a:pt x="0" y="19322"/>
                  <a:pt x="0" y="2278"/>
                </a:cubicBezTo>
                <a:cubicBezTo>
                  <a:pt x="0" y="1012"/>
                  <a:pt x="1728" y="0"/>
                  <a:pt x="3888" y="0"/>
                </a:cubicBezTo>
                <a:close/>
              </a:path>
            </a:pathLst>
          </a:custGeom>
          <a:solidFill>
            <a:schemeClr val="accent3">
              <a:hueOff val="-11250001"/>
              <a:satOff val="-14502"/>
              <a:lumOff val="5761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817" name="任意多边形: 形状 23"/>
          <p:cNvSpPr/>
          <p:nvPr/>
        </p:nvSpPr>
        <p:spPr>
          <a:xfrm>
            <a:off x="5874846" y="2803660"/>
            <a:ext cx="442309" cy="309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69" y="9423"/>
                </a:moveTo>
                <a:cubicBezTo>
                  <a:pt x="19369" y="9423"/>
                  <a:pt x="19369" y="9423"/>
                  <a:pt x="19369" y="11162"/>
                </a:cubicBezTo>
                <a:cubicBezTo>
                  <a:pt x="19369" y="11162"/>
                  <a:pt x="19369" y="11162"/>
                  <a:pt x="19549" y="11162"/>
                </a:cubicBezTo>
                <a:cubicBezTo>
                  <a:pt x="19910" y="11162"/>
                  <a:pt x="20180" y="10665"/>
                  <a:pt x="20180" y="10293"/>
                </a:cubicBezTo>
                <a:cubicBezTo>
                  <a:pt x="20180" y="9796"/>
                  <a:pt x="19910" y="9423"/>
                  <a:pt x="19549" y="9423"/>
                </a:cubicBezTo>
                <a:cubicBezTo>
                  <a:pt x="19549" y="9423"/>
                  <a:pt x="19549" y="9423"/>
                  <a:pt x="19369" y="9423"/>
                </a:cubicBezTo>
                <a:close/>
                <a:moveTo>
                  <a:pt x="4158" y="8263"/>
                </a:moveTo>
                <a:lnTo>
                  <a:pt x="3955" y="8843"/>
                </a:lnTo>
                <a:lnTo>
                  <a:pt x="4361" y="8843"/>
                </a:lnTo>
                <a:close/>
                <a:moveTo>
                  <a:pt x="5780" y="7973"/>
                </a:moveTo>
                <a:cubicBezTo>
                  <a:pt x="5780" y="7973"/>
                  <a:pt x="5780" y="7973"/>
                  <a:pt x="5780" y="9858"/>
                </a:cubicBezTo>
                <a:cubicBezTo>
                  <a:pt x="5780" y="9858"/>
                  <a:pt x="5780" y="9858"/>
                  <a:pt x="6267" y="9858"/>
                </a:cubicBezTo>
                <a:cubicBezTo>
                  <a:pt x="6673" y="9858"/>
                  <a:pt x="6997" y="9504"/>
                  <a:pt x="6997" y="8915"/>
                </a:cubicBezTo>
                <a:cubicBezTo>
                  <a:pt x="6997" y="8444"/>
                  <a:pt x="6673" y="7973"/>
                  <a:pt x="6267" y="7973"/>
                </a:cubicBezTo>
                <a:cubicBezTo>
                  <a:pt x="6267" y="7973"/>
                  <a:pt x="6267" y="7973"/>
                  <a:pt x="5780" y="7973"/>
                </a:cubicBezTo>
                <a:close/>
                <a:moveTo>
                  <a:pt x="5537" y="7248"/>
                </a:moveTo>
                <a:cubicBezTo>
                  <a:pt x="5537" y="7248"/>
                  <a:pt x="5537" y="7248"/>
                  <a:pt x="6267" y="7248"/>
                </a:cubicBezTo>
                <a:cubicBezTo>
                  <a:pt x="6916" y="7248"/>
                  <a:pt x="7403" y="8082"/>
                  <a:pt x="7403" y="8915"/>
                </a:cubicBezTo>
                <a:cubicBezTo>
                  <a:pt x="7403" y="9868"/>
                  <a:pt x="6916" y="10583"/>
                  <a:pt x="6267" y="10583"/>
                </a:cubicBezTo>
                <a:cubicBezTo>
                  <a:pt x="6267" y="10583"/>
                  <a:pt x="6267" y="10583"/>
                  <a:pt x="5537" y="10583"/>
                </a:cubicBezTo>
                <a:cubicBezTo>
                  <a:pt x="5456" y="10583"/>
                  <a:pt x="5375" y="10463"/>
                  <a:pt x="5375" y="10344"/>
                </a:cubicBezTo>
                <a:cubicBezTo>
                  <a:pt x="5375" y="10344"/>
                  <a:pt x="5375" y="10344"/>
                  <a:pt x="5375" y="7486"/>
                </a:cubicBezTo>
                <a:cubicBezTo>
                  <a:pt x="5375" y="7367"/>
                  <a:pt x="5456" y="7248"/>
                  <a:pt x="5537" y="7248"/>
                </a:cubicBezTo>
                <a:close/>
                <a:moveTo>
                  <a:pt x="4073" y="7248"/>
                </a:moveTo>
                <a:cubicBezTo>
                  <a:pt x="4073" y="7248"/>
                  <a:pt x="4073" y="7248"/>
                  <a:pt x="4242" y="7248"/>
                </a:cubicBezTo>
                <a:cubicBezTo>
                  <a:pt x="4327" y="7248"/>
                  <a:pt x="4327" y="7248"/>
                  <a:pt x="4411" y="7372"/>
                </a:cubicBezTo>
                <a:lnTo>
                  <a:pt x="5172" y="10336"/>
                </a:lnTo>
                <a:cubicBezTo>
                  <a:pt x="5172" y="10459"/>
                  <a:pt x="5087" y="10583"/>
                  <a:pt x="5003" y="10583"/>
                </a:cubicBezTo>
                <a:cubicBezTo>
                  <a:pt x="5003" y="10583"/>
                  <a:pt x="5003" y="10583"/>
                  <a:pt x="4834" y="10583"/>
                </a:cubicBezTo>
                <a:cubicBezTo>
                  <a:pt x="4749" y="10583"/>
                  <a:pt x="4749" y="10459"/>
                  <a:pt x="4749" y="10459"/>
                </a:cubicBezTo>
                <a:cubicBezTo>
                  <a:pt x="4749" y="10459"/>
                  <a:pt x="4749" y="10459"/>
                  <a:pt x="4496" y="9595"/>
                </a:cubicBezTo>
                <a:cubicBezTo>
                  <a:pt x="4496" y="9595"/>
                  <a:pt x="4496" y="9595"/>
                  <a:pt x="3820" y="9595"/>
                </a:cubicBezTo>
                <a:cubicBezTo>
                  <a:pt x="3820" y="9595"/>
                  <a:pt x="3820" y="9595"/>
                  <a:pt x="3566" y="10459"/>
                </a:cubicBezTo>
                <a:cubicBezTo>
                  <a:pt x="3566" y="10459"/>
                  <a:pt x="3566" y="10583"/>
                  <a:pt x="3482" y="10583"/>
                </a:cubicBezTo>
                <a:cubicBezTo>
                  <a:pt x="3482" y="10583"/>
                  <a:pt x="3482" y="10583"/>
                  <a:pt x="3313" y="10583"/>
                </a:cubicBezTo>
                <a:cubicBezTo>
                  <a:pt x="3228" y="10583"/>
                  <a:pt x="3228" y="10583"/>
                  <a:pt x="3144" y="10459"/>
                </a:cubicBezTo>
                <a:cubicBezTo>
                  <a:pt x="3144" y="10459"/>
                  <a:pt x="3144" y="10336"/>
                  <a:pt x="3144" y="10336"/>
                </a:cubicBezTo>
                <a:cubicBezTo>
                  <a:pt x="3144" y="10336"/>
                  <a:pt x="3144" y="10336"/>
                  <a:pt x="3904" y="7372"/>
                </a:cubicBezTo>
                <a:cubicBezTo>
                  <a:pt x="3904" y="7248"/>
                  <a:pt x="3989" y="7248"/>
                  <a:pt x="4073" y="7248"/>
                </a:cubicBezTo>
                <a:close/>
                <a:moveTo>
                  <a:pt x="1217" y="5799"/>
                </a:moveTo>
                <a:lnTo>
                  <a:pt x="1217" y="12126"/>
                </a:lnTo>
                <a:cubicBezTo>
                  <a:pt x="1217" y="12126"/>
                  <a:pt x="1217" y="12126"/>
                  <a:pt x="7724" y="12126"/>
                </a:cubicBezTo>
                <a:cubicBezTo>
                  <a:pt x="7808" y="12126"/>
                  <a:pt x="7977" y="12126"/>
                  <a:pt x="7977" y="12245"/>
                </a:cubicBezTo>
                <a:cubicBezTo>
                  <a:pt x="7977" y="12245"/>
                  <a:pt x="7977" y="12245"/>
                  <a:pt x="10344" y="13917"/>
                </a:cubicBezTo>
                <a:cubicBezTo>
                  <a:pt x="10344" y="13917"/>
                  <a:pt x="10344" y="13917"/>
                  <a:pt x="9752" y="11290"/>
                </a:cubicBezTo>
                <a:cubicBezTo>
                  <a:pt x="9752" y="11290"/>
                  <a:pt x="9752" y="11171"/>
                  <a:pt x="9752" y="11052"/>
                </a:cubicBezTo>
                <a:cubicBezTo>
                  <a:pt x="9752" y="11052"/>
                  <a:pt x="9752" y="11052"/>
                  <a:pt x="9752" y="5799"/>
                </a:cubicBezTo>
                <a:cubicBezTo>
                  <a:pt x="9752" y="5799"/>
                  <a:pt x="9752" y="5799"/>
                  <a:pt x="1217" y="5799"/>
                </a:cubicBezTo>
                <a:close/>
                <a:moveTo>
                  <a:pt x="3346" y="1595"/>
                </a:moveTo>
                <a:cubicBezTo>
                  <a:pt x="3346" y="1595"/>
                  <a:pt x="3346" y="1595"/>
                  <a:pt x="3346" y="3998"/>
                </a:cubicBezTo>
                <a:cubicBezTo>
                  <a:pt x="3346" y="3998"/>
                  <a:pt x="3346" y="3998"/>
                  <a:pt x="10337" y="3998"/>
                </a:cubicBezTo>
                <a:cubicBezTo>
                  <a:pt x="10589" y="3998"/>
                  <a:pt x="10842" y="4479"/>
                  <a:pt x="10842" y="4839"/>
                </a:cubicBezTo>
                <a:cubicBezTo>
                  <a:pt x="10842" y="4839"/>
                  <a:pt x="10842" y="4839"/>
                  <a:pt x="10842" y="10848"/>
                </a:cubicBezTo>
                <a:cubicBezTo>
                  <a:pt x="10842" y="10848"/>
                  <a:pt x="10842" y="10848"/>
                  <a:pt x="11937" y="15294"/>
                </a:cubicBezTo>
                <a:cubicBezTo>
                  <a:pt x="12021" y="15655"/>
                  <a:pt x="11937" y="15895"/>
                  <a:pt x="11769" y="16135"/>
                </a:cubicBezTo>
                <a:cubicBezTo>
                  <a:pt x="11600" y="16255"/>
                  <a:pt x="11516" y="16375"/>
                  <a:pt x="11347" y="16375"/>
                </a:cubicBezTo>
                <a:cubicBezTo>
                  <a:pt x="11263" y="16375"/>
                  <a:pt x="11179" y="16375"/>
                  <a:pt x="11095" y="16255"/>
                </a:cubicBezTo>
                <a:cubicBezTo>
                  <a:pt x="11095" y="16255"/>
                  <a:pt x="11095" y="16255"/>
                  <a:pt x="7642" y="13732"/>
                </a:cubicBezTo>
                <a:cubicBezTo>
                  <a:pt x="7642" y="13732"/>
                  <a:pt x="7642" y="13732"/>
                  <a:pt x="3346" y="13732"/>
                </a:cubicBezTo>
                <a:cubicBezTo>
                  <a:pt x="3346" y="13732"/>
                  <a:pt x="3346" y="13732"/>
                  <a:pt x="3346" y="19860"/>
                </a:cubicBezTo>
                <a:cubicBezTo>
                  <a:pt x="3346" y="19860"/>
                  <a:pt x="3346" y="19860"/>
                  <a:pt x="18253" y="19860"/>
                </a:cubicBezTo>
                <a:lnTo>
                  <a:pt x="18253" y="1595"/>
                </a:lnTo>
                <a:cubicBezTo>
                  <a:pt x="18253" y="1595"/>
                  <a:pt x="18253" y="1595"/>
                  <a:pt x="3346" y="1595"/>
                </a:cubicBezTo>
                <a:close/>
                <a:moveTo>
                  <a:pt x="2700" y="0"/>
                </a:moveTo>
                <a:cubicBezTo>
                  <a:pt x="2700" y="0"/>
                  <a:pt x="2700" y="0"/>
                  <a:pt x="21009" y="0"/>
                </a:cubicBezTo>
                <a:cubicBezTo>
                  <a:pt x="21347" y="0"/>
                  <a:pt x="21600" y="360"/>
                  <a:pt x="21600" y="840"/>
                </a:cubicBezTo>
                <a:cubicBezTo>
                  <a:pt x="21600" y="840"/>
                  <a:pt x="21600" y="840"/>
                  <a:pt x="21600" y="20760"/>
                </a:cubicBezTo>
                <a:cubicBezTo>
                  <a:pt x="21600" y="21240"/>
                  <a:pt x="21347" y="21600"/>
                  <a:pt x="21009" y="21600"/>
                </a:cubicBezTo>
                <a:cubicBezTo>
                  <a:pt x="21009" y="21600"/>
                  <a:pt x="21009" y="21600"/>
                  <a:pt x="2700" y="21600"/>
                </a:cubicBezTo>
                <a:cubicBezTo>
                  <a:pt x="2363" y="21600"/>
                  <a:pt x="2109" y="21240"/>
                  <a:pt x="2109" y="20760"/>
                </a:cubicBezTo>
                <a:cubicBezTo>
                  <a:pt x="2109" y="20760"/>
                  <a:pt x="2109" y="20760"/>
                  <a:pt x="2109" y="13800"/>
                </a:cubicBezTo>
                <a:cubicBezTo>
                  <a:pt x="2109" y="13800"/>
                  <a:pt x="2109" y="13800"/>
                  <a:pt x="591" y="13800"/>
                </a:cubicBezTo>
                <a:cubicBezTo>
                  <a:pt x="253" y="13800"/>
                  <a:pt x="0" y="13440"/>
                  <a:pt x="0" y="12960"/>
                </a:cubicBezTo>
                <a:cubicBezTo>
                  <a:pt x="0" y="12960"/>
                  <a:pt x="0" y="12960"/>
                  <a:pt x="0" y="4920"/>
                </a:cubicBezTo>
                <a:cubicBezTo>
                  <a:pt x="0" y="4560"/>
                  <a:pt x="253" y="4080"/>
                  <a:pt x="591" y="4080"/>
                </a:cubicBezTo>
                <a:cubicBezTo>
                  <a:pt x="591" y="4080"/>
                  <a:pt x="591" y="4080"/>
                  <a:pt x="2109" y="4080"/>
                </a:cubicBezTo>
                <a:cubicBezTo>
                  <a:pt x="2109" y="4080"/>
                  <a:pt x="2109" y="4080"/>
                  <a:pt x="2109" y="840"/>
                </a:cubicBezTo>
                <a:cubicBezTo>
                  <a:pt x="2109" y="360"/>
                  <a:pt x="2363" y="0"/>
                  <a:pt x="2700" y="0"/>
                </a:cubicBezTo>
                <a:close/>
              </a:path>
            </a:pathLst>
          </a:custGeom>
          <a:solidFill>
            <a:schemeClr val="accent3">
              <a:hueOff val="-11250001"/>
              <a:satOff val="-14502"/>
              <a:lumOff val="5761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818" name="任意多边形: 形状 24"/>
          <p:cNvSpPr/>
          <p:nvPr/>
        </p:nvSpPr>
        <p:spPr>
          <a:xfrm>
            <a:off x="7862223" y="2737210"/>
            <a:ext cx="331732" cy="4423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83" y="19562"/>
                </a:moveTo>
                <a:cubicBezTo>
                  <a:pt x="9310" y="19562"/>
                  <a:pt x="8966" y="19893"/>
                  <a:pt x="8966" y="20225"/>
                </a:cubicBezTo>
                <a:cubicBezTo>
                  <a:pt x="8966" y="20556"/>
                  <a:pt x="9310" y="20887"/>
                  <a:pt x="9883" y="20887"/>
                </a:cubicBezTo>
                <a:cubicBezTo>
                  <a:pt x="9883" y="20887"/>
                  <a:pt x="9883" y="20887"/>
                  <a:pt x="11717" y="20887"/>
                </a:cubicBezTo>
                <a:cubicBezTo>
                  <a:pt x="12175" y="20887"/>
                  <a:pt x="12634" y="20556"/>
                  <a:pt x="12634" y="20225"/>
                </a:cubicBezTo>
                <a:cubicBezTo>
                  <a:pt x="12634" y="19893"/>
                  <a:pt x="12175" y="19562"/>
                  <a:pt x="11717" y="19562"/>
                </a:cubicBezTo>
                <a:cubicBezTo>
                  <a:pt x="11717" y="19562"/>
                  <a:pt x="11717" y="19562"/>
                  <a:pt x="9883" y="19562"/>
                </a:cubicBezTo>
                <a:close/>
                <a:moveTo>
                  <a:pt x="1766" y="1324"/>
                </a:moveTo>
                <a:lnTo>
                  <a:pt x="1766" y="18849"/>
                </a:lnTo>
                <a:lnTo>
                  <a:pt x="19834" y="18849"/>
                </a:lnTo>
                <a:lnTo>
                  <a:pt x="19834" y="1324"/>
                </a:lnTo>
                <a:close/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>
              <a:hueOff val="-11250001"/>
              <a:satOff val="-14502"/>
              <a:lumOff val="5761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819" name="任意多边形: 形状 25"/>
          <p:cNvSpPr/>
          <p:nvPr/>
        </p:nvSpPr>
        <p:spPr>
          <a:xfrm>
            <a:off x="9710897" y="2744478"/>
            <a:ext cx="442309" cy="4277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80" y="18874"/>
                </a:moveTo>
                <a:cubicBezTo>
                  <a:pt x="4480" y="18874"/>
                  <a:pt x="4480" y="18874"/>
                  <a:pt x="5444" y="18874"/>
                </a:cubicBezTo>
                <a:cubicBezTo>
                  <a:pt x="5707" y="18874"/>
                  <a:pt x="5882" y="19131"/>
                  <a:pt x="5882" y="19389"/>
                </a:cubicBezTo>
                <a:cubicBezTo>
                  <a:pt x="5882" y="19646"/>
                  <a:pt x="5707" y="19818"/>
                  <a:pt x="5444" y="19818"/>
                </a:cubicBezTo>
                <a:cubicBezTo>
                  <a:pt x="5444" y="19818"/>
                  <a:pt x="5444" y="19818"/>
                  <a:pt x="4480" y="19818"/>
                </a:cubicBezTo>
                <a:cubicBezTo>
                  <a:pt x="4218" y="19818"/>
                  <a:pt x="3955" y="19646"/>
                  <a:pt x="3955" y="19389"/>
                </a:cubicBezTo>
                <a:cubicBezTo>
                  <a:pt x="3955" y="19131"/>
                  <a:pt x="4218" y="18874"/>
                  <a:pt x="4480" y="18874"/>
                </a:cubicBezTo>
                <a:close/>
                <a:moveTo>
                  <a:pt x="1420" y="18349"/>
                </a:moveTo>
                <a:cubicBezTo>
                  <a:pt x="1420" y="18349"/>
                  <a:pt x="1420" y="18349"/>
                  <a:pt x="1420" y="20132"/>
                </a:cubicBezTo>
                <a:cubicBezTo>
                  <a:pt x="1420" y="20132"/>
                  <a:pt x="1503" y="20132"/>
                  <a:pt x="1503" y="20132"/>
                </a:cubicBezTo>
                <a:cubicBezTo>
                  <a:pt x="1503" y="20132"/>
                  <a:pt x="1503" y="20132"/>
                  <a:pt x="8417" y="20132"/>
                </a:cubicBezTo>
                <a:cubicBezTo>
                  <a:pt x="8417" y="20132"/>
                  <a:pt x="8417" y="20132"/>
                  <a:pt x="8417" y="18349"/>
                </a:cubicBezTo>
                <a:cubicBezTo>
                  <a:pt x="8417" y="18349"/>
                  <a:pt x="8417" y="18349"/>
                  <a:pt x="1420" y="18349"/>
                </a:cubicBezTo>
                <a:close/>
                <a:moveTo>
                  <a:pt x="9938" y="16148"/>
                </a:moveTo>
                <a:lnTo>
                  <a:pt x="9938" y="17616"/>
                </a:lnTo>
                <a:lnTo>
                  <a:pt x="13487" y="17616"/>
                </a:lnTo>
                <a:lnTo>
                  <a:pt x="13487" y="16148"/>
                </a:lnTo>
                <a:close/>
                <a:moveTo>
                  <a:pt x="1420" y="7969"/>
                </a:moveTo>
                <a:cubicBezTo>
                  <a:pt x="1420" y="7969"/>
                  <a:pt x="1420" y="7969"/>
                  <a:pt x="1420" y="17406"/>
                </a:cubicBezTo>
                <a:cubicBezTo>
                  <a:pt x="1420" y="17406"/>
                  <a:pt x="1420" y="17406"/>
                  <a:pt x="8417" y="17406"/>
                </a:cubicBezTo>
                <a:cubicBezTo>
                  <a:pt x="8417" y="17406"/>
                  <a:pt x="8417" y="17406"/>
                  <a:pt x="8417" y="7969"/>
                </a:cubicBezTo>
                <a:cubicBezTo>
                  <a:pt x="8417" y="7969"/>
                  <a:pt x="8417" y="7969"/>
                  <a:pt x="1503" y="7969"/>
                </a:cubicBezTo>
                <a:cubicBezTo>
                  <a:pt x="1503" y="7969"/>
                  <a:pt x="1420" y="7969"/>
                  <a:pt x="1420" y="7969"/>
                </a:cubicBezTo>
                <a:close/>
                <a:moveTo>
                  <a:pt x="4004" y="1468"/>
                </a:moveTo>
                <a:cubicBezTo>
                  <a:pt x="3582" y="1468"/>
                  <a:pt x="3245" y="1729"/>
                  <a:pt x="3245" y="2164"/>
                </a:cubicBezTo>
                <a:cubicBezTo>
                  <a:pt x="3245" y="2164"/>
                  <a:pt x="3245" y="2164"/>
                  <a:pt x="3245" y="6429"/>
                </a:cubicBezTo>
                <a:cubicBezTo>
                  <a:pt x="3245" y="6429"/>
                  <a:pt x="3245" y="6429"/>
                  <a:pt x="8474" y="6429"/>
                </a:cubicBezTo>
                <a:cubicBezTo>
                  <a:pt x="9233" y="6429"/>
                  <a:pt x="9908" y="7125"/>
                  <a:pt x="9908" y="7909"/>
                </a:cubicBezTo>
                <a:cubicBezTo>
                  <a:pt x="9908" y="7909"/>
                  <a:pt x="9908" y="7909"/>
                  <a:pt x="9908" y="14784"/>
                </a:cubicBezTo>
                <a:cubicBezTo>
                  <a:pt x="9908" y="14784"/>
                  <a:pt x="9908" y="14784"/>
                  <a:pt x="19523" y="14784"/>
                </a:cubicBezTo>
                <a:cubicBezTo>
                  <a:pt x="19944" y="14784"/>
                  <a:pt x="20282" y="14436"/>
                  <a:pt x="20282" y="14088"/>
                </a:cubicBezTo>
                <a:lnTo>
                  <a:pt x="20282" y="2164"/>
                </a:lnTo>
                <a:cubicBezTo>
                  <a:pt x="20282" y="1729"/>
                  <a:pt x="19944" y="1468"/>
                  <a:pt x="19523" y="1468"/>
                </a:cubicBezTo>
                <a:cubicBezTo>
                  <a:pt x="19523" y="1468"/>
                  <a:pt x="19523" y="1468"/>
                  <a:pt x="4004" y="1468"/>
                </a:cubicBezTo>
                <a:close/>
                <a:moveTo>
                  <a:pt x="3966" y="0"/>
                </a:moveTo>
                <a:cubicBezTo>
                  <a:pt x="3966" y="0"/>
                  <a:pt x="3966" y="0"/>
                  <a:pt x="19491" y="0"/>
                </a:cubicBezTo>
                <a:cubicBezTo>
                  <a:pt x="20672" y="0"/>
                  <a:pt x="21600" y="958"/>
                  <a:pt x="21600" y="2177"/>
                </a:cubicBezTo>
                <a:cubicBezTo>
                  <a:pt x="21600" y="2177"/>
                  <a:pt x="21600" y="2177"/>
                  <a:pt x="21600" y="14110"/>
                </a:cubicBezTo>
                <a:cubicBezTo>
                  <a:pt x="21600" y="15242"/>
                  <a:pt x="20672" y="16200"/>
                  <a:pt x="19491" y="16200"/>
                </a:cubicBezTo>
                <a:cubicBezTo>
                  <a:pt x="19491" y="16200"/>
                  <a:pt x="19491" y="16200"/>
                  <a:pt x="14934" y="16200"/>
                </a:cubicBezTo>
                <a:cubicBezTo>
                  <a:pt x="14934" y="16200"/>
                  <a:pt x="14934" y="16200"/>
                  <a:pt x="14934" y="17594"/>
                </a:cubicBezTo>
                <a:cubicBezTo>
                  <a:pt x="14934" y="17594"/>
                  <a:pt x="14934" y="17594"/>
                  <a:pt x="16959" y="17594"/>
                </a:cubicBezTo>
                <a:cubicBezTo>
                  <a:pt x="17297" y="17594"/>
                  <a:pt x="17634" y="17942"/>
                  <a:pt x="17634" y="18290"/>
                </a:cubicBezTo>
                <a:cubicBezTo>
                  <a:pt x="17634" y="18726"/>
                  <a:pt x="17297" y="19074"/>
                  <a:pt x="16959" y="19074"/>
                </a:cubicBezTo>
                <a:cubicBezTo>
                  <a:pt x="16959" y="19074"/>
                  <a:pt x="16959" y="19074"/>
                  <a:pt x="9872" y="19074"/>
                </a:cubicBezTo>
                <a:cubicBezTo>
                  <a:pt x="9872" y="19074"/>
                  <a:pt x="9872" y="19074"/>
                  <a:pt x="9872" y="20119"/>
                </a:cubicBezTo>
                <a:cubicBezTo>
                  <a:pt x="9872" y="20903"/>
                  <a:pt x="9197" y="21600"/>
                  <a:pt x="8437" y="21600"/>
                </a:cubicBezTo>
                <a:cubicBezTo>
                  <a:pt x="8437" y="21600"/>
                  <a:pt x="8437" y="21600"/>
                  <a:pt x="1434" y="21600"/>
                </a:cubicBezTo>
                <a:cubicBezTo>
                  <a:pt x="675" y="21600"/>
                  <a:pt x="0" y="20903"/>
                  <a:pt x="0" y="20119"/>
                </a:cubicBezTo>
                <a:cubicBezTo>
                  <a:pt x="0" y="20119"/>
                  <a:pt x="0" y="20119"/>
                  <a:pt x="0" y="7926"/>
                </a:cubicBezTo>
                <a:cubicBezTo>
                  <a:pt x="0" y="7142"/>
                  <a:pt x="675" y="6445"/>
                  <a:pt x="1434" y="6445"/>
                </a:cubicBezTo>
                <a:cubicBezTo>
                  <a:pt x="1434" y="6445"/>
                  <a:pt x="1434" y="6445"/>
                  <a:pt x="1856" y="6445"/>
                </a:cubicBezTo>
                <a:cubicBezTo>
                  <a:pt x="1856" y="6445"/>
                  <a:pt x="1856" y="6445"/>
                  <a:pt x="1856" y="2177"/>
                </a:cubicBezTo>
                <a:cubicBezTo>
                  <a:pt x="1856" y="958"/>
                  <a:pt x="2784" y="0"/>
                  <a:pt x="3966" y="0"/>
                </a:cubicBezTo>
                <a:close/>
              </a:path>
            </a:pathLst>
          </a:custGeom>
          <a:solidFill>
            <a:schemeClr val="accent3">
              <a:hueOff val="-11250001"/>
              <a:satOff val="-14502"/>
              <a:lumOff val="5761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836" name="Title 6"/>
          <p:cNvSpPr txBox="1"/>
          <p:nvPr/>
        </p:nvSpPr>
        <p:spPr>
          <a:xfrm>
            <a:off x="2336800" y="356627"/>
            <a:ext cx="7518400" cy="4713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algn="ctr" defTabSz="603250">
              <a:lnSpc>
                <a:spcPct val="72000"/>
              </a:lnSpc>
              <a:defRPr sz="2180">
                <a:solidFill>
                  <a:schemeClr val="accent1"/>
                </a:solidFill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方正静蕾简体"/>
              </a:rPr>
              <a:t>WBS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方正静蕾简体"/>
              </a:rPr>
              <a:t>层级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方正静蕾简体"/>
            </a:endParaRPr>
          </a:p>
        </p:txBody>
      </p:sp>
      <p:pic>
        <p:nvPicPr>
          <p:cNvPr id="3" name="图片 2" descr="未命名文件 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" y="2266950"/>
            <a:ext cx="12169140" cy="2023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Title 6"/>
          <p:cNvSpPr txBox="1"/>
          <p:nvPr/>
        </p:nvSpPr>
        <p:spPr>
          <a:xfrm>
            <a:off x="2423795" y="476007"/>
            <a:ext cx="7518400" cy="4713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algn="ctr" defTabSz="603250">
              <a:lnSpc>
                <a:spcPct val="72000"/>
              </a:lnSpc>
              <a:defRPr sz="2180">
                <a:solidFill>
                  <a:schemeClr val="accent1"/>
                </a:solidFill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方正静蕾简体"/>
              </a:rPr>
              <a:t>WBS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方正静蕾简体"/>
              </a:rPr>
              <a:t>词典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方正静蕾简体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727075" y="948690"/>
          <a:ext cx="10841355" cy="5062855"/>
        </p:xfrm>
        <a:graphic>
          <a:graphicData uri="http://schemas.openxmlformats.org/drawingml/2006/table">
            <a:tbl>
              <a:tblPr/>
              <a:tblGrid>
                <a:gridCol w="1185545"/>
                <a:gridCol w="2203450"/>
                <a:gridCol w="2127885"/>
                <a:gridCol w="2314575"/>
                <a:gridCol w="3009900"/>
              </a:tblGrid>
              <a:tr h="594995"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Calibri" panose="020F0502020204030204"/>
                          <a:ea typeface="Calibri" panose="020F0502020204030204"/>
                        </a:rPr>
                        <a:t>WBS</a:t>
                      </a:r>
                      <a:r>
                        <a:rPr lang="zh-CN" sz="1800">
                          <a:latin typeface="Calibri" panose="020F0502020204030204"/>
                          <a:ea typeface="宋体" panose="02010600030101010101" pitchFamily="2" charset="-122"/>
                        </a:rPr>
                        <a:t>编号</a:t>
                      </a:r>
                      <a:endParaRPr lang="zh-CN" sz="18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14300" marR="114300" marT="38100" marB="381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Calibri" panose="020F0502020204030204"/>
                          <a:ea typeface="宋体" panose="02010600030101010101" pitchFamily="2" charset="-122"/>
                        </a:rPr>
                        <a:t>任务描述</a:t>
                      </a:r>
                      <a:endParaRPr lang="zh-CN" sz="18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14300" marR="114300" marT="38100" marB="381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Calibri" panose="020F0502020204030204"/>
                          <a:ea typeface="宋体" panose="02010600030101010101" pitchFamily="2" charset="-122"/>
                        </a:rPr>
                        <a:t>输入</a:t>
                      </a:r>
                      <a:endParaRPr lang="zh-CN" sz="18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14300" marR="114300" marT="38100" marB="381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Calibri" panose="020F0502020204030204"/>
                          <a:ea typeface="宋体" panose="02010600030101010101" pitchFamily="2" charset="-122"/>
                        </a:rPr>
                        <a:t>输出</a:t>
                      </a:r>
                      <a:endParaRPr lang="zh-CN" sz="18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14300" marR="114300" marT="38100" marB="381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Calibri" panose="020F0502020204030204"/>
                          <a:ea typeface="宋体" panose="02010600030101010101" pitchFamily="2" charset="-122"/>
                        </a:rPr>
                        <a:t>质量标准</a:t>
                      </a:r>
                      <a:endParaRPr lang="zh-CN" sz="18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14300" marR="114300" marT="38100" marB="3810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94080"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Calibri" panose="020F0502020204030204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6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启动阶段</a:t>
                      </a:r>
                      <a:endParaRPr 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项目章程、校园智慧化建设目标</a:t>
                      </a:r>
                      <a:endParaRPr 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项目启动报告、需求工作授权书</a:t>
                      </a:r>
                      <a:endParaRPr 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启动文件完整，责任明确，符合校园战略规划</a:t>
                      </a:r>
                      <a:endParaRPr 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92810"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Calibri" panose="020F0502020204030204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6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规划阶段</a:t>
                      </a:r>
                      <a:endParaRPr 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启动阶段成果、校园数字化规划</a:t>
                      </a:r>
                      <a:endParaRPr 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需求管理计划、需求规格说明书模板</a:t>
                      </a:r>
                      <a:endParaRPr 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计划覆盖全生命周期，模板符合校园文档规范</a:t>
                      </a:r>
                      <a:endParaRPr 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94715"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Calibri" panose="020F0502020204030204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16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执行阶段</a:t>
                      </a:r>
                      <a:endParaRPr 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规划阶段成果、调研资源</a:t>
                      </a:r>
                      <a:endParaRPr 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需求基线文档、跟踪记录</a:t>
                      </a:r>
                      <a:endParaRPr 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文档完整率</a:t>
                      </a:r>
                      <a:r>
                        <a:rPr lang="en-US" altLang="zh-CN" sz="1600">
                          <a:latin typeface="Calibri" panose="020F0502020204030204"/>
                          <a:ea typeface="宋体" panose="02010600030101010101" pitchFamily="2" charset="-122"/>
                        </a:rPr>
                        <a:t>≥95%</a:t>
                      </a:r>
                      <a:r>
                        <a:rPr 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，需求覆盖率</a:t>
                      </a:r>
                      <a:r>
                        <a:rPr lang="en-US" altLang="zh-CN" sz="1600">
                          <a:latin typeface="Calibri" panose="020F0502020204030204"/>
                          <a:ea typeface="宋体" panose="02010600030101010101" pitchFamily="2" charset="-122"/>
                        </a:rPr>
                        <a:t>≥90%</a:t>
                      </a:r>
                      <a:endParaRPr lang="en-US" altLang="zh-CN" sz="16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93445"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Calibri" panose="020F0502020204030204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6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监控与控制阶段</a:t>
                      </a:r>
                      <a:endParaRPr 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执行阶段成果、质量标准</a:t>
                      </a:r>
                      <a:endParaRPr 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偏差分析报告、改进措施</a:t>
                      </a:r>
                      <a:endParaRPr 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偏差发现及时率</a:t>
                      </a:r>
                      <a:r>
                        <a:rPr lang="en-US" altLang="zh-CN" sz="1600">
                          <a:latin typeface="Calibri" panose="020F0502020204030204"/>
                          <a:ea typeface="宋体" panose="02010600030101010101" pitchFamily="2" charset="-122"/>
                        </a:rPr>
                        <a:t>≥95%</a:t>
                      </a:r>
                      <a:r>
                        <a:rPr 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，改进措施有效性</a:t>
                      </a:r>
                      <a:r>
                        <a:rPr lang="en-US" altLang="zh-CN" sz="1600">
                          <a:latin typeface="Calibri" panose="020F0502020204030204"/>
                          <a:ea typeface="宋体" panose="02010600030101010101" pitchFamily="2" charset="-122"/>
                        </a:rPr>
                        <a:t>≥85%</a:t>
                      </a:r>
                      <a:endParaRPr lang="en-US" altLang="zh-CN" sz="16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92810"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Calibri" panose="020F0502020204030204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16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收尾阶段</a:t>
                      </a:r>
                      <a:endParaRPr 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监控阶段成果、验收标准</a:t>
                      </a:r>
                      <a:endParaRPr 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项目总结报告、知识库更新</a:t>
                      </a:r>
                      <a:endParaRPr 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总结覆盖率</a:t>
                      </a:r>
                      <a:r>
                        <a:rPr lang="zh-CN" altLang="en-US" sz="1600">
                          <a:latin typeface="Calibri" panose="020F0502020204030204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600">
                          <a:latin typeface="Calibri" panose="020F0502020204030204"/>
                          <a:ea typeface="宋体" panose="02010600030101010101" pitchFamily="2" charset="-122"/>
                        </a:rPr>
                        <a:t>100%</a:t>
                      </a:r>
                      <a:r>
                        <a:rPr 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，知识沉淀完整</a:t>
                      </a:r>
                      <a:endParaRPr 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4" name="Oval 72"/>
          <p:cNvGrpSpPr/>
          <p:nvPr/>
        </p:nvGrpSpPr>
        <p:grpSpPr>
          <a:xfrm>
            <a:off x="7542721" y="1809824"/>
            <a:ext cx="748452" cy="748453"/>
            <a:chOff x="0" y="0"/>
            <a:chExt cx="748451" cy="748451"/>
          </a:xfrm>
        </p:grpSpPr>
        <p:sp>
          <p:nvSpPr>
            <p:cNvPr id="742" name="圆形"/>
            <p:cNvSpPr/>
            <p:nvPr/>
          </p:nvSpPr>
          <p:spPr>
            <a:xfrm>
              <a:off x="-1" y="0"/>
              <a:ext cx="748453" cy="748452"/>
            </a:xfrm>
            <a:prstGeom prst="ellipse">
              <a:avLst/>
            </a:prstGeom>
            <a:solidFill>
              <a:schemeClr val="accent4"/>
            </a:solidFill>
            <a:ln w="19050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43" name="04"/>
            <p:cNvSpPr txBox="1"/>
            <p:nvPr/>
          </p:nvSpPr>
          <p:spPr>
            <a:xfrm>
              <a:off x="195019" y="109607"/>
              <a:ext cx="358413" cy="5292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normAutofit/>
            </a:bodyPr>
            <a:lstStyle>
              <a:lvl1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lvl1pPr>
            </a:lstStyle>
            <a:p>
              <a:r>
                <a:t>04</a:t>
              </a:r>
            </a:p>
          </p:txBody>
        </p:sp>
      </p:grpSp>
      <p:grpSp>
        <p:nvGrpSpPr>
          <p:cNvPr id="747" name="Oval 76"/>
          <p:cNvGrpSpPr/>
          <p:nvPr/>
        </p:nvGrpSpPr>
        <p:grpSpPr>
          <a:xfrm>
            <a:off x="3945177" y="2768899"/>
            <a:ext cx="748453" cy="748453"/>
            <a:chOff x="0" y="0"/>
            <a:chExt cx="748451" cy="748451"/>
          </a:xfrm>
        </p:grpSpPr>
        <p:sp>
          <p:nvSpPr>
            <p:cNvPr id="745" name="圆形"/>
            <p:cNvSpPr/>
            <p:nvPr/>
          </p:nvSpPr>
          <p:spPr>
            <a:xfrm flipH="1">
              <a:off x="-1" y="-1"/>
              <a:ext cx="748453" cy="748453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46" name="03"/>
            <p:cNvSpPr txBox="1"/>
            <p:nvPr/>
          </p:nvSpPr>
          <p:spPr>
            <a:xfrm>
              <a:off x="195020" y="109607"/>
              <a:ext cx="358413" cy="5292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normAutofit/>
            </a:bodyPr>
            <a:lstStyle>
              <a:lvl1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lvl1pPr>
            </a:lstStyle>
            <a:p>
              <a:r>
                <a:t>03</a:t>
              </a:r>
            </a:p>
          </p:txBody>
        </p:sp>
      </p:grpSp>
      <p:grpSp>
        <p:nvGrpSpPr>
          <p:cNvPr id="750" name="Oval 78"/>
          <p:cNvGrpSpPr/>
          <p:nvPr/>
        </p:nvGrpSpPr>
        <p:grpSpPr>
          <a:xfrm>
            <a:off x="7542721" y="3727982"/>
            <a:ext cx="748452" cy="748453"/>
            <a:chOff x="0" y="0"/>
            <a:chExt cx="748451" cy="748451"/>
          </a:xfrm>
        </p:grpSpPr>
        <p:sp>
          <p:nvSpPr>
            <p:cNvPr id="748" name="圆形"/>
            <p:cNvSpPr/>
            <p:nvPr/>
          </p:nvSpPr>
          <p:spPr>
            <a:xfrm>
              <a:off x="-1" y="0"/>
              <a:ext cx="748453" cy="748452"/>
            </a:xfrm>
            <a:prstGeom prst="ellipse">
              <a:avLst/>
            </a:prstGeom>
            <a:solidFill>
              <a:schemeClr val="accent2"/>
            </a:solidFill>
            <a:ln w="19050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49" name="02"/>
            <p:cNvSpPr txBox="1"/>
            <p:nvPr/>
          </p:nvSpPr>
          <p:spPr>
            <a:xfrm>
              <a:off x="195019" y="109607"/>
              <a:ext cx="358413" cy="5292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normAutofit/>
            </a:bodyPr>
            <a:lstStyle>
              <a:lvl1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lvl1pPr>
            </a:lstStyle>
            <a:p>
              <a:r>
                <a:t>02</a:t>
              </a:r>
            </a:p>
          </p:txBody>
        </p:sp>
      </p:grpSp>
      <p:grpSp>
        <p:nvGrpSpPr>
          <p:cNvPr id="755" name="Group 5"/>
          <p:cNvGrpSpPr/>
          <p:nvPr/>
        </p:nvGrpSpPr>
        <p:grpSpPr>
          <a:xfrm>
            <a:off x="3791742" y="1628800"/>
            <a:ext cx="4711719" cy="3927917"/>
            <a:chOff x="0" y="0"/>
            <a:chExt cx="4711717" cy="3927916"/>
          </a:xfrm>
        </p:grpSpPr>
        <p:sp>
          <p:nvSpPr>
            <p:cNvPr id="751" name="Arrow: U-Turn 71"/>
            <p:cNvSpPr/>
            <p:nvPr/>
          </p:nvSpPr>
          <p:spPr>
            <a:xfrm rot="5400000" flipH="1">
              <a:off x="2972536" y="-686461"/>
              <a:ext cx="1052721" cy="2425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4481"/>
                  </a:lnTo>
                  <a:cubicBezTo>
                    <a:pt x="0" y="2006"/>
                    <a:pt x="4623" y="0"/>
                    <a:pt x="10325" y="0"/>
                  </a:cubicBezTo>
                  <a:cubicBezTo>
                    <a:pt x="16027" y="0"/>
                    <a:pt x="20650" y="2006"/>
                    <a:pt x="20650" y="4481"/>
                  </a:cubicBezTo>
                  <a:lnTo>
                    <a:pt x="20650" y="20653"/>
                  </a:lnTo>
                  <a:lnTo>
                    <a:pt x="21600" y="20653"/>
                  </a:lnTo>
                  <a:lnTo>
                    <a:pt x="20137" y="21600"/>
                  </a:lnTo>
                  <a:lnTo>
                    <a:pt x="18675" y="20653"/>
                  </a:lnTo>
                  <a:lnTo>
                    <a:pt x="19625" y="20653"/>
                  </a:lnTo>
                  <a:lnTo>
                    <a:pt x="19625" y="4481"/>
                  </a:lnTo>
                  <a:cubicBezTo>
                    <a:pt x="19625" y="2252"/>
                    <a:pt x="15461" y="445"/>
                    <a:pt x="10325" y="445"/>
                  </a:cubicBezTo>
                  <a:cubicBezTo>
                    <a:pt x="5188" y="445"/>
                    <a:pt x="1024" y="2252"/>
                    <a:pt x="1024" y="4481"/>
                  </a:cubicBezTo>
                  <a:lnTo>
                    <a:pt x="1024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52" name="Arrow: U-Turn 73"/>
            <p:cNvSpPr/>
            <p:nvPr/>
          </p:nvSpPr>
          <p:spPr>
            <a:xfrm rot="16200000">
              <a:off x="687822" y="272614"/>
              <a:ext cx="1052721" cy="2425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4481"/>
                  </a:lnTo>
                  <a:cubicBezTo>
                    <a:pt x="0" y="2006"/>
                    <a:pt x="4623" y="0"/>
                    <a:pt x="10325" y="0"/>
                  </a:cubicBezTo>
                  <a:cubicBezTo>
                    <a:pt x="16027" y="0"/>
                    <a:pt x="20650" y="2006"/>
                    <a:pt x="20650" y="4481"/>
                  </a:cubicBezTo>
                  <a:lnTo>
                    <a:pt x="20650" y="20653"/>
                  </a:lnTo>
                  <a:lnTo>
                    <a:pt x="21600" y="20653"/>
                  </a:lnTo>
                  <a:lnTo>
                    <a:pt x="20137" y="21600"/>
                  </a:lnTo>
                  <a:lnTo>
                    <a:pt x="18675" y="20653"/>
                  </a:lnTo>
                  <a:lnTo>
                    <a:pt x="19625" y="20653"/>
                  </a:lnTo>
                  <a:lnTo>
                    <a:pt x="19625" y="4481"/>
                  </a:lnTo>
                  <a:cubicBezTo>
                    <a:pt x="19625" y="2252"/>
                    <a:pt x="15461" y="445"/>
                    <a:pt x="10325" y="445"/>
                  </a:cubicBezTo>
                  <a:cubicBezTo>
                    <a:pt x="5188" y="445"/>
                    <a:pt x="1024" y="2252"/>
                    <a:pt x="1024" y="4481"/>
                  </a:cubicBezTo>
                  <a:lnTo>
                    <a:pt x="1024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53" name="Arrow: U-Turn 77"/>
            <p:cNvSpPr/>
            <p:nvPr/>
          </p:nvSpPr>
          <p:spPr>
            <a:xfrm rot="5400000" flipH="1">
              <a:off x="2972536" y="1231697"/>
              <a:ext cx="1052721" cy="2425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4481"/>
                  </a:lnTo>
                  <a:cubicBezTo>
                    <a:pt x="0" y="2006"/>
                    <a:pt x="4623" y="0"/>
                    <a:pt x="10325" y="0"/>
                  </a:cubicBezTo>
                  <a:cubicBezTo>
                    <a:pt x="16027" y="0"/>
                    <a:pt x="20650" y="2006"/>
                    <a:pt x="20650" y="4481"/>
                  </a:cubicBezTo>
                  <a:lnTo>
                    <a:pt x="20650" y="20653"/>
                  </a:lnTo>
                  <a:lnTo>
                    <a:pt x="21600" y="20653"/>
                  </a:lnTo>
                  <a:lnTo>
                    <a:pt x="20137" y="21600"/>
                  </a:lnTo>
                  <a:lnTo>
                    <a:pt x="18675" y="20653"/>
                  </a:lnTo>
                  <a:lnTo>
                    <a:pt x="19625" y="20653"/>
                  </a:lnTo>
                  <a:lnTo>
                    <a:pt x="19625" y="4481"/>
                  </a:lnTo>
                  <a:cubicBezTo>
                    <a:pt x="19625" y="2252"/>
                    <a:pt x="15461" y="445"/>
                    <a:pt x="10325" y="445"/>
                  </a:cubicBezTo>
                  <a:cubicBezTo>
                    <a:pt x="5188" y="445"/>
                    <a:pt x="1024" y="2252"/>
                    <a:pt x="1024" y="4481"/>
                  </a:cubicBezTo>
                  <a:lnTo>
                    <a:pt x="1024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54" name="Arrow: U-Turn 81"/>
            <p:cNvSpPr/>
            <p:nvPr/>
          </p:nvSpPr>
          <p:spPr>
            <a:xfrm rot="16200000">
              <a:off x="686460" y="2188735"/>
              <a:ext cx="1052721" cy="2425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4481"/>
                  </a:lnTo>
                  <a:cubicBezTo>
                    <a:pt x="0" y="2006"/>
                    <a:pt x="4623" y="0"/>
                    <a:pt x="10325" y="0"/>
                  </a:cubicBezTo>
                  <a:cubicBezTo>
                    <a:pt x="16027" y="0"/>
                    <a:pt x="20650" y="2006"/>
                    <a:pt x="20650" y="4481"/>
                  </a:cubicBezTo>
                  <a:lnTo>
                    <a:pt x="20650" y="20653"/>
                  </a:lnTo>
                  <a:lnTo>
                    <a:pt x="21600" y="20653"/>
                  </a:lnTo>
                  <a:lnTo>
                    <a:pt x="20137" y="21600"/>
                  </a:lnTo>
                  <a:lnTo>
                    <a:pt x="18675" y="20653"/>
                  </a:lnTo>
                  <a:lnTo>
                    <a:pt x="19625" y="20653"/>
                  </a:lnTo>
                  <a:lnTo>
                    <a:pt x="19625" y="4481"/>
                  </a:lnTo>
                  <a:cubicBezTo>
                    <a:pt x="19625" y="2252"/>
                    <a:pt x="15461" y="445"/>
                    <a:pt x="10325" y="445"/>
                  </a:cubicBezTo>
                  <a:cubicBezTo>
                    <a:pt x="5188" y="445"/>
                    <a:pt x="1024" y="2252"/>
                    <a:pt x="1024" y="4481"/>
                  </a:cubicBezTo>
                  <a:lnTo>
                    <a:pt x="1024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grpSp>
        <p:nvGrpSpPr>
          <p:cNvPr id="758" name="Oval 82"/>
          <p:cNvGrpSpPr/>
          <p:nvPr/>
        </p:nvGrpSpPr>
        <p:grpSpPr>
          <a:xfrm>
            <a:off x="3944150" y="4685019"/>
            <a:ext cx="748453" cy="748453"/>
            <a:chOff x="0" y="0"/>
            <a:chExt cx="748451" cy="748451"/>
          </a:xfrm>
        </p:grpSpPr>
        <p:sp>
          <p:nvSpPr>
            <p:cNvPr id="756" name="圆形"/>
            <p:cNvSpPr/>
            <p:nvPr/>
          </p:nvSpPr>
          <p:spPr>
            <a:xfrm flipH="1">
              <a:off x="-1" y="-1"/>
              <a:ext cx="748453" cy="748453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57" name="01"/>
            <p:cNvSpPr txBox="1"/>
            <p:nvPr/>
          </p:nvSpPr>
          <p:spPr>
            <a:xfrm>
              <a:off x="195020" y="109607"/>
              <a:ext cx="358413" cy="5292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normAutofit/>
            </a:bodyPr>
            <a:lstStyle>
              <a:lvl1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lvl1pPr>
            </a:lstStyle>
            <a:p>
              <a:r>
                <a:t>01</a:t>
              </a:r>
            </a:p>
          </p:txBody>
        </p:sp>
      </p:grpSp>
      <p:sp>
        <p:nvSpPr>
          <p:cNvPr id="759" name="Oval 84"/>
          <p:cNvSpPr/>
          <p:nvPr/>
        </p:nvSpPr>
        <p:spPr>
          <a:xfrm>
            <a:off x="5289663" y="1362955"/>
            <a:ext cx="687103" cy="687103"/>
          </a:xfrm>
          <a:prstGeom prst="ellipse">
            <a:avLst/>
          </a:prstGeom>
          <a:solidFill>
            <a:srgbClr val="D9D9D9"/>
          </a:solidFill>
          <a:ln w="12700">
            <a:solidFill>
              <a:schemeClr val="accent3">
                <a:hueOff val="-11250001"/>
                <a:satOff val="-14502"/>
                <a:lumOff val="57615"/>
              </a:scheme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hueOff val="-11250001"/>
                    <a:satOff val="-14502"/>
                    <a:lumOff val="57615"/>
                  </a:schemeClr>
                </a:solidFill>
              </a:defRPr>
            </a:pPr>
          </a:p>
        </p:txBody>
      </p:sp>
      <p:sp>
        <p:nvSpPr>
          <p:cNvPr id="760" name="Freeform: Shape 85"/>
          <p:cNvSpPr/>
          <p:nvPr/>
        </p:nvSpPr>
        <p:spPr>
          <a:xfrm>
            <a:off x="5431959" y="1503883"/>
            <a:ext cx="402513" cy="405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761" name="Oval 92"/>
          <p:cNvSpPr/>
          <p:nvPr/>
        </p:nvSpPr>
        <p:spPr>
          <a:xfrm>
            <a:off x="5633215" y="5191097"/>
            <a:ext cx="687103" cy="687103"/>
          </a:xfrm>
          <a:prstGeom prst="ellipse">
            <a:avLst/>
          </a:prstGeom>
          <a:solidFill>
            <a:srgbClr val="D9D9D9"/>
          </a:solidFill>
          <a:ln w="12700">
            <a:solidFill>
              <a:schemeClr val="accent3">
                <a:hueOff val="-11250001"/>
                <a:satOff val="-14502"/>
                <a:lumOff val="57615"/>
              </a:scheme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hueOff val="-11250001"/>
                    <a:satOff val="-14502"/>
                    <a:lumOff val="57615"/>
                  </a:schemeClr>
                </a:solidFill>
              </a:defRPr>
            </a:pPr>
          </a:p>
        </p:txBody>
      </p:sp>
      <p:sp>
        <p:nvSpPr>
          <p:cNvPr id="762" name="Freeform: Shape 93"/>
          <p:cNvSpPr/>
          <p:nvPr/>
        </p:nvSpPr>
        <p:spPr>
          <a:xfrm>
            <a:off x="5790943" y="5384794"/>
            <a:ext cx="371644" cy="2997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842" y="12678"/>
                </a:moveTo>
                <a:cubicBezTo>
                  <a:pt x="20842" y="12678"/>
                  <a:pt x="20463" y="12678"/>
                  <a:pt x="20463" y="12678"/>
                </a:cubicBezTo>
                <a:cubicBezTo>
                  <a:pt x="20463" y="12678"/>
                  <a:pt x="20463" y="12678"/>
                  <a:pt x="20463" y="12678"/>
                </a:cubicBezTo>
                <a:cubicBezTo>
                  <a:pt x="20463" y="12678"/>
                  <a:pt x="20084" y="12678"/>
                  <a:pt x="20084" y="12678"/>
                </a:cubicBezTo>
                <a:cubicBezTo>
                  <a:pt x="10611" y="2817"/>
                  <a:pt x="10611" y="2817"/>
                  <a:pt x="10611" y="2817"/>
                </a:cubicBezTo>
                <a:cubicBezTo>
                  <a:pt x="1516" y="12678"/>
                  <a:pt x="1516" y="12678"/>
                  <a:pt x="1516" y="12678"/>
                </a:cubicBezTo>
                <a:cubicBezTo>
                  <a:pt x="1516" y="12678"/>
                  <a:pt x="1137" y="12678"/>
                  <a:pt x="1137" y="12678"/>
                </a:cubicBezTo>
                <a:cubicBezTo>
                  <a:pt x="1137" y="12678"/>
                  <a:pt x="758" y="12678"/>
                  <a:pt x="758" y="12678"/>
                </a:cubicBezTo>
                <a:cubicBezTo>
                  <a:pt x="0" y="11270"/>
                  <a:pt x="0" y="11270"/>
                  <a:pt x="0" y="11270"/>
                </a:cubicBezTo>
                <a:cubicBezTo>
                  <a:pt x="0" y="11270"/>
                  <a:pt x="0" y="10800"/>
                  <a:pt x="0" y="10800"/>
                </a:cubicBezTo>
                <a:cubicBezTo>
                  <a:pt x="9853" y="470"/>
                  <a:pt x="9853" y="470"/>
                  <a:pt x="9853" y="470"/>
                </a:cubicBezTo>
                <a:cubicBezTo>
                  <a:pt x="10232" y="0"/>
                  <a:pt x="11368" y="0"/>
                  <a:pt x="11747" y="470"/>
                </a:cubicBezTo>
                <a:cubicBezTo>
                  <a:pt x="15158" y="3757"/>
                  <a:pt x="15158" y="3757"/>
                  <a:pt x="15158" y="3757"/>
                </a:cubicBezTo>
                <a:cubicBezTo>
                  <a:pt x="15158" y="470"/>
                  <a:pt x="15158" y="470"/>
                  <a:pt x="15158" y="470"/>
                </a:cubicBezTo>
                <a:cubicBezTo>
                  <a:pt x="15158" y="470"/>
                  <a:pt x="15158" y="0"/>
                  <a:pt x="15537" y="0"/>
                </a:cubicBezTo>
                <a:cubicBezTo>
                  <a:pt x="18189" y="0"/>
                  <a:pt x="18189" y="0"/>
                  <a:pt x="18189" y="0"/>
                </a:cubicBezTo>
                <a:cubicBezTo>
                  <a:pt x="18568" y="0"/>
                  <a:pt x="18568" y="470"/>
                  <a:pt x="18568" y="470"/>
                </a:cubicBezTo>
                <a:cubicBezTo>
                  <a:pt x="18568" y="7513"/>
                  <a:pt x="18568" y="7513"/>
                  <a:pt x="18568" y="7513"/>
                </a:cubicBezTo>
                <a:cubicBezTo>
                  <a:pt x="21600" y="10800"/>
                  <a:pt x="21600" y="10800"/>
                  <a:pt x="21600" y="10800"/>
                </a:cubicBezTo>
                <a:cubicBezTo>
                  <a:pt x="21600" y="10800"/>
                  <a:pt x="21600" y="11270"/>
                  <a:pt x="21600" y="11270"/>
                </a:cubicBezTo>
                <a:lnTo>
                  <a:pt x="20842" y="12678"/>
                </a:lnTo>
                <a:close/>
                <a:moveTo>
                  <a:pt x="18568" y="20661"/>
                </a:moveTo>
                <a:cubicBezTo>
                  <a:pt x="18568" y="21130"/>
                  <a:pt x="18189" y="21600"/>
                  <a:pt x="17811" y="21600"/>
                </a:cubicBezTo>
                <a:cubicBezTo>
                  <a:pt x="12505" y="21600"/>
                  <a:pt x="12505" y="21600"/>
                  <a:pt x="12505" y="21600"/>
                </a:cubicBezTo>
                <a:cubicBezTo>
                  <a:pt x="12505" y="15026"/>
                  <a:pt x="12505" y="15026"/>
                  <a:pt x="12505" y="15026"/>
                </a:cubicBezTo>
                <a:cubicBezTo>
                  <a:pt x="9095" y="15026"/>
                  <a:pt x="9095" y="15026"/>
                  <a:pt x="9095" y="15026"/>
                </a:cubicBezTo>
                <a:cubicBezTo>
                  <a:pt x="9095" y="21600"/>
                  <a:pt x="9095" y="21600"/>
                  <a:pt x="9095" y="21600"/>
                </a:cubicBezTo>
                <a:cubicBezTo>
                  <a:pt x="3789" y="21600"/>
                  <a:pt x="3789" y="21600"/>
                  <a:pt x="3789" y="21600"/>
                </a:cubicBezTo>
                <a:cubicBezTo>
                  <a:pt x="3411" y="21600"/>
                  <a:pt x="3032" y="21130"/>
                  <a:pt x="3032" y="20661"/>
                </a:cubicBezTo>
                <a:cubicBezTo>
                  <a:pt x="3032" y="12678"/>
                  <a:pt x="3032" y="12678"/>
                  <a:pt x="3032" y="12678"/>
                </a:cubicBezTo>
                <a:cubicBezTo>
                  <a:pt x="3032" y="12678"/>
                  <a:pt x="3032" y="12209"/>
                  <a:pt x="3032" y="12209"/>
                </a:cubicBezTo>
                <a:cubicBezTo>
                  <a:pt x="10611" y="4226"/>
                  <a:pt x="10611" y="4226"/>
                  <a:pt x="10611" y="4226"/>
                </a:cubicBezTo>
                <a:cubicBezTo>
                  <a:pt x="18568" y="12209"/>
                  <a:pt x="18568" y="12209"/>
                  <a:pt x="18568" y="12209"/>
                </a:cubicBezTo>
                <a:cubicBezTo>
                  <a:pt x="18568" y="12209"/>
                  <a:pt x="18568" y="12678"/>
                  <a:pt x="18568" y="12678"/>
                </a:cubicBezTo>
                <a:lnTo>
                  <a:pt x="18568" y="20661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763" name="TextBox 35"/>
          <p:cNvSpPr txBox="1"/>
          <p:nvPr/>
        </p:nvSpPr>
        <p:spPr>
          <a:xfrm>
            <a:off x="8503462" y="1750979"/>
            <a:ext cx="1079501" cy="30995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normAutofit/>
          </a:bodyPr>
          <a:lstStyle>
            <a:lvl1pPr>
              <a:defRPr sz="1400">
                <a:solidFill>
                  <a:schemeClr val="accent4"/>
                </a:solidFill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标题文本预设</a:t>
            </a:r>
            <a:endParaRPr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sp>
        <p:nvSpPr>
          <p:cNvPr id="764" name="TextBox 36"/>
          <p:cNvSpPr txBox="1"/>
          <p:nvPr/>
        </p:nvSpPr>
        <p:spPr>
          <a:xfrm>
            <a:off x="8503463" y="2060937"/>
            <a:ext cx="2879569" cy="5561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>
              <a:lnSpc>
                <a:spcPct val="120000"/>
              </a:lnSpc>
              <a:defRPr sz="1000">
                <a:solidFill>
                  <a:srgbClr val="262626"/>
                </a:solidFill>
              </a:defRPr>
            </a:pP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此部分内容作为文字排版占位显示 </a:t>
            </a:r>
            <a:b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</a:b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（建议使用主题字体）</a:t>
            </a:r>
            <a:endParaRPr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sp>
        <p:nvSpPr>
          <p:cNvPr id="765" name="TextBox 38"/>
          <p:cNvSpPr txBox="1"/>
          <p:nvPr/>
        </p:nvSpPr>
        <p:spPr>
          <a:xfrm>
            <a:off x="2712243" y="2710057"/>
            <a:ext cx="1079501" cy="30995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normAutofit/>
          </a:bodyPr>
          <a:lstStyle>
            <a:lvl1pPr algn="r">
              <a:defRPr sz="1400">
                <a:solidFill>
                  <a:schemeClr val="accent1"/>
                </a:solidFill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标题文本预设</a:t>
            </a:r>
            <a:endParaRPr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sp>
        <p:nvSpPr>
          <p:cNvPr id="766" name="TextBox 39"/>
          <p:cNvSpPr txBox="1"/>
          <p:nvPr/>
        </p:nvSpPr>
        <p:spPr>
          <a:xfrm>
            <a:off x="878552" y="3020015"/>
            <a:ext cx="2913192" cy="5561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algn="r">
              <a:lnSpc>
                <a:spcPct val="120000"/>
              </a:lnSpc>
              <a:defRPr sz="1000"/>
            </a:pP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此部分内容作为文字排版占位显示 </a:t>
            </a:r>
            <a:b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</a:b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（建议使用主题字体）</a:t>
            </a:r>
            <a:endParaRPr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sp>
        <p:nvSpPr>
          <p:cNvPr id="767" name="TextBox 41"/>
          <p:cNvSpPr txBox="1"/>
          <p:nvPr/>
        </p:nvSpPr>
        <p:spPr>
          <a:xfrm>
            <a:off x="8503462" y="3669138"/>
            <a:ext cx="1079501" cy="30995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normAutofit/>
          </a:bodyPr>
          <a:lstStyle>
            <a:lvl1pPr>
              <a:defRPr sz="1400">
                <a:solidFill>
                  <a:schemeClr val="accent2"/>
                </a:solidFill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标题文本预设</a:t>
            </a:r>
            <a:endParaRPr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sp>
        <p:nvSpPr>
          <p:cNvPr id="768" name="TextBox 42"/>
          <p:cNvSpPr txBox="1"/>
          <p:nvPr/>
        </p:nvSpPr>
        <p:spPr>
          <a:xfrm>
            <a:off x="8503463" y="3979095"/>
            <a:ext cx="2879569" cy="5561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>
              <a:lnSpc>
                <a:spcPct val="120000"/>
              </a:lnSpc>
              <a:defRPr sz="1000">
                <a:solidFill>
                  <a:srgbClr val="262626"/>
                </a:solidFill>
              </a:defRPr>
            </a:pP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此部分内容作为文字排版占位显示 </a:t>
            </a:r>
            <a:b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</a:b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（建议使用主题字体）</a:t>
            </a:r>
            <a:endParaRPr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sp>
        <p:nvSpPr>
          <p:cNvPr id="769" name="TextBox 44"/>
          <p:cNvSpPr txBox="1"/>
          <p:nvPr/>
        </p:nvSpPr>
        <p:spPr>
          <a:xfrm>
            <a:off x="2712243" y="4626176"/>
            <a:ext cx="1079501" cy="30995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normAutofit/>
          </a:bodyPr>
          <a:lstStyle>
            <a:lvl1pPr algn="r">
              <a:defRPr sz="1400">
                <a:solidFill>
                  <a:schemeClr val="accent1"/>
                </a:solidFill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标题文本预设</a:t>
            </a:r>
            <a:endParaRPr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sp>
        <p:nvSpPr>
          <p:cNvPr id="770" name="TextBox 45"/>
          <p:cNvSpPr txBox="1"/>
          <p:nvPr/>
        </p:nvSpPr>
        <p:spPr>
          <a:xfrm>
            <a:off x="878552" y="4936135"/>
            <a:ext cx="2913192" cy="5561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algn="r">
              <a:lnSpc>
                <a:spcPct val="120000"/>
              </a:lnSpc>
              <a:defRPr sz="1000"/>
            </a:pP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此部分内容作为文字排版占位显示 </a:t>
            </a:r>
            <a:b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</a:b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（建议使用主题字体）</a:t>
            </a:r>
            <a:endParaRPr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sp>
        <p:nvSpPr>
          <p:cNvPr id="771" name="Title 6"/>
          <p:cNvSpPr txBox="1"/>
          <p:nvPr/>
        </p:nvSpPr>
        <p:spPr>
          <a:xfrm>
            <a:off x="2336800" y="356627"/>
            <a:ext cx="7518400" cy="4713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  <a:scene3d>
              <a:camera prst="orthographicFront"/>
              <a:lightRig rig="threePt" dir="t"/>
            </a:scene3d>
          </a:bodyPr>
          <a:lstStyle>
            <a:lvl1pPr algn="ctr" defTabSz="603250">
              <a:lnSpc>
                <a:spcPct val="72000"/>
              </a:lnSpc>
              <a:defRPr sz="2180">
                <a:solidFill>
                  <a:schemeClr val="accent1"/>
                </a:solidFill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静蕾简体"/>
                <a:ea typeface="方正静蕾简体"/>
                <a:cs typeface="方正静蕾简体"/>
                <a:sym typeface="方正静蕾简体"/>
              </a:rPr>
              <a:t>任务分配矩阵</a:t>
            </a:r>
            <a:endParaRPr 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sp>
        <p:nvSpPr>
          <p:cNvPr id="772" name="Text Placeholder 7"/>
          <p:cNvSpPr txBox="1"/>
          <p:nvPr/>
        </p:nvSpPr>
        <p:spPr>
          <a:xfrm>
            <a:off x="3352800" y="825949"/>
            <a:ext cx="5486400" cy="43707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28600" indent="-228600" algn="ctr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/>
              <a:buChar char="•"/>
              <a:defRPr sz="2400">
                <a:solidFill>
                  <a:schemeClr val="accent1"/>
                </a:solidFill>
              </a:defRPr>
            </a:lvl1pPr>
          </a:lstStyle>
          <a:p>
            <a:r>
              <a:t>CLICK TO ADD CAPTION TEXT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83235" y="864235"/>
          <a:ext cx="11359515" cy="5516245"/>
        </p:xfrm>
        <a:graphic>
          <a:graphicData uri="http://schemas.openxmlformats.org/drawingml/2006/table">
            <a:tbl>
              <a:tblPr/>
              <a:tblGrid>
                <a:gridCol w="1870075"/>
                <a:gridCol w="1845945"/>
                <a:gridCol w="1488440"/>
                <a:gridCol w="1483995"/>
                <a:gridCol w="1482725"/>
                <a:gridCol w="1740535"/>
                <a:gridCol w="1447800"/>
              </a:tblGrid>
              <a:tr h="499745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任务分类</a:t>
                      </a:r>
                      <a:endParaRPr lang="zh-CN" sz="11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关键任务项</a:t>
                      </a:r>
                      <a:endParaRPr lang="zh-CN" sz="11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郭伟进</a:t>
                      </a:r>
                      <a:endParaRPr lang="zh-CN" sz="11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阮精特</a:t>
                      </a:r>
                      <a:endParaRPr lang="zh-CN" sz="11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范品樟</a:t>
                      </a:r>
                      <a:endParaRPr lang="zh-CN" sz="11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林锴</a:t>
                      </a:r>
                      <a:endParaRPr lang="zh-CN" sz="11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麻克强</a:t>
                      </a:r>
                      <a:endParaRPr lang="zh-CN" sz="11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07085"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需求管理启动</a:t>
                      </a:r>
                      <a:endParaRPr lang="zh-CN" sz="11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组建需求管理团队</a:t>
                      </a:r>
                      <a:br>
                        <a:rPr lang="zh-CN" altLang="en-US" sz="900">
                          <a:latin typeface="Calibri" panose="020F0502020204030204"/>
                          <a:ea typeface="宋体" panose="02010600030101010101" pitchFamily="2" charset="-122"/>
                        </a:rPr>
                      </a:b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制定需求管理框架</a:t>
                      </a:r>
                      <a:br>
                        <a:rPr lang="zh-CN" altLang="en-US" sz="900">
                          <a:latin typeface="Calibri" panose="020F0502020204030204"/>
                          <a:ea typeface="宋体" panose="02010600030101010101" pitchFamily="2" charset="-122"/>
                        </a:rPr>
                      </a:b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明确目标与范围</a:t>
                      </a:r>
                      <a:endParaRPr lang="zh-CN" sz="9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（问责）</a:t>
                      </a:r>
                      <a:endParaRPr lang="zh-CN" sz="9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（负责）</a:t>
                      </a:r>
                      <a:endParaRPr lang="zh-CN" sz="9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（咨询）</a:t>
                      </a:r>
                      <a:endParaRPr lang="zh-CN" sz="9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（咨询）</a:t>
                      </a:r>
                      <a:endParaRPr lang="zh-CN" sz="9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（告知）</a:t>
                      </a:r>
                      <a:endParaRPr lang="zh-CN" sz="9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9805"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需求管理规划</a:t>
                      </a:r>
                      <a:endParaRPr lang="zh-CN" sz="11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设计需求获取方法</a:t>
                      </a:r>
                      <a:br>
                        <a:rPr lang="zh-CN" altLang="en-US" sz="900">
                          <a:latin typeface="Calibri" panose="020F0502020204030204"/>
                          <a:ea typeface="宋体" panose="02010600030101010101" pitchFamily="2" charset="-122"/>
                        </a:rPr>
                      </a:b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制定分析策略</a:t>
                      </a:r>
                      <a:br>
                        <a:rPr lang="zh-CN" altLang="en-US" sz="900">
                          <a:latin typeface="Calibri" panose="020F0502020204030204"/>
                          <a:ea typeface="宋体" panose="02010600030101010101" pitchFamily="2" charset="-122"/>
                        </a:rPr>
                      </a:b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规划跟踪框架</a:t>
                      </a:r>
                      <a:br>
                        <a:rPr lang="zh-CN" altLang="en-US" sz="900">
                          <a:latin typeface="Calibri" panose="020F0502020204030204"/>
                          <a:ea typeface="宋体" panose="02010600030101010101" pitchFamily="2" charset="-122"/>
                        </a:rPr>
                      </a:b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设计沟通计划</a:t>
                      </a:r>
                      <a:endParaRPr lang="zh-CN" sz="9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A</a:t>
                      </a:r>
                      <a:endParaRPr lang="en-US" altLang="zh-CN" sz="9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R</a:t>
                      </a:r>
                      <a:endParaRPr lang="en-US" altLang="zh-CN" sz="9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9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9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9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08355"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需求获取执行</a:t>
                      </a:r>
                      <a:endParaRPr lang="zh-CN" sz="11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开展多维度调研</a:t>
                      </a:r>
                      <a:br>
                        <a:rPr lang="zh-CN" altLang="en-US" sz="900">
                          <a:latin typeface="Calibri" panose="020F0502020204030204"/>
                          <a:ea typeface="宋体" panose="02010600030101010101" pitchFamily="2" charset="-122"/>
                        </a:rPr>
                      </a:b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整理分析数据</a:t>
                      </a:r>
                      <a:br>
                        <a:rPr lang="zh-CN" altLang="en-US" sz="900">
                          <a:latin typeface="Calibri" panose="020F0502020204030204"/>
                          <a:ea typeface="宋体" panose="02010600030101010101" pitchFamily="2" charset="-122"/>
                        </a:rPr>
                      </a:b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提炼需求清单</a:t>
                      </a:r>
                      <a:endParaRPr lang="zh-CN" sz="9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9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R</a:t>
                      </a:r>
                      <a:endParaRPr lang="en-US" altLang="zh-CN" sz="9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9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（数据分析）</a:t>
                      </a:r>
                      <a:endParaRPr lang="zh-CN" sz="9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I</a:t>
                      </a:r>
                      <a:endParaRPr lang="en-US" altLang="zh-CN" sz="9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07085"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需求验证执行</a:t>
                      </a:r>
                      <a:endParaRPr lang="zh-CN" sz="11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编写需求文档</a:t>
                      </a:r>
                      <a:br>
                        <a:rPr lang="zh-CN" altLang="en-US" sz="900">
                          <a:latin typeface="Calibri" panose="020F0502020204030204"/>
                          <a:ea typeface="宋体" panose="02010600030101010101" pitchFamily="2" charset="-122"/>
                        </a:rPr>
                      </a:b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建立跟踪矩阵</a:t>
                      </a:r>
                      <a:br>
                        <a:rPr lang="zh-CN" altLang="en-US" sz="900">
                          <a:latin typeface="Calibri" panose="020F0502020204030204"/>
                          <a:ea typeface="宋体" panose="02010600030101010101" pitchFamily="2" charset="-122"/>
                        </a:rPr>
                      </a:b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组织评审会议</a:t>
                      </a:r>
                      <a:endParaRPr lang="zh-CN" sz="9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A</a:t>
                      </a:r>
                      <a:endParaRPr lang="en-US" altLang="zh-CN" sz="9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9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R</a:t>
                      </a:r>
                      <a:endParaRPr lang="en-US" altLang="zh-CN" sz="9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9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9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07085"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需求监控与控制</a:t>
                      </a:r>
                      <a:endParaRPr lang="zh-CN" sz="11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跟踪需求变更</a:t>
                      </a:r>
                      <a:br>
                        <a:rPr lang="zh-CN" altLang="en-US" sz="900">
                          <a:latin typeface="Calibri" panose="020F0502020204030204"/>
                          <a:ea typeface="宋体" panose="02010600030101010101" pitchFamily="2" charset="-122"/>
                        </a:rPr>
                      </a:b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评估质量偏差</a:t>
                      </a:r>
                      <a:br>
                        <a:rPr lang="zh-CN" altLang="en-US" sz="900">
                          <a:latin typeface="Calibri" panose="020F0502020204030204"/>
                          <a:ea typeface="宋体" panose="02010600030101010101" pitchFamily="2" charset="-122"/>
                        </a:rPr>
                      </a:b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优化管理流程</a:t>
                      </a:r>
                      <a:endParaRPr lang="zh-CN" sz="9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A</a:t>
                      </a:r>
                      <a:endParaRPr lang="en-US" altLang="zh-CN" sz="9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9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9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（数据监控）</a:t>
                      </a:r>
                      <a:endParaRPr lang="zh-CN" sz="9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9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07085"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需求管理收尾</a:t>
                      </a:r>
                      <a:endParaRPr lang="zh-CN" sz="11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汇总需求基线</a:t>
                      </a:r>
                      <a:br>
                        <a:rPr lang="zh-CN" altLang="en-US" sz="900">
                          <a:latin typeface="Calibri" panose="020F0502020204030204"/>
                          <a:ea typeface="宋体" panose="02010600030101010101" pitchFamily="2" charset="-122"/>
                        </a:rPr>
                      </a:b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整理归档文档</a:t>
                      </a:r>
                      <a:br>
                        <a:rPr lang="zh-CN" altLang="en-US" sz="900">
                          <a:latin typeface="Calibri" panose="020F0502020204030204"/>
                          <a:ea typeface="宋体" panose="02010600030101010101" pitchFamily="2" charset="-122"/>
                        </a:rPr>
                      </a:b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总结经验教训</a:t>
                      </a:r>
                      <a:endParaRPr lang="zh-CN" sz="9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A</a:t>
                      </a:r>
                      <a:endParaRPr lang="en-US" altLang="zh-CN" sz="9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9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9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9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R</a:t>
                      </a:r>
                      <a:endParaRPr lang="en-US" altLang="zh-CN" sz="9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" name="Group 15"/>
          <p:cNvGrpSpPr/>
          <p:nvPr/>
        </p:nvGrpSpPr>
        <p:grpSpPr>
          <a:xfrm>
            <a:off x="4032767" y="1789042"/>
            <a:ext cx="3065519" cy="2769831"/>
            <a:chOff x="0" y="0"/>
            <a:chExt cx="3065518" cy="2769829"/>
          </a:xfrm>
        </p:grpSpPr>
        <p:sp>
          <p:nvSpPr>
            <p:cNvPr id="867" name="Freeform: Shape 16"/>
            <p:cNvSpPr/>
            <p:nvPr/>
          </p:nvSpPr>
          <p:spPr>
            <a:xfrm rot="8715477">
              <a:off x="190924" y="630129"/>
              <a:ext cx="2683670" cy="1509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1" extrusionOk="0">
                  <a:moveTo>
                    <a:pt x="0" y="19636"/>
                  </a:moveTo>
                  <a:cubicBezTo>
                    <a:pt x="6083" y="11127"/>
                    <a:pt x="7945" y="7069"/>
                    <a:pt x="10800" y="0"/>
                  </a:cubicBezTo>
                  <a:cubicBezTo>
                    <a:pt x="14152" y="8771"/>
                    <a:pt x="15579" y="13222"/>
                    <a:pt x="21600" y="19636"/>
                  </a:cubicBezTo>
                  <a:cubicBezTo>
                    <a:pt x="14586" y="20684"/>
                    <a:pt x="7386" y="21600"/>
                    <a:pt x="0" y="1963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868" name="Freeform: Shape 17"/>
            <p:cNvSpPr/>
            <p:nvPr/>
          </p:nvSpPr>
          <p:spPr>
            <a:xfrm rot="8715477">
              <a:off x="727255" y="1061228"/>
              <a:ext cx="1860101" cy="1046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1" extrusionOk="0">
                  <a:moveTo>
                    <a:pt x="0" y="19636"/>
                  </a:moveTo>
                  <a:cubicBezTo>
                    <a:pt x="6083" y="11127"/>
                    <a:pt x="7945" y="7069"/>
                    <a:pt x="10800" y="0"/>
                  </a:cubicBezTo>
                  <a:cubicBezTo>
                    <a:pt x="14152" y="8771"/>
                    <a:pt x="15579" y="13222"/>
                    <a:pt x="21600" y="19636"/>
                  </a:cubicBezTo>
                  <a:cubicBezTo>
                    <a:pt x="14586" y="20684"/>
                    <a:pt x="7386" y="21600"/>
                    <a:pt x="0" y="1963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869" name="Freeform: Shape 18"/>
            <p:cNvSpPr/>
            <p:nvPr/>
          </p:nvSpPr>
          <p:spPr>
            <a:xfrm rot="8715477">
              <a:off x="1095398" y="1367095"/>
              <a:ext cx="1293970" cy="727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1" extrusionOk="0">
                  <a:moveTo>
                    <a:pt x="0" y="19636"/>
                  </a:moveTo>
                  <a:cubicBezTo>
                    <a:pt x="6083" y="11127"/>
                    <a:pt x="7945" y="7069"/>
                    <a:pt x="10800" y="0"/>
                  </a:cubicBezTo>
                  <a:cubicBezTo>
                    <a:pt x="14152" y="8771"/>
                    <a:pt x="15579" y="13222"/>
                    <a:pt x="21600" y="19636"/>
                  </a:cubicBezTo>
                  <a:cubicBezTo>
                    <a:pt x="14586" y="20684"/>
                    <a:pt x="7386" y="21600"/>
                    <a:pt x="0" y="1963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</p:grpSp>
      <p:grpSp>
        <p:nvGrpSpPr>
          <p:cNvPr id="874" name="Group 19"/>
          <p:cNvGrpSpPr/>
          <p:nvPr/>
        </p:nvGrpSpPr>
        <p:grpSpPr>
          <a:xfrm>
            <a:off x="3969665" y="2760997"/>
            <a:ext cx="2701065" cy="3075950"/>
            <a:chOff x="0" y="0"/>
            <a:chExt cx="2701063" cy="3075948"/>
          </a:xfrm>
        </p:grpSpPr>
        <p:sp>
          <p:nvSpPr>
            <p:cNvPr id="871" name="Freeform: Shape 20"/>
            <p:cNvSpPr/>
            <p:nvPr/>
          </p:nvSpPr>
          <p:spPr>
            <a:xfrm rot="3482913">
              <a:off x="8697" y="783189"/>
              <a:ext cx="2683669" cy="1509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1" extrusionOk="0">
                  <a:moveTo>
                    <a:pt x="0" y="19636"/>
                  </a:moveTo>
                  <a:cubicBezTo>
                    <a:pt x="6083" y="11127"/>
                    <a:pt x="7945" y="7069"/>
                    <a:pt x="10800" y="0"/>
                  </a:cubicBezTo>
                  <a:cubicBezTo>
                    <a:pt x="14152" y="8771"/>
                    <a:pt x="15579" y="13222"/>
                    <a:pt x="21600" y="19636"/>
                  </a:cubicBezTo>
                  <a:cubicBezTo>
                    <a:pt x="14586" y="20684"/>
                    <a:pt x="7386" y="21600"/>
                    <a:pt x="0" y="1963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872" name="Freeform: Shape 21"/>
            <p:cNvSpPr/>
            <p:nvPr/>
          </p:nvSpPr>
          <p:spPr>
            <a:xfrm rot="3482913">
              <a:off x="620314" y="869041"/>
              <a:ext cx="1860102" cy="1046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1" extrusionOk="0">
                  <a:moveTo>
                    <a:pt x="0" y="19636"/>
                  </a:moveTo>
                  <a:cubicBezTo>
                    <a:pt x="6083" y="11127"/>
                    <a:pt x="7945" y="7069"/>
                    <a:pt x="10800" y="0"/>
                  </a:cubicBezTo>
                  <a:cubicBezTo>
                    <a:pt x="14152" y="8771"/>
                    <a:pt x="15579" y="13222"/>
                    <a:pt x="21600" y="19636"/>
                  </a:cubicBezTo>
                  <a:cubicBezTo>
                    <a:pt x="14586" y="20684"/>
                    <a:pt x="7386" y="21600"/>
                    <a:pt x="0" y="1963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873" name="Freeform: Shape 22"/>
            <p:cNvSpPr/>
            <p:nvPr/>
          </p:nvSpPr>
          <p:spPr>
            <a:xfrm rot="3482913">
              <a:off x="1040211" y="937581"/>
              <a:ext cx="1293968" cy="727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1" extrusionOk="0">
                  <a:moveTo>
                    <a:pt x="0" y="19636"/>
                  </a:moveTo>
                  <a:cubicBezTo>
                    <a:pt x="6083" y="11127"/>
                    <a:pt x="7945" y="7069"/>
                    <a:pt x="10800" y="0"/>
                  </a:cubicBezTo>
                  <a:cubicBezTo>
                    <a:pt x="14152" y="8771"/>
                    <a:pt x="15579" y="13222"/>
                    <a:pt x="21600" y="19636"/>
                  </a:cubicBezTo>
                  <a:cubicBezTo>
                    <a:pt x="14586" y="20684"/>
                    <a:pt x="7386" y="21600"/>
                    <a:pt x="0" y="1963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</p:grpSp>
      <p:grpSp>
        <p:nvGrpSpPr>
          <p:cNvPr id="878" name="Group 23"/>
          <p:cNvGrpSpPr/>
          <p:nvPr/>
        </p:nvGrpSpPr>
        <p:grpSpPr>
          <a:xfrm>
            <a:off x="4971843" y="3173956"/>
            <a:ext cx="3065627" cy="2769327"/>
            <a:chOff x="0" y="0"/>
            <a:chExt cx="3065626" cy="2769325"/>
          </a:xfrm>
        </p:grpSpPr>
        <p:sp>
          <p:nvSpPr>
            <p:cNvPr id="875" name="Freeform: Shape 24"/>
            <p:cNvSpPr/>
            <p:nvPr/>
          </p:nvSpPr>
          <p:spPr>
            <a:xfrm rot="19516763">
              <a:off x="190978" y="629878"/>
              <a:ext cx="2683670" cy="1509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1" extrusionOk="0">
                  <a:moveTo>
                    <a:pt x="0" y="19636"/>
                  </a:moveTo>
                  <a:cubicBezTo>
                    <a:pt x="6083" y="11127"/>
                    <a:pt x="7945" y="7069"/>
                    <a:pt x="10800" y="0"/>
                  </a:cubicBezTo>
                  <a:cubicBezTo>
                    <a:pt x="14152" y="8771"/>
                    <a:pt x="15579" y="13222"/>
                    <a:pt x="21600" y="19636"/>
                  </a:cubicBezTo>
                  <a:cubicBezTo>
                    <a:pt x="14586" y="20684"/>
                    <a:pt x="7386" y="21600"/>
                    <a:pt x="0" y="19636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876" name="Freeform: Shape 25"/>
            <p:cNvSpPr/>
            <p:nvPr/>
          </p:nvSpPr>
          <p:spPr>
            <a:xfrm rot="19516763">
              <a:off x="439107" y="636048"/>
              <a:ext cx="1860101" cy="1046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1" extrusionOk="0">
                  <a:moveTo>
                    <a:pt x="0" y="19636"/>
                  </a:moveTo>
                  <a:cubicBezTo>
                    <a:pt x="6083" y="11127"/>
                    <a:pt x="7945" y="7069"/>
                    <a:pt x="10800" y="0"/>
                  </a:cubicBezTo>
                  <a:cubicBezTo>
                    <a:pt x="14152" y="8771"/>
                    <a:pt x="15579" y="13222"/>
                    <a:pt x="21600" y="19636"/>
                  </a:cubicBezTo>
                  <a:cubicBezTo>
                    <a:pt x="14586" y="20684"/>
                    <a:pt x="7386" y="21600"/>
                    <a:pt x="0" y="19636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877" name="Freeform: Shape 26"/>
            <p:cNvSpPr/>
            <p:nvPr/>
          </p:nvSpPr>
          <p:spPr>
            <a:xfrm rot="19516763">
              <a:off x="609137" y="649815"/>
              <a:ext cx="1293970" cy="727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1" extrusionOk="0">
                  <a:moveTo>
                    <a:pt x="0" y="19636"/>
                  </a:moveTo>
                  <a:cubicBezTo>
                    <a:pt x="6083" y="11127"/>
                    <a:pt x="7945" y="7069"/>
                    <a:pt x="10800" y="0"/>
                  </a:cubicBezTo>
                  <a:cubicBezTo>
                    <a:pt x="14152" y="8771"/>
                    <a:pt x="15579" y="13222"/>
                    <a:pt x="21600" y="19636"/>
                  </a:cubicBezTo>
                  <a:cubicBezTo>
                    <a:pt x="14586" y="20684"/>
                    <a:pt x="7386" y="21600"/>
                    <a:pt x="0" y="19636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</p:grpSp>
      <p:grpSp>
        <p:nvGrpSpPr>
          <p:cNvPr id="882" name="Group 27"/>
          <p:cNvGrpSpPr/>
          <p:nvPr/>
        </p:nvGrpSpPr>
        <p:grpSpPr>
          <a:xfrm>
            <a:off x="5302107" y="1864430"/>
            <a:ext cx="2784418" cy="3062165"/>
            <a:chOff x="0" y="0"/>
            <a:chExt cx="2784417" cy="3062164"/>
          </a:xfrm>
        </p:grpSpPr>
        <p:sp>
          <p:nvSpPr>
            <p:cNvPr id="879" name="Freeform: Shape 28"/>
            <p:cNvSpPr/>
            <p:nvPr/>
          </p:nvSpPr>
          <p:spPr>
            <a:xfrm rot="14077763">
              <a:off x="370323" y="1398533"/>
              <a:ext cx="1293969" cy="727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1" extrusionOk="0">
                  <a:moveTo>
                    <a:pt x="0" y="19636"/>
                  </a:moveTo>
                  <a:cubicBezTo>
                    <a:pt x="6083" y="11127"/>
                    <a:pt x="7945" y="7069"/>
                    <a:pt x="10800" y="0"/>
                  </a:cubicBezTo>
                  <a:cubicBezTo>
                    <a:pt x="14152" y="8771"/>
                    <a:pt x="15579" y="13222"/>
                    <a:pt x="21600" y="19636"/>
                  </a:cubicBezTo>
                  <a:cubicBezTo>
                    <a:pt x="14586" y="20684"/>
                    <a:pt x="7386" y="21600"/>
                    <a:pt x="0" y="19636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880" name="Freeform: Shape 29"/>
            <p:cNvSpPr/>
            <p:nvPr/>
          </p:nvSpPr>
          <p:spPr>
            <a:xfrm rot="14077763">
              <a:off x="240301" y="1139403"/>
              <a:ext cx="1860101" cy="1046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1" extrusionOk="0">
                  <a:moveTo>
                    <a:pt x="0" y="19636"/>
                  </a:moveTo>
                  <a:cubicBezTo>
                    <a:pt x="6083" y="11127"/>
                    <a:pt x="7945" y="7069"/>
                    <a:pt x="10800" y="0"/>
                  </a:cubicBezTo>
                  <a:cubicBezTo>
                    <a:pt x="14152" y="8771"/>
                    <a:pt x="15579" y="13222"/>
                    <a:pt x="21600" y="19636"/>
                  </a:cubicBezTo>
                  <a:cubicBezTo>
                    <a:pt x="14586" y="20684"/>
                    <a:pt x="7386" y="21600"/>
                    <a:pt x="0" y="19636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881" name="Freeform: Shape 30"/>
            <p:cNvSpPr/>
            <p:nvPr/>
          </p:nvSpPr>
          <p:spPr>
            <a:xfrm rot="14077763">
              <a:off x="50374" y="776296"/>
              <a:ext cx="2683669" cy="1509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1" extrusionOk="0">
                  <a:moveTo>
                    <a:pt x="0" y="19636"/>
                  </a:moveTo>
                  <a:cubicBezTo>
                    <a:pt x="6083" y="11127"/>
                    <a:pt x="7945" y="7069"/>
                    <a:pt x="10800" y="0"/>
                  </a:cubicBezTo>
                  <a:cubicBezTo>
                    <a:pt x="14152" y="8771"/>
                    <a:pt x="15579" y="13222"/>
                    <a:pt x="21600" y="19636"/>
                  </a:cubicBezTo>
                  <a:cubicBezTo>
                    <a:pt x="14586" y="20684"/>
                    <a:pt x="7386" y="21600"/>
                    <a:pt x="0" y="19636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2"/>
                      <a:lumOff val="57615"/>
                    </a:schemeClr>
                  </a:solidFill>
                </a:defRPr>
              </a:pPr>
            </a:p>
          </p:txBody>
        </p:sp>
      </p:grpSp>
      <p:sp>
        <p:nvSpPr>
          <p:cNvPr id="883" name="Freeform: Shape 31"/>
          <p:cNvSpPr/>
          <p:nvPr/>
        </p:nvSpPr>
        <p:spPr>
          <a:xfrm>
            <a:off x="4853387" y="4070077"/>
            <a:ext cx="330376" cy="486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29" y="10103"/>
                </a:moveTo>
                <a:cubicBezTo>
                  <a:pt x="18000" y="11148"/>
                  <a:pt x="15943" y="12890"/>
                  <a:pt x="15943" y="14284"/>
                </a:cubicBezTo>
                <a:cubicBezTo>
                  <a:pt x="16457" y="14632"/>
                  <a:pt x="16971" y="14981"/>
                  <a:pt x="16971" y="15329"/>
                </a:cubicBezTo>
                <a:cubicBezTo>
                  <a:pt x="16971" y="15677"/>
                  <a:pt x="16457" y="16026"/>
                  <a:pt x="16457" y="16374"/>
                </a:cubicBezTo>
                <a:cubicBezTo>
                  <a:pt x="16457" y="16374"/>
                  <a:pt x="16971" y="16723"/>
                  <a:pt x="16971" y="17071"/>
                </a:cubicBezTo>
                <a:cubicBezTo>
                  <a:pt x="16971" y="17768"/>
                  <a:pt x="16457" y="18116"/>
                  <a:pt x="15943" y="18465"/>
                </a:cubicBezTo>
                <a:cubicBezTo>
                  <a:pt x="15943" y="18465"/>
                  <a:pt x="15943" y="18813"/>
                  <a:pt x="15943" y="18813"/>
                </a:cubicBezTo>
                <a:cubicBezTo>
                  <a:pt x="15943" y="19858"/>
                  <a:pt x="14914" y="20206"/>
                  <a:pt x="13886" y="20206"/>
                </a:cubicBezTo>
                <a:cubicBezTo>
                  <a:pt x="13371" y="21252"/>
                  <a:pt x="12343" y="21600"/>
                  <a:pt x="10800" y="21600"/>
                </a:cubicBezTo>
                <a:cubicBezTo>
                  <a:pt x="9771" y="21600"/>
                  <a:pt x="8229" y="21252"/>
                  <a:pt x="7714" y="20206"/>
                </a:cubicBezTo>
                <a:cubicBezTo>
                  <a:pt x="6686" y="20206"/>
                  <a:pt x="5657" y="19858"/>
                  <a:pt x="5657" y="18813"/>
                </a:cubicBezTo>
                <a:cubicBezTo>
                  <a:pt x="5657" y="18813"/>
                  <a:pt x="5657" y="18465"/>
                  <a:pt x="5657" y="18465"/>
                </a:cubicBezTo>
                <a:cubicBezTo>
                  <a:pt x="5143" y="18116"/>
                  <a:pt x="4629" y="17768"/>
                  <a:pt x="4629" y="17071"/>
                </a:cubicBezTo>
                <a:cubicBezTo>
                  <a:pt x="4629" y="16723"/>
                  <a:pt x="5143" y="16374"/>
                  <a:pt x="5143" y="16374"/>
                </a:cubicBezTo>
                <a:cubicBezTo>
                  <a:pt x="5143" y="16026"/>
                  <a:pt x="4629" y="15677"/>
                  <a:pt x="4629" y="15329"/>
                </a:cubicBezTo>
                <a:cubicBezTo>
                  <a:pt x="4629" y="14981"/>
                  <a:pt x="5143" y="14632"/>
                  <a:pt x="5657" y="14284"/>
                </a:cubicBezTo>
                <a:cubicBezTo>
                  <a:pt x="5657" y="12890"/>
                  <a:pt x="3600" y="11148"/>
                  <a:pt x="2571" y="10103"/>
                </a:cubicBezTo>
                <a:cubicBezTo>
                  <a:pt x="1029" y="9058"/>
                  <a:pt x="0" y="8013"/>
                  <a:pt x="0" y="6271"/>
                </a:cubicBezTo>
                <a:cubicBezTo>
                  <a:pt x="0" y="2787"/>
                  <a:pt x="5657" y="0"/>
                  <a:pt x="10800" y="0"/>
                </a:cubicBezTo>
                <a:cubicBezTo>
                  <a:pt x="15943" y="0"/>
                  <a:pt x="21600" y="2787"/>
                  <a:pt x="21600" y="6271"/>
                </a:cubicBezTo>
                <a:cubicBezTo>
                  <a:pt x="21600" y="8013"/>
                  <a:pt x="20571" y="9058"/>
                  <a:pt x="19029" y="10103"/>
                </a:cubicBezTo>
                <a:close/>
                <a:moveTo>
                  <a:pt x="10800" y="2090"/>
                </a:moveTo>
                <a:cubicBezTo>
                  <a:pt x="7200" y="2090"/>
                  <a:pt x="3086" y="3484"/>
                  <a:pt x="3086" y="6271"/>
                </a:cubicBezTo>
                <a:cubicBezTo>
                  <a:pt x="3086" y="7316"/>
                  <a:pt x="3600" y="8361"/>
                  <a:pt x="4114" y="9058"/>
                </a:cubicBezTo>
                <a:cubicBezTo>
                  <a:pt x="4629" y="9406"/>
                  <a:pt x="5143" y="9406"/>
                  <a:pt x="5657" y="9755"/>
                </a:cubicBezTo>
                <a:cubicBezTo>
                  <a:pt x="7200" y="11148"/>
                  <a:pt x="8229" y="12542"/>
                  <a:pt x="8229" y="13935"/>
                </a:cubicBezTo>
                <a:cubicBezTo>
                  <a:pt x="13371" y="13935"/>
                  <a:pt x="13371" y="13935"/>
                  <a:pt x="13371" y="13935"/>
                </a:cubicBezTo>
                <a:cubicBezTo>
                  <a:pt x="13371" y="12542"/>
                  <a:pt x="14400" y="11148"/>
                  <a:pt x="15943" y="9755"/>
                </a:cubicBezTo>
                <a:cubicBezTo>
                  <a:pt x="16457" y="9406"/>
                  <a:pt x="16971" y="9406"/>
                  <a:pt x="17486" y="9058"/>
                </a:cubicBezTo>
                <a:cubicBezTo>
                  <a:pt x="18000" y="8361"/>
                  <a:pt x="18514" y="7316"/>
                  <a:pt x="18514" y="6271"/>
                </a:cubicBezTo>
                <a:cubicBezTo>
                  <a:pt x="18514" y="3484"/>
                  <a:pt x="14400" y="2090"/>
                  <a:pt x="10800" y="2090"/>
                </a:cubicBezTo>
                <a:close/>
                <a:moveTo>
                  <a:pt x="14914" y="6968"/>
                </a:moveTo>
                <a:cubicBezTo>
                  <a:pt x="14400" y="6968"/>
                  <a:pt x="13886" y="6619"/>
                  <a:pt x="13886" y="6271"/>
                </a:cubicBezTo>
                <a:cubicBezTo>
                  <a:pt x="13886" y="5574"/>
                  <a:pt x="11829" y="5226"/>
                  <a:pt x="10800" y="5226"/>
                </a:cubicBezTo>
                <a:cubicBezTo>
                  <a:pt x="10286" y="5226"/>
                  <a:pt x="10286" y="4877"/>
                  <a:pt x="10286" y="4529"/>
                </a:cubicBezTo>
                <a:cubicBezTo>
                  <a:pt x="10286" y="4529"/>
                  <a:pt x="10286" y="4181"/>
                  <a:pt x="10800" y="4181"/>
                </a:cubicBezTo>
                <a:cubicBezTo>
                  <a:pt x="12857" y="4181"/>
                  <a:pt x="15429" y="4877"/>
                  <a:pt x="15429" y="6271"/>
                </a:cubicBezTo>
                <a:cubicBezTo>
                  <a:pt x="15429" y="6619"/>
                  <a:pt x="14914" y="6968"/>
                  <a:pt x="14914" y="6968"/>
                </a:cubicBezTo>
                <a:close/>
              </a:path>
            </a:pathLst>
          </a:custGeom>
          <a:solidFill>
            <a:schemeClr val="accent3">
              <a:hueOff val="-11250001"/>
              <a:satOff val="-14502"/>
              <a:lumOff val="5761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884" name="Freeform: Shape 32"/>
          <p:cNvSpPr/>
          <p:nvPr/>
        </p:nvSpPr>
        <p:spPr>
          <a:xfrm>
            <a:off x="6306446" y="4550848"/>
            <a:ext cx="382874" cy="377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13" y="21600"/>
                </a:moveTo>
                <a:cubicBezTo>
                  <a:pt x="19238" y="21600"/>
                  <a:pt x="18900" y="21257"/>
                  <a:pt x="18563" y="20914"/>
                </a:cubicBezTo>
                <a:cubicBezTo>
                  <a:pt x="14175" y="16457"/>
                  <a:pt x="14175" y="16457"/>
                  <a:pt x="14175" y="16457"/>
                </a:cubicBezTo>
                <a:cubicBezTo>
                  <a:pt x="12825" y="17486"/>
                  <a:pt x="11138" y="18171"/>
                  <a:pt x="9112" y="18171"/>
                </a:cubicBezTo>
                <a:cubicBezTo>
                  <a:pt x="4050" y="18171"/>
                  <a:pt x="0" y="14057"/>
                  <a:pt x="0" y="8914"/>
                </a:cubicBezTo>
                <a:cubicBezTo>
                  <a:pt x="0" y="4114"/>
                  <a:pt x="4050" y="0"/>
                  <a:pt x="9112" y="0"/>
                </a:cubicBezTo>
                <a:cubicBezTo>
                  <a:pt x="14175" y="0"/>
                  <a:pt x="18225" y="4114"/>
                  <a:pt x="18225" y="8914"/>
                </a:cubicBezTo>
                <a:cubicBezTo>
                  <a:pt x="18225" y="10971"/>
                  <a:pt x="17550" y="12686"/>
                  <a:pt x="16538" y="14057"/>
                </a:cubicBezTo>
                <a:cubicBezTo>
                  <a:pt x="20925" y="18514"/>
                  <a:pt x="20925" y="18514"/>
                  <a:pt x="20925" y="18514"/>
                </a:cubicBezTo>
                <a:cubicBezTo>
                  <a:pt x="21263" y="18857"/>
                  <a:pt x="21600" y="19543"/>
                  <a:pt x="21600" y="19886"/>
                </a:cubicBezTo>
                <a:cubicBezTo>
                  <a:pt x="21600" y="20914"/>
                  <a:pt x="20588" y="21600"/>
                  <a:pt x="19913" y="21600"/>
                </a:cubicBezTo>
                <a:close/>
                <a:moveTo>
                  <a:pt x="9112" y="3086"/>
                </a:moveTo>
                <a:cubicBezTo>
                  <a:pt x="6075" y="3086"/>
                  <a:pt x="3375" y="5829"/>
                  <a:pt x="3375" y="8914"/>
                </a:cubicBezTo>
                <a:cubicBezTo>
                  <a:pt x="3375" y="12343"/>
                  <a:pt x="6075" y="14743"/>
                  <a:pt x="9112" y="14743"/>
                </a:cubicBezTo>
                <a:cubicBezTo>
                  <a:pt x="12488" y="14743"/>
                  <a:pt x="14850" y="12343"/>
                  <a:pt x="14850" y="8914"/>
                </a:cubicBezTo>
                <a:cubicBezTo>
                  <a:pt x="14850" y="5829"/>
                  <a:pt x="12488" y="3086"/>
                  <a:pt x="9112" y="3086"/>
                </a:cubicBezTo>
                <a:close/>
              </a:path>
            </a:pathLst>
          </a:custGeom>
          <a:solidFill>
            <a:schemeClr val="accent3">
              <a:hueOff val="-11250001"/>
              <a:satOff val="-14502"/>
              <a:lumOff val="5761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885" name="Freeform: Shape 33"/>
          <p:cNvSpPr/>
          <p:nvPr/>
        </p:nvSpPr>
        <p:spPr>
          <a:xfrm>
            <a:off x="5129924" y="2848677"/>
            <a:ext cx="410612" cy="410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175"/>
                </a:moveTo>
                <a:cubicBezTo>
                  <a:pt x="21600" y="14512"/>
                  <a:pt x="21262" y="14850"/>
                  <a:pt x="21262" y="14850"/>
                </a:cubicBezTo>
                <a:cubicBezTo>
                  <a:pt x="11137" y="21600"/>
                  <a:pt x="11137" y="21600"/>
                  <a:pt x="11137" y="21600"/>
                </a:cubicBezTo>
                <a:cubicBezTo>
                  <a:pt x="11137" y="21600"/>
                  <a:pt x="10800" y="21600"/>
                  <a:pt x="10800" y="21600"/>
                </a:cubicBezTo>
                <a:cubicBezTo>
                  <a:pt x="10463" y="21600"/>
                  <a:pt x="10463" y="21600"/>
                  <a:pt x="10125" y="21600"/>
                </a:cubicBezTo>
                <a:cubicBezTo>
                  <a:pt x="338" y="14850"/>
                  <a:pt x="338" y="14850"/>
                  <a:pt x="338" y="14850"/>
                </a:cubicBezTo>
                <a:cubicBezTo>
                  <a:pt x="0" y="14850"/>
                  <a:pt x="0" y="14512"/>
                  <a:pt x="0" y="14175"/>
                </a:cubicBezTo>
                <a:cubicBezTo>
                  <a:pt x="0" y="7763"/>
                  <a:pt x="0" y="7763"/>
                  <a:pt x="0" y="7763"/>
                </a:cubicBezTo>
                <a:cubicBezTo>
                  <a:pt x="0" y="7425"/>
                  <a:pt x="0" y="7088"/>
                  <a:pt x="338" y="6750"/>
                </a:cubicBezTo>
                <a:cubicBezTo>
                  <a:pt x="10125" y="338"/>
                  <a:pt x="10125" y="338"/>
                  <a:pt x="10125" y="338"/>
                </a:cubicBezTo>
                <a:cubicBezTo>
                  <a:pt x="10463" y="338"/>
                  <a:pt x="10463" y="0"/>
                  <a:pt x="10800" y="0"/>
                </a:cubicBezTo>
                <a:cubicBezTo>
                  <a:pt x="10800" y="0"/>
                  <a:pt x="11137" y="338"/>
                  <a:pt x="11137" y="338"/>
                </a:cubicBezTo>
                <a:cubicBezTo>
                  <a:pt x="21262" y="6750"/>
                  <a:pt x="21262" y="6750"/>
                  <a:pt x="21262" y="6750"/>
                </a:cubicBezTo>
                <a:cubicBezTo>
                  <a:pt x="21262" y="7088"/>
                  <a:pt x="21600" y="7425"/>
                  <a:pt x="21600" y="7763"/>
                </a:cubicBezTo>
                <a:lnTo>
                  <a:pt x="21600" y="14175"/>
                </a:lnTo>
                <a:close/>
                <a:moveTo>
                  <a:pt x="4050" y="10800"/>
                </a:moveTo>
                <a:cubicBezTo>
                  <a:pt x="1688" y="9450"/>
                  <a:pt x="1688" y="9450"/>
                  <a:pt x="1688" y="9450"/>
                </a:cubicBezTo>
                <a:cubicBezTo>
                  <a:pt x="1688" y="12487"/>
                  <a:pt x="1688" y="12487"/>
                  <a:pt x="1688" y="12487"/>
                </a:cubicBezTo>
                <a:lnTo>
                  <a:pt x="4050" y="10800"/>
                </a:lnTo>
                <a:close/>
                <a:moveTo>
                  <a:pt x="9788" y="7088"/>
                </a:moveTo>
                <a:cubicBezTo>
                  <a:pt x="9788" y="2700"/>
                  <a:pt x="9788" y="2700"/>
                  <a:pt x="9788" y="2700"/>
                </a:cubicBezTo>
                <a:cubicBezTo>
                  <a:pt x="2363" y="7763"/>
                  <a:pt x="2363" y="7763"/>
                  <a:pt x="2363" y="7763"/>
                </a:cubicBezTo>
                <a:cubicBezTo>
                  <a:pt x="5738" y="9788"/>
                  <a:pt x="5738" y="9788"/>
                  <a:pt x="5738" y="9788"/>
                </a:cubicBezTo>
                <a:lnTo>
                  <a:pt x="9788" y="7088"/>
                </a:lnTo>
                <a:close/>
                <a:moveTo>
                  <a:pt x="9788" y="18900"/>
                </a:moveTo>
                <a:cubicBezTo>
                  <a:pt x="9788" y="14850"/>
                  <a:pt x="9788" y="14850"/>
                  <a:pt x="9788" y="14850"/>
                </a:cubicBezTo>
                <a:cubicBezTo>
                  <a:pt x="5738" y="12150"/>
                  <a:pt x="5738" y="12150"/>
                  <a:pt x="5738" y="12150"/>
                </a:cubicBezTo>
                <a:cubicBezTo>
                  <a:pt x="2363" y="14175"/>
                  <a:pt x="2363" y="14175"/>
                  <a:pt x="2363" y="14175"/>
                </a:cubicBezTo>
                <a:lnTo>
                  <a:pt x="9788" y="18900"/>
                </a:lnTo>
                <a:close/>
                <a:moveTo>
                  <a:pt x="13837" y="10800"/>
                </a:moveTo>
                <a:cubicBezTo>
                  <a:pt x="10800" y="8775"/>
                  <a:pt x="10800" y="8775"/>
                  <a:pt x="10800" y="8775"/>
                </a:cubicBezTo>
                <a:cubicBezTo>
                  <a:pt x="7425" y="10800"/>
                  <a:pt x="7425" y="10800"/>
                  <a:pt x="7425" y="10800"/>
                </a:cubicBezTo>
                <a:cubicBezTo>
                  <a:pt x="10800" y="13162"/>
                  <a:pt x="10800" y="13162"/>
                  <a:pt x="10800" y="13162"/>
                </a:cubicBezTo>
                <a:lnTo>
                  <a:pt x="13837" y="10800"/>
                </a:lnTo>
                <a:close/>
                <a:moveTo>
                  <a:pt x="18900" y="7763"/>
                </a:moveTo>
                <a:cubicBezTo>
                  <a:pt x="11812" y="2700"/>
                  <a:pt x="11812" y="2700"/>
                  <a:pt x="11812" y="2700"/>
                </a:cubicBezTo>
                <a:cubicBezTo>
                  <a:pt x="11812" y="7088"/>
                  <a:pt x="11812" y="7088"/>
                  <a:pt x="11812" y="7088"/>
                </a:cubicBezTo>
                <a:cubicBezTo>
                  <a:pt x="15525" y="9788"/>
                  <a:pt x="15525" y="9788"/>
                  <a:pt x="15525" y="9788"/>
                </a:cubicBezTo>
                <a:lnTo>
                  <a:pt x="18900" y="7763"/>
                </a:lnTo>
                <a:close/>
                <a:moveTo>
                  <a:pt x="18900" y="14175"/>
                </a:moveTo>
                <a:cubicBezTo>
                  <a:pt x="15525" y="12150"/>
                  <a:pt x="15525" y="12150"/>
                  <a:pt x="15525" y="12150"/>
                </a:cubicBezTo>
                <a:cubicBezTo>
                  <a:pt x="11812" y="14850"/>
                  <a:pt x="11812" y="14850"/>
                  <a:pt x="11812" y="14850"/>
                </a:cubicBezTo>
                <a:cubicBezTo>
                  <a:pt x="11812" y="18900"/>
                  <a:pt x="11812" y="18900"/>
                  <a:pt x="11812" y="18900"/>
                </a:cubicBezTo>
                <a:lnTo>
                  <a:pt x="18900" y="14175"/>
                </a:lnTo>
                <a:close/>
                <a:moveTo>
                  <a:pt x="19575" y="12487"/>
                </a:moveTo>
                <a:cubicBezTo>
                  <a:pt x="19575" y="9450"/>
                  <a:pt x="19575" y="9450"/>
                  <a:pt x="19575" y="9450"/>
                </a:cubicBezTo>
                <a:cubicBezTo>
                  <a:pt x="17212" y="10800"/>
                  <a:pt x="17212" y="10800"/>
                  <a:pt x="17212" y="10800"/>
                </a:cubicBezTo>
                <a:lnTo>
                  <a:pt x="19575" y="12487"/>
                </a:lnTo>
                <a:close/>
              </a:path>
            </a:pathLst>
          </a:custGeom>
          <a:solidFill>
            <a:schemeClr val="accent3">
              <a:hueOff val="-11250001"/>
              <a:satOff val="-14502"/>
              <a:lumOff val="5761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886" name="Freeform: Shape 34"/>
          <p:cNvSpPr/>
          <p:nvPr/>
        </p:nvSpPr>
        <p:spPr>
          <a:xfrm>
            <a:off x="6533250" y="3181682"/>
            <a:ext cx="403472" cy="315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736"/>
                </a:moveTo>
                <a:cubicBezTo>
                  <a:pt x="21600" y="21168"/>
                  <a:pt x="21262" y="21600"/>
                  <a:pt x="20587" y="21600"/>
                </a:cubicBezTo>
                <a:cubicBezTo>
                  <a:pt x="675" y="21600"/>
                  <a:pt x="675" y="21600"/>
                  <a:pt x="675" y="21600"/>
                </a:cubicBezTo>
                <a:cubicBezTo>
                  <a:pt x="338" y="21600"/>
                  <a:pt x="0" y="21168"/>
                  <a:pt x="0" y="20736"/>
                </a:cubicBezTo>
                <a:cubicBezTo>
                  <a:pt x="0" y="18576"/>
                  <a:pt x="0" y="18576"/>
                  <a:pt x="0" y="18576"/>
                </a:cubicBezTo>
                <a:cubicBezTo>
                  <a:pt x="0" y="18144"/>
                  <a:pt x="338" y="17712"/>
                  <a:pt x="675" y="17712"/>
                </a:cubicBezTo>
                <a:cubicBezTo>
                  <a:pt x="20587" y="17712"/>
                  <a:pt x="20587" y="17712"/>
                  <a:pt x="20587" y="17712"/>
                </a:cubicBezTo>
                <a:cubicBezTo>
                  <a:pt x="21262" y="17712"/>
                  <a:pt x="21600" y="18144"/>
                  <a:pt x="21600" y="18576"/>
                </a:cubicBezTo>
                <a:lnTo>
                  <a:pt x="21600" y="20736"/>
                </a:lnTo>
                <a:close/>
                <a:moveTo>
                  <a:pt x="19912" y="8640"/>
                </a:moveTo>
                <a:cubicBezTo>
                  <a:pt x="19912" y="9504"/>
                  <a:pt x="19575" y="9936"/>
                  <a:pt x="19237" y="9936"/>
                </a:cubicBezTo>
                <a:cubicBezTo>
                  <a:pt x="2363" y="9936"/>
                  <a:pt x="2363" y="9936"/>
                  <a:pt x="2363" y="9936"/>
                </a:cubicBezTo>
                <a:cubicBezTo>
                  <a:pt x="1688" y="9936"/>
                  <a:pt x="1350" y="9504"/>
                  <a:pt x="1350" y="8640"/>
                </a:cubicBezTo>
                <a:cubicBezTo>
                  <a:pt x="1350" y="6912"/>
                  <a:pt x="1350" y="6912"/>
                  <a:pt x="1350" y="6912"/>
                </a:cubicBezTo>
                <a:cubicBezTo>
                  <a:pt x="1350" y="6048"/>
                  <a:pt x="1688" y="5616"/>
                  <a:pt x="2363" y="5616"/>
                </a:cubicBezTo>
                <a:cubicBezTo>
                  <a:pt x="19237" y="5616"/>
                  <a:pt x="19237" y="5616"/>
                  <a:pt x="19237" y="5616"/>
                </a:cubicBezTo>
                <a:cubicBezTo>
                  <a:pt x="19575" y="5616"/>
                  <a:pt x="19912" y="6048"/>
                  <a:pt x="19912" y="6912"/>
                </a:cubicBezTo>
                <a:lnTo>
                  <a:pt x="19912" y="8640"/>
                </a:lnTo>
                <a:close/>
                <a:moveTo>
                  <a:pt x="16875" y="14688"/>
                </a:moveTo>
                <a:cubicBezTo>
                  <a:pt x="16875" y="15120"/>
                  <a:pt x="16537" y="15552"/>
                  <a:pt x="16200" y="15552"/>
                </a:cubicBezTo>
                <a:cubicBezTo>
                  <a:pt x="5400" y="15552"/>
                  <a:pt x="5400" y="15552"/>
                  <a:pt x="5400" y="15552"/>
                </a:cubicBezTo>
                <a:cubicBezTo>
                  <a:pt x="5063" y="15552"/>
                  <a:pt x="4388" y="15120"/>
                  <a:pt x="4388" y="14688"/>
                </a:cubicBezTo>
                <a:cubicBezTo>
                  <a:pt x="4388" y="12528"/>
                  <a:pt x="4388" y="12528"/>
                  <a:pt x="4388" y="12528"/>
                </a:cubicBezTo>
                <a:cubicBezTo>
                  <a:pt x="4388" y="12096"/>
                  <a:pt x="5063" y="11664"/>
                  <a:pt x="5400" y="11664"/>
                </a:cubicBezTo>
                <a:cubicBezTo>
                  <a:pt x="16200" y="11664"/>
                  <a:pt x="16200" y="11664"/>
                  <a:pt x="16200" y="11664"/>
                </a:cubicBezTo>
                <a:cubicBezTo>
                  <a:pt x="16537" y="11664"/>
                  <a:pt x="16875" y="12096"/>
                  <a:pt x="16875" y="12528"/>
                </a:cubicBezTo>
                <a:lnTo>
                  <a:pt x="16875" y="14688"/>
                </a:lnTo>
                <a:close/>
                <a:moveTo>
                  <a:pt x="15187" y="3024"/>
                </a:moveTo>
                <a:cubicBezTo>
                  <a:pt x="15187" y="3456"/>
                  <a:pt x="14850" y="3888"/>
                  <a:pt x="14512" y="3888"/>
                </a:cubicBezTo>
                <a:cubicBezTo>
                  <a:pt x="6750" y="3888"/>
                  <a:pt x="6750" y="3888"/>
                  <a:pt x="6750" y="3888"/>
                </a:cubicBezTo>
                <a:cubicBezTo>
                  <a:pt x="6413" y="3888"/>
                  <a:pt x="6075" y="3456"/>
                  <a:pt x="6075" y="3024"/>
                </a:cubicBezTo>
                <a:cubicBezTo>
                  <a:pt x="6075" y="864"/>
                  <a:pt x="6075" y="864"/>
                  <a:pt x="6075" y="864"/>
                </a:cubicBezTo>
                <a:cubicBezTo>
                  <a:pt x="6075" y="432"/>
                  <a:pt x="6413" y="0"/>
                  <a:pt x="6750" y="0"/>
                </a:cubicBezTo>
                <a:cubicBezTo>
                  <a:pt x="14512" y="0"/>
                  <a:pt x="14512" y="0"/>
                  <a:pt x="14512" y="0"/>
                </a:cubicBezTo>
                <a:cubicBezTo>
                  <a:pt x="14850" y="0"/>
                  <a:pt x="15187" y="432"/>
                  <a:pt x="15187" y="864"/>
                </a:cubicBezTo>
                <a:lnTo>
                  <a:pt x="15187" y="3024"/>
                </a:lnTo>
                <a:close/>
              </a:path>
            </a:pathLst>
          </a:custGeom>
          <a:solidFill>
            <a:schemeClr val="accent3">
              <a:hueOff val="-11250001"/>
              <a:satOff val="-14502"/>
              <a:lumOff val="5761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889" name="Group 35"/>
          <p:cNvGrpSpPr/>
          <p:nvPr/>
        </p:nvGrpSpPr>
        <p:grpSpPr>
          <a:xfrm>
            <a:off x="1187125" y="1588023"/>
            <a:ext cx="2549183" cy="1082519"/>
            <a:chOff x="0" y="0"/>
            <a:chExt cx="2549181" cy="1082518"/>
          </a:xfrm>
        </p:grpSpPr>
        <p:sp>
          <p:nvSpPr>
            <p:cNvPr id="887" name="TextBox 36"/>
            <p:cNvSpPr txBox="1"/>
            <p:nvPr/>
          </p:nvSpPr>
          <p:spPr>
            <a:xfrm>
              <a:off x="658640" y="-1"/>
              <a:ext cx="1231901" cy="3882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b">
              <a:normAutofit/>
            </a:bodyPr>
            <a:lstStyle>
              <a:lvl1pPr algn="ctr">
                <a:defRPr sz="1600" b="1">
                  <a:solidFill>
                    <a:schemeClr val="accent1"/>
                  </a:solidFill>
                  <a:latin typeface="方正静蕾简体"/>
                  <a:ea typeface="方正静蕾简体"/>
                  <a:cs typeface="方正静蕾简体"/>
                  <a:sym typeface="方正静蕾简体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  <a:t>标题文本预设</a:t>
              </a:r>
              <a:endParaRPr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  <p:sp>
          <p:nvSpPr>
            <p:cNvPr id="888" name="TextBox 37"/>
            <p:cNvSpPr txBox="1"/>
            <p:nvPr/>
          </p:nvSpPr>
          <p:spPr>
            <a:xfrm>
              <a:off x="-1" y="388225"/>
              <a:ext cx="2549183" cy="694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/>
            <a:p>
              <a:pPr algn="ctr">
                <a:lnSpc>
                  <a:spcPct val="120000"/>
                </a:lnSpc>
                <a:defRPr sz="1000"/>
              </a:pPr>
              <a: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  <a:t>此部分内容作为文字排版占位显示 </a:t>
              </a:r>
              <a:b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</a:br>
              <a: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  <a:t>（建议使用主题字体）</a:t>
              </a:r>
              <a:endParaRPr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</p:grpSp>
      <p:grpSp>
        <p:nvGrpSpPr>
          <p:cNvPr id="892" name="Group 38"/>
          <p:cNvGrpSpPr/>
          <p:nvPr/>
        </p:nvGrpSpPr>
        <p:grpSpPr>
          <a:xfrm>
            <a:off x="1108950" y="4392688"/>
            <a:ext cx="2549182" cy="1082519"/>
            <a:chOff x="0" y="0"/>
            <a:chExt cx="2549181" cy="1082518"/>
          </a:xfrm>
        </p:grpSpPr>
        <p:sp>
          <p:nvSpPr>
            <p:cNvPr id="890" name="TextBox 39"/>
            <p:cNvSpPr txBox="1"/>
            <p:nvPr/>
          </p:nvSpPr>
          <p:spPr>
            <a:xfrm>
              <a:off x="658640" y="-1"/>
              <a:ext cx="1231901" cy="3882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b">
              <a:normAutofit/>
            </a:bodyPr>
            <a:lstStyle>
              <a:lvl1pPr algn="ctr">
                <a:defRPr sz="1600" b="1">
                  <a:solidFill>
                    <a:schemeClr val="accent1"/>
                  </a:solidFill>
                  <a:latin typeface="方正静蕾简体"/>
                  <a:ea typeface="方正静蕾简体"/>
                  <a:cs typeface="方正静蕾简体"/>
                  <a:sym typeface="方正静蕾简体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  <a:t>标题文本预设</a:t>
              </a:r>
              <a:endParaRPr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  <p:sp>
          <p:nvSpPr>
            <p:cNvPr id="891" name="TextBox 40"/>
            <p:cNvSpPr txBox="1"/>
            <p:nvPr/>
          </p:nvSpPr>
          <p:spPr>
            <a:xfrm>
              <a:off x="-1" y="388225"/>
              <a:ext cx="2549183" cy="694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/>
            <a:p>
              <a:pPr algn="ctr">
                <a:lnSpc>
                  <a:spcPct val="120000"/>
                </a:lnSpc>
                <a:defRPr sz="1000"/>
              </a:pPr>
              <a: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  <a:t>此部分内容作为文字排版占位显示 </a:t>
              </a:r>
              <a:b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</a:br>
              <a: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  <a:t>（建议使用主题字体）</a:t>
              </a:r>
              <a:endParaRPr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</p:grpSp>
      <p:grpSp>
        <p:nvGrpSpPr>
          <p:cNvPr id="895" name="Group 41"/>
          <p:cNvGrpSpPr/>
          <p:nvPr/>
        </p:nvGrpSpPr>
        <p:grpSpPr>
          <a:xfrm>
            <a:off x="8329469" y="1535761"/>
            <a:ext cx="2549182" cy="1082519"/>
            <a:chOff x="0" y="0"/>
            <a:chExt cx="2549181" cy="1082518"/>
          </a:xfrm>
        </p:grpSpPr>
        <p:sp>
          <p:nvSpPr>
            <p:cNvPr id="893" name="TextBox 42"/>
            <p:cNvSpPr txBox="1"/>
            <p:nvPr/>
          </p:nvSpPr>
          <p:spPr>
            <a:xfrm>
              <a:off x="658640" y="-1"/>
              <a:ext cx="1231901" cy="3882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b">
              <a:normAutofit/>
            </a:bodyPr>
            <a:lstStyle>
              <a:lvl1pPr algn="ctr">
                <a:defRPr sz="1600" b="1">
                  <a:solidFill>
                    <a:schemeClr val="accent2"/>
                  </a:solidFill>
                  <a:latin typeface="方正静蕾简体"/>
                  <a:ea typeface="方正静蕾简体"/>
                  <a:cs typeface="方正静蕾简体"/>
                  <a:sym typeface="方正静蕾简体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  <a:t>标题文本预设</a:t>
              </a:r>
              <a:endParaRPr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  <p:sp>
          <p:nvSpPr>
            <p:cNvPr id="894" name="TextBox 43"/>
            <p:cNvSpPr txBox="1"/>
            <p:nvPr/>
          </p:nvSpPr>
          <p:spPr>
            <a:xfrm>
              <a:off x="-1" y="388225"/>
              <a:ext cx="2549183" cy="694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/>
            <a:p>
              <a:pPr algn="ctr">
                <a:lnSpc>
                  <a:spcPct val="120000"/>
                </a:lnSpc>
                <a:defRPr sz="1000"/>
              </a:pPr>
              <a: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  <a:t>此部分内容作为文字排版占位显示 </a:t>
              </a:r>
              <a:b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</a:br>
              <a: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  <a:t>（建议使用主题字体）</a:t>
              </a:r>
              <a:endParaRPr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</p:grpSp>
      <p:grpSp>
        <p:nvGrpSpPr>
          <p:cNvPr id="898" name="Group 44"/>
          <p:cNvGrpSpPr/>
          <p:nvPr/>
        </p:nvGrpSpPr>
        <p:grpSpPr>
          <a:xfrm>
            <a:off x="8344181" y="4371183"/>
            <a:ext cx="2549182" cy="1082519"/>
            <a:chOff x="0" y="0"/>
            <a:chExt cx="2549181" cy="1082518"/>
          </a:xfrm>
        </p:grpSpPr>
        <p:sp>
          <p:nvSpPr>
            <p:cNvPr id="896" name="TextBox 45"/>
            <p:cNvSpPr txBox="1"/>
            <p:nvPr/>
          </p:nvSpPr>
          <p:spPr>
            <a:xfrm>
              <a:off x="658640" y="-1"/>
              <a:ext cx="1231901" cy="3882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b">
              <a:normAutofit/>
            </a:bodyPr>
            <a:lstStyle>
              <a:lvl1pPr algn="ctr">
                <a:defRPr sz="1600" b="1">
                  <a:solidFill>
                    <a:schemeClr val="accent4"/>
                  </a:solidFill>
                  <a:latin typeface="方正静蕾简体"/>
                  <a:ea typeface="方正静蕾简体"/>
                  <a:cs typeface="方正静蕾简体"/>
                  <a:sym typeface="方正静蕾简体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  <a:t>标题文本预设</a:t>
              </a:r>
              <a:endParaRPr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  <p:sp>
          <p:nvSpPr>
            <p:cNvPr id="897" name="TextBox 46"/>
            <p:cNvSpPr txBox="1"/>
            <p:nvPr/>
          </p:nvSpPr>
          <p:spPr>
            <a:xfrm>
              <a:off x="-1" y="388225"/>
              <a:ext cx="2549183" cy="694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/>
            <a:p>
              <a:pPr algn="ctr">
                <a:lnSpc>
                  <a:spcPct val="120000"/>
                </a:lnSpc>
                <a:defRPr sz="1000"/>
              </a:pPr>
              <a: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  <a:t>此部分内容作为文字排版占位显示 </a:t>
              </a:r>
              <a:b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</a:br>
              <a: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  <a:t>（建议使用主题字体）</a:t>
              </a:r>
              <a:endParaRPr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</p:grpSp>
      <p:sp>
        <p:nvSpPr>
          <p:cNvPr id="899" name="Title 6"/>
          <p:cNvSpPr txBox="1"/>
          <p:nvPr/>
        </p:nvSpPr>
        <p:spPr>
          <a:xfrm>
            <a:off x="2336800" y="356627"/>
            <a:ext cx="7518400" cy="4713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algn="ctr" defTabSz="603250">
              <a:lnSpc>
                <a:spcPct val="72000"/>
              </a:lnSpc>
              <a:defRPr sz="2180">
                <a:solidFill>
                  <a:schemeClr val="accent1"/>
                </a:solidFill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方正静蕾简体"/>
                <a:sym typeface="方正静蕾简体"/>
              </a:rPr>
              <a:t>项目进度计划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方正静蕾简体"/>
              <a:sym typeface="方正静蕾简体"/>
            </a:endParaRPr>
          </a:p>
        </p:txBody>
      </p:sp>
      <p:sp>
        <p:nvSpPr>
          <p:cNvPr id="900" name="Text Placeholder 7"/>
          <p:cNvSpPr txBox="1"/>
          <p:nvPr/>
        </p:nvSpPr>
        <p:spPr>
          <a:xfrm>
            <a:off x="3352800" y="825949"/>
            <a:ext cx="5486400" cy="42354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28600" indent="-228600" algn="ctr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/>
              <a:buChar char="•"/>
              <a:defRPr sz="2400">
                <a:solidFill>
                  <a:schemeClr val="accent1"/>
                </a:solidFill>
              </a:defRPr>
            </a:lvl1pPr>
          </a:lstStyle>
          <a:p>
            <a:pPr marL="0" indent="0">
              <a:buNone/>
            </a:pPr>
            <a:r>
              <a:rPr lang="zh-CN" altLang="en-US"/>
              <a:t>甘特图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30" y="1628775"/>
            <a:ext cx="12103735" cy="4154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ags/tag10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ags/tag11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ags/tag12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ags/tag13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ags/tag14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ags/tag15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ags/tag16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ags/tag17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ags/tag18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ags/tag19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ags/tag2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ags/tag20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ags/tag21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ags/tag22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ags/tag23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ags/tag24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ags/tag25.xml><?xml version="1.0" encoding="utf-8"?>
<p:tagLst xmlns:p="http://schemas.openxmlformats.org/presentationml/2006/main">
  <p:tag name="KSO_WM_DIAGRAM_VIRTUALLY_FRAME" val="{&quot;height&quot;:213.51338582677164,&quot;left&quot;:399.95448818897637,&quot;top&quot;:216.14543307086615,&quot;width&quot;:423.13047244094486}"/>
</p:tagLst>
</file>

<file path=ppt/tags/tag26.xml><?xml version="1.0" encoding="utf-8"?>
<p:tagLst xmlns:p="http://schemas.openxmlformats.org/presentationml/2006/main">
  <p:tag name="KSO_WM_DIAGRAM_VIRTUALLY_FRAME" val="{&quot;height&quot;:213.51338582677164,&quot;left&quot;:399.95448818897637,&quot;top&quot;:216.14543307086615,&quot;width&quot;:423.13047244094486}"/>
</p:tagLst>
</file>

<file path=ppt/tags/tag27.xml><?xml version="1.0" encoding="utf-8"?>
<p:tagLst xmlns:p="http://schemas.openxmlformats.org/presentationml/2006/main">
  <p:tag name="KSO_WM_DIAGRAM_VIRTUALLY_FRAME" val="{&quot;height&quot;:213.51338582677164,&quot;left&quot;:399.95448818897637,&quot;top&quot;:216.14543307086615,&quot;width&quot;:423.13047244094486}"/>
</p:tagLst>
</file>

<file path=ppt/tags/tag28.xml><?xml version="1.0" encoding="utf-8"?>
<p:tagLst xmlns:p="http://schemas.openxmlformats.org/presentationml/2006/main">
  <p:tag name="KSO_WM_DIAGRAM_VIRTUALLY_FRAME" val="{&quot;height&quot;:213.51338582677164,&quot;left&quot;:399.95448818897637,&quot;top&quot;:216.14543307086615,&quot;width&quot;:423.13047244094486}"/>
</p:tagLst>
</file>

<file path=ppt/tags/tag29.xml><?xml version="1.0" encoding="utf-8"?>
<p:tagLst xmlns:p="http://schemas.openxmlformats.org/presentationml/2006/main">
  <p:tag name="KSO_WM_DIAGRAM_VIRTUALLY_FRAME" val="{&quot;height&quot;:213.51338582677164,&quot;left&quot;:399.95448818897637,&quot;top&quot;:216.14543307086615,&quot;width&quot;:423.13047244094486}"/>
</p:tagLst>
</file>

<file path=ppt/tags/tag3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ags/tag30.xml><?xml version="1.0" encoding="utf-8"?>
<p:tagLst xmlns:p="http://schemas.openxmlformats.org/presentationml/2006/main">
  <p:tag name="KSO_WM_DIAGRAM_VIRTUALLY_FRAME" val="{&quot;height&quot;:213.51338582677164,&quot;left&quot;:399.95448818897637,&quot;top&quot;:216.14543307086615,&quot;width&quot;:423.13047244094486}"/>
</p:tagLst>
</file>

<file path=ppt/tags/tag31.xml><?xml version="1.0" encoding="utf-8"?>
<p:tagLst xmlns:p="http://schemas.openxmlformats.org/presentationml/2006/main">
  <p:tag name="KSO_WM_DIAGRAM_VIRTUALLY_FRAME" val="{&quot;height&quot;:213.51338582677164,&quot;left&quot;:399.95448818897637,&quot;top&quot;:216.14543307086615,&quot;width&quot;:423.13047244094486}"/>
</p:tagLst>
</file>

<file path=ppt/tags/tag32.xml><?xml version="1.0" encoding="utf-8"?>
<p:tagLst xmlns:p="http://schemas.openxmlformats.org/presentationml/2006/main">
  <p:tag name="KSO_WM_DIAGRAM_VIRTUALLY_FRAME" val="{&quot;height&quot;:213.51338582677164,&quot;left&quot;:399.95448818897637,&quot;top&quot;:216.14543307086615,&quot;width&quot;:423.13047244094486}"/>
</p:tagLst>
</file>

<file path=ppt/tags/tag33.xml><?xml version="1.0" encoding="utf-8"?>
<p:tagLst xmlns:p="http://schemas.openxmlformats.org/presentationml/2006/main">
  <p:tag name="KSO_WM_DIAGRAM_VIRTUALLY_FRAME" val="{&quot;height&quot;:213.51338582677164,&quot;left&quot;:399.95448818897637,&quot;top&quot;:216.14543307086615,&quot;width&quot;:423.13047244094486}"/>
</p:tagLst>
</file>

<file path=ppt/tags/tag34.xml><?xml version="1.0" encoding="utf-8"?>
<p:tagLst xmlns:p="http://schemas.openxmlformats.org/presentationml/2006/main">
  <p:tag name="KSO_WM_DIAGRAM_VIRTUALLY_FRAME" val="{&quot;height&quot;:213.51338582677164,&quot;left&quot;:399.95448818897637,&quot;top&quot;:216.14543307086615,&quot;width&quot;:423.13047244094486}"/>
</p:tagLst>
</file>

<file path=ppt/tags/tag35.xml><?xml version="1.0" encoding="utf-8"?>
<p:tagLst xmlns:p="http://schemas.openxmlformats.org/presentationml/2006/main">
  <p:tag name="KSO_WM_DIAGRAM_VIRTUALLY_FRAME" val="{&quot;height&quot;:213.51338582677164,&quot;left&quot;:399.95448818897637,&quot;top&quot;:216.14543307086615,&quot;width&quot;:423.13047244094486}"/>
</p:tagLst>
</file>

<file path=ppt/tags/tag36.xml><?xml version="1.0" encoding="utf-8"?>
<p:tagLst xmlns:p="http://schemas.openxmlformats.org/presentationml/2006/main">
  <p:tag name="KSO_WM_DIAGRAM_VIRTUALLY_FRAME" val="{&quot;height&quot;:213.51338582677164,&quot;left&quot;:399.95448818897637,&quot;top&quot;:216.14543307086615,&quot;width&quot;:423.13047244094486}"/>
</p:tagLst>
</file>

<file path=ppt/tags/tag37.xml><?xml version="1.0" encoding="utf-8"?>
<p:tagLst xmlns:p="http://schemas.openxmlformats.org/presentationml/2006/main">
  <p:tag name="KSO_WM_DIAGRAM_VIRTUALLY_FRAME" val="{&quot;height&quot;:213.51338582677164,&quot;left&quot;:399.95448818897637,&quot;top&quot;:216.14543307086615,&quot;width&quot;:423.13047244094486}"/>
</p:tagLst>
</file>

<file path=ppt/tags/tag38.xml><?xml version="1.0" encoding="utf-8"?>
<p:tagLst xmlns:p="http://schemas.openxmlformats.org/presentationml/2006/main">
  <p:tag name="KSO_WM_DIAGRAM_VIRTUALLY_FRAME" val="{&quot;height&quot;:213.51338582677164,&quot;left&quot;:399.95448818897637,&quot;top&quot;:216.14543307086615,&quot;width&quot;:423.13047244094486}"/>
</p:tagLst>
</file>

<file path=ppt/tags/tag39.xml><?xml version="1.0" encoding="utf-8"?>
<p:tagLst xmlns:p="http://schemas.openxmlformats.org/presentationml/2006/main">
  <p:tag name="KSO_WM_DIAGRAM_VIRTUALLY_FRAME" val="{&quot;height&quot;:213.51338582677164,&quot;left&quot;:399.95448818897637,&quot;top&quot;:216.14543307086615,&quot;width&quot;:423.13047244094486}"/>
</p:tagLst>
</file>

<file path=ppt/tags/tag4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ags/tag40.xml><?xml version="1.0" encoding="utf-8"?>
<p:tagLst xmlns:p="http://schemas.openxmlformats.org/presentationml/2006/main">
  <p:tag name="KSO_WM_DIAGRAM_VIRTUALLY_FRAME" val="{&quot;height&quot;:213.51338582677164,&quot;left&quot;:399.95448818897637,&quot;top&quot;:216.14543307086615,&quot;width&quot;:423.13047244094486}"/>
</p:tagLst>
</file>

<file path=ppt/tags/tag41.xml><?xml version="1.0" encoding="utf-8"?>
<p:tagLst xmlns:p="http://schemas.openxmlformats.org/presentationml/2006/main">
  <p:tag name="KSO_WM_DIAGRAM_VIRTUALLY_FRAME" val="{&quot;height&quot;:213.51338582677164,&quot;left&quot;:399.95448818897637,&quot;top&quot;:216.14543307086615,&quot;width&quot;:423.13047244094486}"/>
</p:tagLst>
</file>

<file path=ppt/tags/tag42.xml><?xml version="1.0" encoding="utf-8"?>
<p:tagLst xmlns:p="http://schemas.openxmlformats.org/presentationml/2006/main">
  <p:tag name="KSO_WM_DIAGRAM_VIRTUALLY_FRAME" val="{&quot;height&quot;:213.51338582677164,&quot;left&quot;:399.95448818897637,&quot;top&quot;:216.14543307086615,&quot;width&quot;:423.13047244094486}"/>
</p:tagLst>
</file>

<file path=ppt/tags/tag43.xml><?xml version="1.0" encoding="utf-8"?>
<p:tagLst xmlns:p="http://schemas.openxmlformats.org/presentationml/2006/main">
  <p:tag name="KSO_WM_DIAGRAM_VIRTUALLY_FRAME" val="{&quot;height&quot;:361.3175590551181,&quot;left&quot;:183.45842519685038,&quot;top&quot;:97.06732283464567,&quot;width&quot;:593.0832283464567}"/>
</p:tagLst>
</file>

<file path=ppt/tags/tag44.xml><?xml version="1.0" encoding="utf-8"?>
<p:tagLst xmlns:p="http://schemas.openxmlformats.org/presentationml/2006/main">
  <p:tag name="KSO_WM_DIAGRAM_VIRTUALLY_FRAME" val="{&quot;height&quot;:361.3175590551181,&quot;left&quot;:183.45842519685038,&quot;top&quot;:97.06732283464567,&quot;width&quot;:593.0832283464567}"/>
</p:tagLst>
</file>

<file path=ppt/tags/tag45.xml><?xml version="1.0" encoding="utf-8"?>
<p:tagLst xmlns:p="http://schemas.openxmlformats.org/presentationml/2006/main">
  <p:tag name="KSO_WM_DIAGRAM_VIRTUALLY_FRAME" val="{&quot;height&quot;:361.3175590551181,&quot;left&quot;:183.45842519685038,&quot;top&quot;:97.06732283464567,&quot;width&quot;:593.0832283464567}"/>
</p:tagLst>
</file>

<file path=ppt/tags/tag46.xml><?xml version="1.0" encoding="utf-8"?>
<p:tagLst xmlns:p="http://schemas.openxmlformats.org/presentationml/2006/main">
  <p:tag name="KSO_WM_DIAGRAM_VIRTUALLY_FRAME" val="{&quot;height&quot;:361.3175590551181,&quot;left&quot;:183.45842519685038,&quot;top&quot;:97.06732283464567,&quot;width&quot;:593.0832283464567}"/>
</p:tagLst>
</file>

<file path=ppt/tags/tag47.xml><?xml version="1.0" encoding="utf-8"?>
<p:tagLst xmlns:p="http://schemas.openxmlformats.org/presentationml/2006/main">
  <p:tag name="KSO_WM_DIAGRAM_VIRTUALLY_FRAME" val="{&quot;height&quot;:361.3175590551181,&quot;left&quot;:183.45842519685038,&quot;top&quot;:97.06732283464567,&quot;width&quot;:593.0832283464567}"/>
</p:tagLst>
</file>

<file path=ppt/tags/tag48.xml><?xml version="1.0" encoding="utf-8"?>
<p:tagLst xmlns:p="http://schemas.openxmlformats.org/presentationml/2006/main">
  <p:tag name="KSO_WM_DIAGRAM_VIRTUALLY_FRAME" val="{&quot;height&quot;:361.3175590551181,&quot;left&quot;:183.45842519685038,&quot;top&quot;:97.06732283464567,&quot;width&quot;:593.0832283464567}"/>
</p:tagLst>
</file>

<file path=ppt/tags/tag49.xml><?xml version="1.0" encoding="utf-8"?>
<p:tagLst xmlns:p="http://schemas.openxmlformats.org/presentationml/2006/main">
  <p:tag name="KSO_WM_DIAGRAM_VIRTUALLY_FRAME" val="{&quot;height&quot;:361.3175590551181,&quot;left&quot;:183.45842519685038,&quot;top&quot;:97.06732283464567,&quot;width&quot;:593.0832283464567}"/>
</p:tagLst>
</file>

<file path=ppt/tags/tag5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ags/tag50.xml><?xml version="1.0" encoding="utf-8"?>
<p:tagLst xmlns:p="http://schemas.openxmlformats.org/presentationml/2006/main">
  <p:tag name="TABLE_ENDDRAG_ORIGIN_RECT" val="853*398"/>
  <p:tag name="TABLE_ENDDRAG_RECT" val="57*74*853*398"/>
</p:tagLst>
</file>

<file path=ppt/tags/tag51.xml><?xml version="1.0" encoding="utf-8"?>
<p:tagLst xmlns:p="http://schemas.openxmlformats.org/presentationml/2006/main">
  <p:tag name="TABLE_ENDDRAG_ORIGIN_RECT" val="894*434"/>
  <p:tag name="TABLE_ENDDRAG_RECT" val="38*68*894*434"/>
</p:tagLst>
</file>

<file path=ppt/tags/tag52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53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54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55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56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57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58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59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6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ags/tag60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61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62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63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64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65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66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67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68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69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7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ags/tag70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71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72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73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74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75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76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77.xml><?xml version="1.0" encoding="utf-8"?>
<p:tagLst xmlns:p="http://schemas.openxmlformats.org/presentationml/2006/main">
  <p:tag name="TABLE_ENDDRAG_ORIGIN_RECT" val="805*429"/>
  <p:tag name="TABLE_ENDDRAG_RECT" val="154*86*805*429"/>
</p:tagLst>
</file>

<file path=ppt/tags/tag78.xml><?xml version="1.0" encoding="utf-8"?>
<p:tagLst xmlns:p="http://schemas.openxmlformats.org/presentationml/2006/main">
  <p:tag name="TABLE_ENDDRAG_ORIGIN_RECT" val="845*399"/>
  <p:tag name="TABLE_ENDDRAG_RECT" val="57*124*845*399"/>
</p:tagLst>
</file>

<file path=ppt/tags/tag79.xml><?xml version="1.0" encoding="utf-8"?>
<p:tagLst xmlns:p="http://schemas.openxmlformats.org/presentationml/2006/main">
  <p:tag name="TABLE_ENDDRAG_ORIGIN_RECT" val="824*222"/>
  <p:tag name="TABLE_ENDDRAG_RECT" val="43*116*824*222"/>
</p:tagLst>
</file>

<file path=ppt/tags/tag8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ags/tag80.xml><?xml version="1.0" encoding="utf-8"?>
<p:tagLst xmlns:p="http://schemas.openxmlformats.org/presentationml/2006/main">
  <p:tag name="COMMONDATA" val="eyJoZGlkIjoiNWU5YzQxY2E0ODUwNTMwY2E4MmM5YjAyNDc4M2Q5ZTMifQ=="/>
</p:tagLst>
</file>

<file path=ppt/tags/tag9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A5D6DD"/>
      </a:accent1>
      <a:accent2>
        <a:srgbClr val="F6E5D8"/>
      </a:accent2>
      <a:accent3>
        <a:srgbClr val="5C787C"/>
      </a:accent3>
      <a:accent4>
        <a:srgbClr val="F6E9DD"/>
      </a:accent4>
      <a:accent5>
        <a:srgbClr val="475C5F"/>
      </a:accent5>
      <a:accent6>
        <a:srgbClr val="8A827C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hueOff val="-11250001"/>
            <a:satOff val="-14502"/>
            <a:lumOff val="57615"/>
          </a:schemeClr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5D6DD"/>
      </a:accent1>
      <a:accent2>
        <a:srgbClr val="F6E5D8"/>
      </a:accent2>
      <a:accent3>
        <a:srgbClr val="5C787C"/>
      </a:accent3>
      <a:accent4>
        <a:srgbClr val="F6E9DD"/>
      </a:accent4>
      <a:accent5>
        <a:srgbClr val="475C5F"/>
      </a:accent5>
      <a:accent6>
        <a:srgbClr val="8A827C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hueOff val="-11250001"/>
            <a:satOff val="-14502"/>
            <a:lumOff val="57615"/>
          </a:schemeClr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2576</Words>
  <Application>WPS 演示</Application>
  <PresentationFormat>宽屏</PresentationFormat>
  <Paragraphs>467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Arial</vt:lpstr>
      <vt:lpstr>Calibri Light</vt:lpstr>
      <vt:lpstr>Calibri</vt:lpstr>
      <vt:lpstr>等线</vt:lpstr>
      <vt:lpstr>方正静蕾简体</vt:lpstr>
      <vt:lpstr>AMGDT</vt:lpstr>
      <vt:lpstr>黑体</vt:lpstr>
      <vt:lpstr>Segoe UI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你好，陌路人</cp:lastModifiedBy>
  <cp:revision>8</cp:revision>
  <dcterms:created xsi:type="dcterms:W3CDTF">2025-03-16T08:10:00Z</dcterms:created>
  <dcterms:modified xsi:type="dcterms:W3CDTF">2025-03-17T00:28:40Z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7A47AA95C3A541C795A997A339ED57B4_12</vt:lpwstr>
  </property>
  <property fmtid="{D5CDD505-2E9C-101B-9397-08002B2CF9AE}" pid="3" name="KSOProductBuildVer">
    <vt:lpwstr>2052-12.1.0.16120</vt:lpwstr>
  </property>
</Properties>
</file>