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307" r:id="rId31"/>
    <p:sldId id="28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21"/>
    <a:srgbClr val="E2AC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2235" autoAdjust="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61B7-4183-3C6F-BC05-A99B20CBA82E}"/>
              </a:ext>
            </a:extLst>
          </p:cNvPr>
          <p:cNvSpPr txBox="1"/>
          <p:nvPr/>
        </p:nvSpPr>
        <p:spPr>
          <a:xfrm rot="2905673">
            <a:off x="245326" y="4578425"/>
            <a:ext cx="6367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https://yyechan0602.github.io/docker/Command/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10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8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80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13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8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3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30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10" y="5153816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8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9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9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52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43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81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81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6003" y="369003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6003" y="369003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7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7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502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31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31" y="785095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5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81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7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62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5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5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7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3" y="874393"/>
                <a:ext cx="3816358" cy="358164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90"/>
                <a:ext cx="3817080" cy="219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406" y="1246869"/>
                <a:ext cx="2454843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31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4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3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5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60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9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90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8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5" y="5376266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62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5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5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5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6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2930904" y="2364988"/>
            <a:ext cx="2334175" cy="1800000"/>
            <a:chOff x="4512441" y="1933738"/>
            <a:chExt cx="2334175" cy="1800000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6616" y="1933738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4512441" y="2296486"/>
              <a:ext cx="94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 Port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87378" y="2727736"/>
            <a:ext cx="12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601156" y="2912402"/>
            <a:ext cx="323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439040" y="24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2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지속적인 개선 단색으로 채워진">
            <a:extLst>
              <a:ext uri="{FF2B5EF4-FFF2-40B4-BE49-F238E27FC236}">
                <a16:creationId xmlns:a16="http://schemas.microsoft.com/office/drawing/2014/main" id="{156A0305-C306-211D-6F73-96989799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34" y="2226509"/>
            <a:ext cx="180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3124755" y="2933714"/>
            <a:ext cx="9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4284594" y="3151676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3001131" y="2092003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r>
              <a:rPr lang="en-US" altLang="ko-KR" dirty="0" err="1"/>
              <a:t>PortNum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07C66-AE09-E628-1AE5-B04CBEDD8C47}"/>
              </a:ext>
            </a:extLst>
          </p:cNvPr>
          <p:cNvSpPr txBox="1"/>
          <p:nvPr/>
        </p:nvSpPr>
        <p:spPr>
          <a:xfrm>
            <a:off x="4975813" y="2092003"/>
            <a:ext cx="112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 err="1"/>
              <a:t>PortNum</a:t>
            </a:r>
            <a:endParaRPr lang="ko-KR" altLang="en-US" dirty="0"/>
          </a:p>
        </p:txBody>
      </p:sp>
      <p:pic>
        <p:nvPicPr>
          <p:cNvPr id="9" name="그래픽 8" descr="지속적인 개선 윤곽선">
            <a:extLst>
              <a:ext uri="{FF2B5EF4-FFF2-40B4-BE49-F238E27FC236}">
                <a16:creationId xmlns:a16="http://schemas.microsoft.com/office/drawing/2014/main" id="{275E2D1B-13CC-3611-A04F-1E0C9D1EC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616" y="2251676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8AFE38-795B-7BE6-1873-18F6718034B8}"/>
              </a:ext>
            </a:extLst>
          </p:cNvPr>
          <p:cNvSpPr txBox="1"/>
          <p:nvPr/>
        </p:nvSpPr>
        <p:spPr>
          <a:xfrm>
            <a:off x="4941156" y="2941843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3" y="2335566"/>
            <a:ext cx="2612821" cy="1800000"/>
            <a:chOff x="4575540" y="1904316"/>
            <a:chExt cx="2612821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0" y="2157738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5E8C3-0758-4AE5-E7BE-257D5CF0E692}"/>
                </a:ext>
              </a:extLst>
            </p:cNvPr>
            <p:cNvSpPr txBox="1"/>
            <p:nvPr/>
          </p:nvSpPr>
          <p:spPr>
            <a:xfrm>
              <a:off x="4575540" y="3219566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431030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754194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246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F45-CD3A-E846-27C4-824698D3A7A0}"/>
              </a:ext>
            </a:extLst>
          </p:cNvPr>
          <p:cNvSpPr txBox="1"/>
          <p:nvPr/>
        </p:nvSpPr>
        <p:spPr>
          <a:xfrm>
            <a:off x="795744" y="3489236"/>
            <a:ext cx="15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262965-F027-722C-FDF1-85ADCF5A3850}"/>
              </a:ext>
            </a:extLst>
          </p:cNvPr>
          <p:cNvCxnSpPr>
            <a:cxnSpLocks/>
          </p:cNvCxnSpPr>
          <p:nvPr/>
        </p:nvCxnSpPr>
        <p:spPr>
          <a:xfrm flipV="1">
            <a:off x="2439040" y="3812401"/>
            <a:ext cx="4353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AE3ED-6AF8-7A7D-EEDA-800F2BA97748}"/>
              </a:ext>
            </a:extLst>
          </p:cNvPr>
          <p:cNvSpPr txBox="1"/>
          <p:nvPr/>
        </p:nvSpPr>
        <p:spPr>
          <a:xfrm>
            <a:off x="2099914" y="3218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연결 실패</a:t>
            </a:r>
          </a:p>
        </p:txBody>
      </p:sp>
    </p:spTree>
    <p:extLst>
      <p:ext uri="{BB962C8B-B14F-4D97-AF65-F5344CB8AC3E}">
        <p14:creationId xmlns:p14="http://schemas.microsoft.com/office/powerpoint/2010/main" val="18242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338D219-616E-CECD-0C07-A13664BADFB3}"/>
              </a:ext>
            </a:extLst>
          </p:cNvPr>
          <p:cNvGrpSpPr/>
          <p:nvPr/>
        </p:nvGrpSpPr>
        <p:grpSpPr>
          <a:xfrm>
            <a:off x="2148842" y="236222"/>
            <a:ext cx="7144325" cy="7612089"/>
            <a:chOff x="2148840" y="236220"/>
            <a:chExt cx="7144325" cy="761208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8788FE-C7E5-EB36-BD19-FE7054522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420" y="355600"/>
              <a:ext cx="395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511A45A-E332-9A47-1A67-E499EFBE9E0C}"/>
                </a:ext>
              </a:extLst>
            </p:cNvPr>
            <p:cNvSpPr/>
            <p:nvPr/>
          </p:nvSpPr>
          <p:spPr>
            <a:xfrm>
              <a:off x="2148840" y="245745"/>
              <a:ext cx="1592580" cy="2616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66D3DC8-8C38-0859-FB94-7B81C71CFF66}"/>
                </a:ext>
              </a:extLst>
            </p:cNvPr>
            <p:cNvSpPr/>
            <p:nvPr/>
          </p:nvSpPr>
          <p:spPr>
            <a:xfrm>
              <a:off x="4011236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F843907-D098-FD8B-65D0-B3AEFB563D51}"/>
                </a:ext>
              </a:extLst>
            </p:cNvPr>
            <p:cNvSpPr/>
            <p:nvPr/>
          </p:nvSpPr>
          <p:spPr>
            <a:xfrm>
              <a:off x="5853312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4970DC-75FF-B30C-A5FB-CC6AED13F0A8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355600"/>
              <a:ext cx="0" cy="66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62D6B3-CF7F-BDDA-E612-6DB812886C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6959600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AE3493-6D72-8EE0-3072-5F2CD55A5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5860472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836CB40-B9CA-5254-434F-8E31D09E4A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4761345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61742B1-3C7F-4F03-80B9-8289BBD3888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09450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BE00789-3CCC-6874-B3FD-947775DAA07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55600"/>
              <a:ext cx="0" cy="4050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016FCF-C05A-C01E-D8D8-DF22E95A073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39650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F288470-083B-E196-8C2D-26CE198A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666837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1B74361-E4FE-B6AC-450F-B81B97DA023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03629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6BED655-A533-02C4-9A71-56A1C51E7D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761345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E2D2E8C-9943-5316-D985-D5E2C5E41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566F543-9D90-130C-D9C1-695FD94C706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869709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E995E6D-58C0-B1DD-D1B9-72C278261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59476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3E9F8C5-58FF-344B-1CE4-DE2A4980F288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968837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EBE530-4075-A2CC-38BD-500B4F01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69389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FF5925B-33B6-76D8-8DBA-3311A6E29F31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32443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4558B04-6DC1-105A-662F-236DCC806FF2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22531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FF72C64-2AFD-DEFD-6A43-E6892997737B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12618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2AC9802-379E-9E6D-ECAB-1C7447101C6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47781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DAC0592-6A98-252D-8980-4FB08B8059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91890"/>
              <a:ext cx="0" cy="1454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F6D90C9-FEE8-7C37-1718-E6FFA1F72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116946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2103C6C-7C4F-C53E-1F11-7E7DC8DDD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75672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6151A6C-4DE7-3B9A-6709-31EF121161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66837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8C0A5B4-B44B-CB0B-7558-E92BED567E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7803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468B6E2-05E8-09AC-34E3-12BC6B07CD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0178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AEA2A2F-186D-4E8A-F84B-378EC65816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223737"/>
              <a:ext cx="0" cy="1066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74369AB-583C-F856-50C7-204F8B280B77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92108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06808BF-2AC9-33C5-F2B5-AB747B65022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55163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175E76D-2993-2CD9-9D79-7C8B22517EF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498684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503E22D-53D0-2335-D24A-DF6BEDA1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191412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0F39719-E56C-9546-C4AF-15EF1844EA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831194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474C4D2-AE4F-7B79-8F73-92D38BB407D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29054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622E8EE-D62E-014E-A63F-6A84D9F626A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73206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2354AB4-E805-FD56-44B2-EE580C0F4A1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1687"/>
              <a:ext cx="0" cy="370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428756-18DB-63AE-ADF1-71000F5F58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9894" y="58466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4D0F91B-BEFC-8D12-1176-7F688F7E766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14F2FB-CDC9-7FCE-FC82-C3049B9627EE}"/>
                </a:ext>
              </a:extLst>
            </p:cNvPr>
            <p:cNvSpPr/>
            <p:nvPr/>
          </p:nvSpPr>
          <p:spPr>
            <a:xfrm>
              <a:off x="7695388" y="23622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E8CDDC-E8CF-2256-DF3D-15746E9E2328}"/>
                </a:ext>
              </a:extLst>
            </p:cNvPr>
            <p:cNvSpPr/>
            <p:nvPr/>
          </p:nvSpPr>
          <p:spPr>
            <a:xfrm>
              <a:off x="7695388" y="60596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44AD80-4C40-FCDD-9943-1D142413E1CF}"/>
                </a:ext>
              </a:extLst>
            </p:cNvPr>
            <p:cNvSpPr/>
            <p:nvPr/>
          </p:nvSpPr>
          <p:spPr>
            <a:xfrm>
              <a:off x="7695388" y="97959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56D58C-26FD-F24D-2D06-C637420D0DB2}"/>
                </a:ext>
              </a:extLst>
            </p:cNvPr>
            <p:cNvSpPr/>
            <p:nvPr/>
          </p:nvSpPr>
          <p:spPr>
            <a:xfrm>
              <a:off x="7695388" y="13338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EFA124-1B86-17C4-7BAB-0D15B74FF173}"/>
                </a:ext>
              </a:extLst>
            </p:cNvPr>
            <p:cNvSpPr/>
            <p:nvPr/>
          </p:nvSpPr>
          <p:spPr>
            <a:xfrm>
              <a:off x="7695388" y="170363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E3F573-3A0C-1D4A-5BEB-8298EF5A67B2}"/>
                </a:ext>
              </a:extLst>
            </p:cNvPr>
            <p:cNvSpPr/>
            <p:nvPr/>
          </p:nvSpPr>
          <p:spPr>
            <a:xfrm>
              <a:off x="7695388" y="206773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F293DAF-899E-B562-D20B-03309814F395}"/>
                </a:ext>
              </a:extLst>
            </p:cNvPr>
            <p:cNvSpPr/>
            <p:nvPr/>
          </p:nvSpPr>
          <p:spPr>
            <a:xfrm>
              <a:off x="7695388" y="243748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39C5D1-D650-4738-E76B-A9F56B023CF6}"/>
                </a:ext>
              </a:extLst>
            </p:cNvPr>
            <p:cNvSpPr/>
            <p:nvPr/>
          </p:nvSpPr>
          <p:spPr>
            <a:xfrm>
              <a:off x="7695388" y="28015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1055A1-2CE9-E293-975B-B7A6B0DFE70E}"/>
                </a:ext>
              </a:extLst>
            </p:cNvPr>
            <p:cNvSpPr/>
            <p:nvPr/>
          </p:nvSpPr>
          <p:spPr>
            <a:xfrm>
              <a:off x="7695388" y="316540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31E5648-F868-963B-3C7C-5FF27564E62D}"/>
                </a:ext>
              </a:extLst>
            </p:cNvPr>
            <p:cNvSpPr/>
            <p:nvPr/>
          </p:nvSpPr>
          <p:spPr>
            <a:xfrm>
              <a:off x="7695388" y="3535149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A8C3B1C-4455-F5FA-0693-7E554ABB731C}"/>
                </a:ext>
              </a:extLst>
            </p:cNvPr>
            <p:cNvSpPr/>
            <p:nvPr/>
          </p:nvSpPr>
          <p:spPr>
            <a:xfrm>
              <a:off x="7695388" y="389925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311D83D-0296-82E0-3305-D275BBD7C7D4}"/>
                </a:ext>
              </a:extLst>
            </p:cNvPr>
            <p:cNvSpPr/>
            <p:nvPr/>
          </p:nvSpPr>
          <p:spPr>
            <a:xfrm>
              <a:off x="7695388" y="426511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C79B5D2-A987-AD15-1281-B81674079FDF}"/>
                </a:ext>
              </a:extLst>
            </p:cNvPr>
            <p:cNvSpPr/>
            <p:nvPr/>
          </p:nvSpPr>
          <p:spPr>
            <a:xfrm>
              <a:off x="7695388" y="4638742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A75863A-4F5D-BD7F-BED0-047602BE79F3}"/>
                </a:ext>
              </a:extLst>
            </p:cNvPr>
            <p:cNvSpPr/>
            <p:nvPr/>
          </p:nvSpPr>
          <p:spPr>
            <a:xfrm>
              <a:off x="7695388" y="499303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C504EE-2910-3963-EFF5-8789641AB47D}"/>
                </a:ext>
              </a:extLst>
            </p:cNvPr>
            <p:cNvSpPr/>
            <p:nvPr/>
          </p:nvSpPr>
          <p:spPr>
            <a:xfrm>
              <a:off x="7695388" y="537230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F3CF134-F1F6-3844-22AF-F015B0AE5D0A}"/>
                </a:ext>
              </a:extLst>
            </p:cNvPr>
            <p:cNvSpPr/>
            <p:nvPr/>
          </p:nvSpPr>
          <p:spPr>
            <a:xfrm>
              <a:off x="7695388" y="572688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A288F8-519B-E533-F3D6-8824429A92A1}"/>
                </a:ext>
              </a:extLst>
            </p:cNvPr>
            <p:cNvSpPr/>
            <p:nvPr/>
          </p:nvSpPr>
          <p:spPr>
            <a:xfrm>
              <a:off x="5853312" y="97959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54BA3CA-B9A6-99D9-CE1A-AD7A6250A778}"/>
                </a:ext>
              </a:extLst>
            </p:cNvPr>
            <p:cNvSpPr/>
            <p:nvPr/>
          </p:nvSpPr>
          <p:spPr>
            <a:xfrm>
              <a:off x="5853312" y="1333888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53F0507-1820-C110-4DA1-EBD9647A52B2}"/>
                </a:ext>
              </a:extLst>
            </p:cNvPr>
            <p:cNvSpPr/>
            <p:nvPr/>
          </p:nvSpPr>
          <p:spPr>
            <a:xfrm>
              <a:off x="5853312" y="6463910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DF16487-E5A7-8FD6-BB38-47D64CA3F38B}"/>
                </a:ext>
              </a:extLst>
            </p:cNvPr>
            <p:cNvSpPr/>
            <p:nvPr/>
          </p:nvSpPr>
          <p:spPr>
            <a:xfrm>
              <a:off x="5853312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C0957E-E2D4-3611-B0E0-F24DEF2095FF}"/>
                </a:ext>
              </a:extLst>
            </p:cNvPr>
            <p:cNvSpPr/>
            <p:nvPr/>
          </p:nvSpPr>
          <p:spPr>
            <a:xfrm>
              <a:off x="5853312" y="7222871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B5A2076-637E-2DE9-B24F-FD4CF622967C}"/>
                </a:ext>
              </a:extLst>
            </p:cNvPr>
            <p:cNvSpPr/>
            <p:nvPr/>
          </p:nvSpPr>
          <p:spPr>
            <a:xfrm>
              <a:off x="5853312" y="75866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6C31B6B-1595-36F5-52DD-5C0D65A652A0}"/>
                </a:ext>
              </a:extLst>
            </p:cNvPr>
            <p:cNvSpPr/>
            <p:nvPr/>
          </p:nvSpPr>
          <p:spPr>
            <a:xfrm>
              <a:off x="5853312" y="499303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3856361-FC18-FA3C-E957-C7FD8FB2B7B7}"/>
                </a:ext>
              </a:extLst>
            </p:cNvPr>
            <p:cNvSpPr/>
            <p:nvPr/>
          </p:nvSpPr>
          <p:spPr>
            <a:xfrm>
              <a:off x="5853312" y="536320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992003-E7BC-C2F0-41D3-6BC70D7C8B52}"/>
                </a:ext>
              </a:extLst>
            </p:cNvPr>
            <p:cNvSpPr/>
            <p:nvPr/>
          </p:nvSpPr>
          <p:spPr>
            <a:xfrm>
              <a:off x="5853312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0C38A-F0E2-E7F8-E48D-DD915F82F970}"/>
                </a:ext>
              </a:extLst>
            </p:cNvPr>
            <p:cNvSpPr/>
            <p:nvPr/>
          </p:nvSpPr>
          <p:spPr>
            <a:xfrm>
              <a:off x="5853312" y="60935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53D7288-E671-DB2F-ACD1-AC54EFB27834}"/>
                </a:ext>
              </a:extLst>
            </p:cNvPr>
            <p:cNvSpPr/>
            <p:nvPr/>
          </p:nvSpPr>
          <p:spPr>
            <a:xfrm>
              <a:off x="5853312" y="353615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01E218A-2AE3-303A-4F5D-97538662F004}"/>
                </a:ext>
              </a:extLst>
            </p:cNvPr>
            <p:cNvSpPr/>
            <p:nvPr/>
          </p:nvSpPr>
          <p:spPr>
            <a:xfrm>
              <a:off x="5853312" y="3896802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7DCA195-36EC-ACA8-B5F4-19E9666E93F7}"/>
                </a:ext>
              </a:extLst>
            </p:cNvPr>
            <p:cNvSpPr/>
            <p:nvPr/>
          </p:nvSpPr>
          <p:spPr>
            <a:xfrm>
              <a:off x="5853312" y="42665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7324964-D734-1560-34EB-F3D94AE54918}"/>
                </a:ext>
              </a:extLst>
            </p:cNvPr>
            <p:cNvSpPr/>
            <p:nvPr/>
          </p:nvSpPr>
          <p:spPr>
            <a:xfrm>
              <a:off x="5853312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22489B-7169-35F3-98E9-AEA4D8642AC2}"/>
                </a:ext>
              </a:extLst>
            </p:cNvPr>
            <p:cNvSpPr/>
            <p:nvPr/>
          </p:nvSpPr>
          <p:spPr>
            <a:xfrm>
              <a:off x="4011236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9DE9E7B-1C1F-5420-2E7E-E4B307D92E20}"/>
                </a:ext>
              </a:extLst>
            </p:cNvPr>
            <p:cNvSpPr/>
            <p:nvPr/>
          </p:nvSpPr>
          <p:spPr>
            <a:xfrm>
              <a:off x="4011236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E1D653-029F-82EF-0F87-829865C77D2A}"/>
                </a:ext>
              </a:extLst>
            </p:cNvPr>
            <p:cNvSpPr/>
            <p:nvPr/>
          </p:nvSpPr>
          <p:spPr>
            <a:xfrm>
              <a:off x="4011236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76F57E-7D94-A58F-03B8-5D713268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44854"/>
              </p:ext>
            </p:extLst>
          </p:nvPr>
        </p:nvGraphicFramePr>
        <p:xfrm>
          <a:off x="2037773" y="-180455"/>
          <a:ext cx="7385628" cy="807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407">
                  <a:extLst>
                    <a:ext uri="{9D8B030D-6E8A-4147-A177-3AD203B41FA5}">
                      <a16:colId xmlns:a16="http://schemas.microsoft.com/office/drawing/2014/main" val="493274303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58429339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3651304418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23440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60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docker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1166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95829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2651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6957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7240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528910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3839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543621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9131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5197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09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8109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image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8013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73066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3919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16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354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7490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18375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7842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디자인이(가) 표시된 사진&#10;&#10;자동 생성된 설명">
            <a:extLst>
              <a:ext uri="{FF2B5EF4-FFF2-40B4-BE49-F238E27FC236}">
                <a16:creationId xmlns:a16="http://schemas.microsoft.com/office/drawing/2014/main" id="{134561C4-0CDA-CC50-CE1D-E6550BB0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6" y="0"/>
            <a:ext cx="618892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2EF57-CE6E-34DF-5994-9EFF8E29FC8A}"/>
              </a:ext>
            </a:extLst>
          </p:cNvPr>
          <p:cNvSpPr txBox="1"/>
          <p:nvPr/>
        </p:nvSpPr>
        <p:spPr>
          <a:xfrm rot="1836839">
            <a:off x="2309702" y="3198166"/>
            <a:ext cx="7269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alpha val="24000"/>
                  </a:schemeClr>
                </a:solidFill>
              </a:rPr>
              <a:t>https://yyechan0602.github.io/docker/Command/</a:t>
            </a:r>
            <a:endParaRPr lang="ko-KR" altLang="en-US" sz="2400" dirty="0">
              <a:solidFill>
                <a:schemeClr val="tx1">
                  <a:alpha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5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93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9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9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6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50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82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81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4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73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1350</TotalTime>
  <Words>977</Words>
  <Application>Microsoft Office PowerPoint</Application>
  <PresentationFormat>와이드스크린</PresentationFormat>
  <Paragraphs>680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55</cp:revision>
  <dcterms:created xsi:type="dcterms:W3CDTF">2023-02-04T06:51:39Z</dcterms:created>
  <dcterms:modified xsi:type="dcterms:W3CDTF">2024-01-23T09:55:58Z</dcterms:modified>
</cp:coreProperties>
</file>