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63" r:id="rId4"/>
    <p:sldId id="258" r:id="rId5"/>
    <p:sldId id="266" r:id="rId6"/>
    <p:sldId id="267" r:id="rId7"/>
    <p:sldId id="268" r:id="rId8"/>
    <p:sldId id="260" r:id="rId9"/>
    <p:sldId id="262" r:id="rId10"/>
    <p:sldId id="261" r:id="rId11"/>
    <p:sldId id="264" r:id="rId12"/>
    <p:sldId id="265" r:id="rId13"/>
    <p:sldId id="269" r:id="rId14"/>
    <p:sldId id="270" r:id="rId15"/>
    <p:sldId id="271" r:id="rId16"/>
    <p:sldId id="272" r:id="rId17"/>
    <p:sldId id="276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5" r:id="rId27"/>
    <p:sldId id="283" r:id="rId28"/>
    <p:sldId id="284" r:id="rId29"/>
    <p:sldId id="286" r:id="rId30"/>
    <p:sldId id="307" r:id="rId31"/>
    <p:sldId id="287" r:id="rId32"/>
    <p:sldId id="308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21"/>
    <a:srgbClr val="E2AC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 horzBarState="maximized">
    <p:restoredLeft sz="14995" autoAdjust="0"/>
    <p:restoredTop sz="92235" autoAdjust="0"/>
  </p:normalViewPr>
  <p:slideViewPr>
    <p:cSldViewPr snapToGrid="0">
      <p:cViewPr>
        <p:scale>
          <a:sx n="75" d="100"/>
          <a:sy n="75" d="100"/>
        </p:scale>
        <p:origin x="121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3FE0B-C936-4BA5-8CBD-159C000BA40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1766A90-A2F7-4C58-922E-9A35E9F865F3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endParaRPr lang="ko-KR" altLang="en-US" dirty="0"/>
        </a:p>
      </dgm:t>
    </dgm:pt>
    <dgm:pt modelId="{8CF3C424-15E4-4DDB-B6B6-D26EA489AAEC}" type="par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EBA1CAB4-C01E-4FE0-A3CE-383CD8D3EE72}" type="sibTrans" cxnId="{3B9E96CA-9D22-4853-8959-AA46424820C6}">
      <dgm:prSet/>
      <dgm:spPr/>
      <dgm:t>
        <a:bodyPr/>
        <a:lstStyle/>
        <a:p>
          <a:pPr latinLnBrk="1"/>
          <a:endParaRPr lang="ko-KR" altLang="en-US"/>
        </a:p>
      </dgm:t>
    </dgm:pt>
    <dgm:pt modelId="{D0DF3D33-2A55-497C-818F-B379AE64BB3E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endParaRPr lang="ko-KR" altLang="en-US" dirty="0"/>
        </a:p>
      </dgm:t>
    </dgm:pt>
    <dgm:pt modelId="{FDAF925A-548A-4F1A-80F7-B576142395DF}" type="par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FEEF7F38-B1F4-48DF-92A0-C18AB3D57BA0}" type="sibTrans" cxnId="{2AE774D1-8CA7-4FC1-AC0F-BE22EC69F584}">
      <dgm:prSet/>
      <dgm:spPr/>
      <dgm:t>
        <a:bodyPr/>
        <a:lstStyle/>
        <a:p>
          <a:pPr latinLnBrk="1"/>
          <a:endParaRPr lang="ko-KR" altLang="en-US"/>
        </a:p>
      </dgm:t>
    </dgm:pt>
    <dgm:pt modelId="{1FB45C32-E948-4F38-ADEA-B2AE3F89FCD8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endParaRPr lang="ko-KR" altLang="en-US" dirty="0"/>
        </a:p>
      </dgm:t>
    </dgm:pt>
    <dgm:pt modelId="{40C068DF-D829-467B-9CD5-2ED6FD5A5351}" type="par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25FADB31-6CE2-4F73-9F15-5D705269281D}" type="sibTrans" cxnId="{292358E9-0680-4854-A1CC-E9D2DCFBFFF6}">
      <dgm:prSet/>
      <dgm:spPr/>
      <dgm:t>
        <a:bodyPr/>
        <a:lstStyle/>
        <a:p>
          <a:pPr latinLnBrk="1"/>
          <a:endParaRPr lang="ko-KR" altLang="en-US"/>
        </a:p>
      </dgm:t>
    </dgm:pt>
    <dgm:pt modelId="{A8A6DF22-8E5E-4540-BC74-0D0A85996961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endParaRPr lang="ko-KR" altLang="en-US" dirty="0"/>
        </a:p>
      </dgm:t>
    </dgm:pt>
    <dgm:pt modelId="{A5BA8FB5-6AEE-4070-9CCC-47149A6B4952}" type="sib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8E5DA0B4-F762-4893-BA40-878F289A4282}" type="parTrans" cxnId="{3498E5CE-2540-45D3-97D5-D0FB5778B1C5}">
      <dgm:prSet/>
      <dgm:spPr/>
      <dgm:t>
        <a:bodyPr/>
        <a:lstStyle/>
        <a:p>
          <a:pPr latinLnBrk="1"/>
          <a:endParaRPr lang="ko-KR" altLang="en-US"/>
        </a:p>
      </dgm:t>
    </dgm:pt>
    <dgm:pt modelId="{D1E5F800-0D29-4932-88FE-604EA349BE8A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endParaRPr lang="ko-KR" altLang="en-US" dirty="0"/>
        </a:p>
      </dgm:t>
    </dgm:pt>
    <dgm:pt modelId="{9C0D612B-D7E9-4B29-8959-2B19D79AAA49}" type="par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5BEE8A7A-48CA-4A0D-952E-3AB2E877BB03}" type="sibTrans" cxnId="{AD80FB05-EA7A-46A1-A221-5E3D76FC1077}">
      <dgm:prSet/>
      <dgm:spPr/>
      <dgm:t>
        <a:bodyPr/>
        <a:lstStyle/>
        <a:p>
          <a:pPr latinLnBrk="1"/>
          <a:endParaRPr lang="ko-KR" altLang="en-US"/>
        </a:p>
      </dgm:t>
    </dgm:pt>
    <dgm:pt modelId="{7914F574-3ECD-4C2D-8094-09371417AF5F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endParaRPr lang="ko-KR" altLang="en-US" dirty="0"/>
        </a:p>
      </dgm:t>
    </dgm:pt>
    <dgm:pt modelId="{B8116931-EB0B-4B46-9259-E4832F259162}" type="sib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0ACAA195-4EB0-47A4-9243-75CE54947604}" type="parTrans" cxnId="{8BE26DFE-D514-4BE9-9D50-725751985FCC}">
      <dgm:prSet/>
      <dgm:spPr/>
      <dgm:t>
        <a:bodyPr/>
        <a:lstStyle/>
        <a:p>
          <a:pPr latinLnBrk="1"/>
          <a:endParaRPr lang="ko-KR" altLang="en-US"/>
        </a:p>
      </dgm:t>
    </dgm:pt>
    <dgm:pt modelId="{CBE2421F-3E1A-4365-9704-D6DAF037D340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endParaRPr lang="ko-KR" altLang="en-US" dirty="0"/>
        </a:p>
      </dgm:t>
    </dgm:pt>
    <dgm:pt modelId="{B3F8D2E6-4C72-4003-9C53-9057895FE41E}" type="sib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A2C2520E-DAF5-4E95-803B-A4A57EA0E626}" type="parTrans" cxnId="{51FC92E6-05E2-4DF2-9C57-F75B8F8C982E}">
      <dgm:prSet/>
      <dgm:spPr/>
      <dgm:t>
        <a:bodyPr/>
        <a:lstStyle/>
        <a:p>
          <a:pPr latinLnBrk="1"/>
          <a:endParaRPr lang="ko-KR" altLang="en-US"/>
        </a:p>
      </dgm:t>
    </dgm:pt>
    <dgm:pt modelId="{98F76D46-A153-4A80-BB9A-49E3F5467751}" type="pres">
      <dgm:prSet presAssocID="{AB13FE0B-C936-4BA5-8CBD-159C000BA4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D06818-2158-49E6-BE78-5C53C1B8701B}" type="pres">
      <dgm:prSet presAssocID="{CBE2421F-3E1A-4365-9704-D6DAF037D340}" presName="hierRoot1" presStyleCnt="0"/>
      <dgm:spPr/>
    </dgm:pt>
    <dgm:pt modelId="{87DDE08F-147F-4CD6-8E34-920410F1FBB9}" type="pres">
      <dgm:prSet presAssocID="{CBE2421F-3E1A-4365-9704-D6DAF037D340}" presName="composite" presStyleCnt="0"/>
      <dgm:spPr/>
    </dgm:pt>
    <dgm:pt modelId="{B5092794-9BCB-4F80-9813-2801286BBCCD}" type="pres">
      <dgm:prSet presAssocID="{CBE2421F-3E1A-4365-9704-D6DAF037D340}" presName="background" presStyleLbl="node0" presStyleIdx="0" presStyleCnt="1"/>
      <dgm:spPr/>
    </dgm:pt>
    <dgm:pt modelId="{0362CB34-FBE6-4C71-A8D2-B69B12E880C2}" type="pres">
      <dgm:prSet presAssocID="{CBE2421F-3E1A-4365-9704-D6DAF037D340}" presName="text" presStyleLbl="fgAcc0" presStyleIdx="0" presStyleCnt="1" custScaleX="55277" custScaleY="87051" custLinFactNeighborY="4595">
        <dgm:presLayoutVars>
          <dgm:chPref val="3"/>
        </dgm:presLayoutVars>
      </dgm:prSet>
      <dgm:spPr/>
    </dgm:pt>
    <dgm:pt modelId="{F4B64C60-70DE-41C3-A6E3-0563541E9339}" type="pres">
      <dgm:prSet presAssocID="{CBE2421F-3E1A-4365-9704-D6DAF037D340}" presName="hierChild2" presStyleCnt="0"/>
      <dgm:spPr/>
    </dgm:pt>
    <dgm:pt modelId="{99E316E9-0D8C-46A3-9732-581C2ED3AFCA}" type="pres">
      <dgm:prSet presAssocID="{8CF3C424-15E4-4DDB-B6B6-D26EA489AAEC}" presName="Name10" presStyleLbl="parChTrans1D2" presStyleIdx="0" presStyleCnt="2"/>
      <dgm:spPr/>
    </dgm:pt>
    <dgm:pt modelId="{268B957D-7D46-4D4F-9711-B78E5E97B849}" type="pres">
      <dgm:prSet presAssocID="{91766A90-A2F7-4C58-922E-9A35E9F865F3}" presName="hierRoot2" presStyleCnt="0"/>
      <dgm:spPr/>
    </dgm:pt>
    <dgm:pt modelId="{CF78732C-1A53-41DE-9C49-6842272A0D24}" type="pres">
      <dgm:prSet presAssocID="{91766A90-A2F7-4C58-922E-9A35E9F865F3}" presName="composite2" presStyleCnt="0"/>
      <dgm:spPr/>
    </dgm:pt>
    <dgm:pt modelId="{6E001BE6-A904-444F-8A48-1FCD2C27052B}" type="pres">
      <dgm:prSet presAssocID="{91766A90-A2F7-4C58-922E-9A35E9F865F3}" presName="background2" presStyleLbl="node2" presStyleIdx="0" presStyleCnt="2"/>
      <dgm:spPr/>
    </dgm:pt>
    <dgm:pt modelId="{6D46BBED-B8A8-4416-830C-304ACA5899F4}" type="pres">
      <dgm:prSet presAssocID="{91766A90-A2F7-4C58-922E-9A35E9F865F3}" presName="text2" presStyleLbl="fgAcc2" presStyleIdx="0" presStyleCnt="2" custScaleX="55277" custScaleY="87051" custLinFactNeighborY="4595">
        <dgm:presLayoutVars>
          <dgm:chPref val="3"/>
        </dgm:presLayoutVars>
      </dgm:prSet>
      <dgm:spPr/>
    </dgm:pt>
    <dgm:pt modelId="{815BEA31-2FF4-466C-A03F-F3BC7EC4D55C}" type="pres">
      <dgm:prSet presAssocID="{91766A90-A2F7-4C58-922E-9A35E9F865F3}" presName="hierChild3" presStyleCnt="0"/>
      <dgm:spPr/>
    </dgm:pt>
    <dgm:pt modelId="{51E30AA9-F6F6-47F7-9A74-08FB460EE179}" type="pres">
      <dgm:prSet presAssocID="{0ACAA195-4EB0-47A4-9243-75CE54947604}" presName="Name17" presStyleLbl="parChTrans1D3" presStyleIdx="0" presStyleCnt="4"/>
      <dgm:spPr/>
    </dgm:pt>
    <dgm:pt modelId="{AA4AACBE-0395-40DB-BEF6-DD01819489EC}" type="pres">
      <dgm:prSet presAssocID="{7914F574-3ECD-4C2D-8094-09371417AF5F}" presName="hierRoot3" presStyleCnt="0"/>
      <dgm:spPr/>
    </dgm:pt>
    <dgm:pt modelId="{4FCD2A94-7951-4F77-B12D-90EB327238EC}" type="pres">
      <dgm:prSet presAssocID="{7914F574-3ECD-4C2D-8094-09371417AF5F}" presName="composite3" presStyleCnt="0"/>
      <dgm:spPr/>
    </dgm:pt>
    <dgm:pt modelId="{E2C012B2-D2CF-4881-A559-A6BD470E47E4}" type="pres">
      <dgm:prSet presAssocID="{7914F574-3ECD-4C2D-8094-09371417AF5F}" presName="background3" presStyleLbl="node3" presStyleIdx="0" presStyleCnt="4"/>
      <dgm:spPr/>
    </dgm:pt>
    <dgm:pt modelId="{FB87B81E-8649-4188-B30E-CE1D5590DD46}" type="pres">
      <dgm:prSet presAssocID="{7914F574-3ECD-4C2D-8094-09371417AF5F}" presName="text3" presStyleLbl="fgAcc3" presStyleIdx="0" presStyleCnt="4" custScaleX="55277" custScaleY="87051" custLinFactNeighborY="4595">
        <dgm:presLayoutVars>
          <dgm:chPref val="3"/>
        </dgm:presLayoutVars>
      </dgm:prSet>
      <dgm:spPr/>
    </dgm:pt>
    <dgm:pt modelId="{F0202AF7-17E1-4042-A2FE-5EC740B1F133}" type="pres">
      <dgm:prSet presAssocID="{7914F574-3ECD-4C2D-8094-09371417AF5F}" presName="hierChild4" presStyleCnt="0"/>
      <dgm:spPr/>
    </dgm:pt>
    <dgm:pt modelId="{194FAB91-6A26-4D9B-9C29-098AC89AA66D}" type="pres">
      <dgm:prSet presAssocID="{FDAF925A-548A-4F1A-80F7-B576142395DF}" presName="Name17" presStyleLbl="parChTrans1D3" presStyleIdx="1" presStyleCnt="4"/>
      <dgm:spPr/>
    </dgm:pt>
    <dgm:pt modelId="{53F430F9-28FE-4756-83C2-B3119836467F}" type="pres">
      <dgm:prSet presAssocID="{D0DF3D33-2A55-497C-818F-B379AE64BB3E}" presName="hierRoot3" presStyleCnt="0"/>
      <dgm:spPr/>
    </dgm:pt>
    <dgm:pt modelId="{0F236C0B-3388-4295-A0A9-4C8A464B9B8D}" type="pres">
      <dgm:prSet presAssocID="{D0DF3D33-2A55-497C-818F-B379AE64BB3E}" presName="composite3" presStyleCnt="0"/>
      <dgm:spPr/>
    </dgm:pt>
    <dgm:pt modelId="{E7CAF55A-1B0C-4E60-975C-2970B50AAC44}" type="pres">
      <dgm:prSet presAssocID="{D0DF3D33-2A55-497C-818F-B379AE64BB3E}" presName="background3" presStyleLbl="node3" presStyleIdx="1" presStyleCnt="4"/>
      <dgm:spPr/>
    </dgm:pt>
    <dgm:pt modelId="{0B7363E0-7C48-4B7C-BFA6-9CA143A68517}" type="pres">
      <dgm:prSet presAssocID="{D0DF3D33-2A55-497C-818F-B379AE64BB3E}" presName="text3" presStyleLbl="fgAcc3" presStyleIdx="1" presStyleCnt="4" custScaleX="55277" custScaleY="87051" custLinFactNeighborY="4595">
        <dgm:presLayoutVars>
          <dgm:chPref val="3"/>
        </dgm:presLayoutVars>
      </dgm:prSet>
      <dgm:spPr/>
    </dgm:pt>
    <dgm:pt modelId="{22B40606-7F6A-454A-8436-4F280C5AB9A5}" type="pres">
      <dgm:prSet presAssocID="{D0DF3D33-2A55-497C-818F-B379AE64BB3E}" presName="hierChild4" presStyleCnt="0"/>
      <dgm:spPr/>
    </dgm:pt>
    <dgm:pt modelId="{CC461271-6559-4072-83A3-5A4DFC095639}" type="pres">
      <dgm:prSet presAssocID="{40C068DF-D829-467B-9CD5-2ED6FD5A5351}" presName="Name10" presStyleLbl="parChTrans1D2" presStyleIdx="1" presStyleCnt="2"/>
      <dgm:spPr/>
    </dgm:pt>
    <dgm:pt modelId="{56778CE5-7F1F-45CF-B3FD-2D7F29E77C2D}" type="pres">
      <dgm:prSet presAssocID="{1FB45C32-E948-4F38-ADEA-B2AE3F89FCD8}" presName="hierRoot2" presStyleCnt="0"/>
      <dgm:spPr/>
    </dgm:pt>
    <dgm:pt modelId="{78E49C9F-B288-4567-AAB6-FC5D5D5BC84A}" type="pres">
      <dgm:prSet presAssocID="{1FB45C32-E948-4F38-ADEA-B2AE3F89FCD8}" presName="composite2" presStyleCnt="0"/>
      <dgm:spPr/>
    </dgm:pt>
    <dgm:pt modelId="{C5F984A5-B2E7-4B39-B403-F94BE519F460}" type="pres">
      <dgm:prSet presAssocID="{1FB45C32-E948-4F38-ADEA-B2AE3F89FCD8}" presName="background2" presStyleLbl="node2" presStyleIdx="1" presStyleCnt="2"/>
      <dgm:spPr/>
    </dgm:pt>
    <dgm:pt modelId="{70065BE6-4FEE-4A0C-AFA3-4518DF879B28}" type="pres">
      <dgm:prSet presAssocID="{1FB45C32-E948-4F38-ADEA-B2AE3F89FCD8}" presName="text2" presStyleLbl="fgAcc2" presStyleIdx="1" presStyleCnt="2" custScaleX="55277" custScaleY="87051" custLinFactNeighborY="4595">
        <dgm:presLayoutVars>
          <dgm:chPref val="3"/>
        </dgm:presLayoutVars>
      </dgm:prSet>
      <dgm:spPr/>
    </dgm:pt>
    <dgm:pt modelId="{E5769EFE-A391-40F3-85C9-5D1CA2F5EE01}" type="pres">
      <dgm:prSet presAssocID="{1FB45C32-E948-4F38-ADEA-B2AE3F89FCD8}" presName="hierChild3" presStyleCnt="0"/>
      <dgm:spPr/>
    </dgm:pt>
    <dgm:pt modelId="{F9DB777A-6ABC-47EE-89CA-964299FC5133}" type="pres">
      <dgm:prSet presAssocID="{8E5DA0B4-F762-4893-BA40-878F289A4282}" presName="Name17" presStyleLbl="parChTrans1D3" presStyleIdx="2" presStyleCnt="4"/>
      <dgm:spPr/>
    </dgm:pt>
    <dgm:pt modelId="{EEDB192C-AE3D-4C33-B2F3-B18046FABB06}" type="pres">
      <dgm:prSet presAssocID="{A8A6DF22-8E5E-4540-BC74-0D0A85996961}" presName="hierRoot3" presStyleCnt="0"/>
      <dgm:spPr/>
    </dgm:pt>
    <dgm:pt modelId="{A86FCDD5-F9DB-42CF-A46D-7518217B7445}" type="pres">
      <dgm:prSet presAssocID="{A8A6DF22-8E5E-4540-BC74-0D0A85996961}" presName="composite3" presStyleCnt="0"/>
      <dgm:spPr/>
    </dgm:pt>
    <dgm:pt modelId="{10DE2C32-3B72-43D1-9370-95D57FE6C4ED}" type="pres">
      <dgm:prSet presAssocID="{A8A6DF22-8E5E-4540-BC74-0D0A85996961}" presName="background3" presStyleLbl="node3" presStyleIdx="2" presStyleCnt="4"/>
      <dgm:spPr/>
    </dgm:pt>
    <dgm:pt modelId="{85E04D01-35EA-4BC0-A9C7-28389CFE1279}" type="pres">
      <dgm:prSet presAssocID="{A8A6DF22-8E5E-4540-BC74-0D0A85996961}" presName="text3" presStyleLbl="fgAcc3" presStyleIdx="2" presStyleCnt="4" custScaleX="55277" custScaleY="87051" custLinFactNeighborY="3569">
        <dgm:presLayoutVars>
          <dgm:chPref val="3"/>
        </dgm:presLayoutVars>
      </dgm:prSet>
      <dgm:spPr/>
    </dgm:pt>
    <dgm:pt modelId="{CBABE48A-F70A-4ED9-9B36-A522BCE5FF12}" type="pres">
      <dgm:prSet presAssocID="{A8A6DF22-8E5E-4540-BC74-0D0A85996961}" presName="hierChild4" presStyleCnt="0"/>
      <dgm:spPr/>
    </dgm:pt>
    <dgm:pt modelId="{B90937E7-2059-4FF9-955E-7F96F10E4AB5}" type="pres">
      <dgm:prSet presAssocID="{9C0D612B-D7E9-4B29-8959-2B19D79AAA49}" presName="Name17" presStyleLbl="parChTrans1D3" presStyleIdx="3" presStyleCnt="4"/>
      <dgm:spPr/>
    </dgm:pt>
    <dgm:pt modelId="{922BE506-AFDD-4E88-B3E9-8473F8EEC67E}" type="pres">
      <dgm:prSet presAssocID="{D1E5F800-0D29-4932-88FE-604EA349BE8A}" presName="hierRoot3" presStyleCnt="0"/>
      <dgm:spPr/>
    </dgm:pt>
    <dgm:pt modelId="{58D742A5-1E1D-4BC8-BF3F-746AA32BE998}" type="pres">
      <dgm:prSet presAssocID="{D1E5F800-0D29-4932-88FE-604EA349BE8A}" presName="composite3" presStyleCnt="0"/>
      <dgm:spPr/>
    </dgm:pt>
    <dgm:pt modelId="{B4800B33-1D89-47B7-857F-26241907264A}" type="pres">
      <dgm:prSet presAssocID="{D1E5F800-0D29-4932-88FE-604EA349BE8A}" presName="background3" presStyleLbl="node3" presStyleIdx="3" presStyleCnt="4"/>
      <dgm:spPr/>
    </dgm:pt>
    <dgm:pt modelId="{6709B137-9042-4750-908A-8B3B63355D97}" type="pres">
      <dgm:prSet presAssocID="{D1E5F800-0D29-4932-88FE-604EA349BE8A}" presName="text3" presStyleLbl="fgAcc3" presStyleIdx="3" presStyleCnt="4" custScaleX="55277" custScaleY="87051" custLinFactNeighborY="4595">
        <dgm:presLayoutVars>
          <dgm:chPref val="3"/>
        </dgm:presLayoutVars>
      </dgm:prSet>
      <dgm:spPr/>
    </dgm:pt>
    <dgm:pt modelId="{0788ADB5-538B-4270-B909-2002E28FE30D}" type="pres">
      <dgm:prSet presAssocID="{D1E5F800-0D29-4932-88FE-604EA349BE8A}" presName="hierChild4" presStyleCnt="0"/>
      <dgm:spPr/>
    </dgm:pt>
  </dgm:ptLst>
  <dgm:cxnLst>
    <dgm:cxn modelId="{AD80FB05-EA7A-46A1-A221-5E3D76FC1077}" srcId="{1FB45C32-E948-4F38-ADEA-B2AE3F89FCD8}" destId="{D1E5F800-0D29-4932-88FE-604EA349BE8A}" srcOrd="1" destOrd="0" parTransId="{9C0D612B-D7E9-4B29-8959-2B19D79AAA49}" sibTransId="{5BEE8A7A-48CA-4A0D-952E-3AB2E877BB03}"/>
    <dgm:cxn modelId="{9361F006-377E-4704-A02E-D792ADDE9337}" type="presOf" srcId="{AB13FE0B-C936-4BA5-8CBD-159C000BA400}" destId="{98F76D46-A153-4A80-BB9A-49E3F5467751}" srcOrd="0" destOrd="0" presId="urn:microsoft.com/office/officeart/2005/8/layout/hierarchy1"/>
    <dgm:cxn modelId="{D4037708-953D-442D-B034-C55B6F38ECC5}" type="presOf" srcId="{0ACAA195-4EB0-47A4-9243-75CE54947604}" destId="{51E30AA9-F6F6-47F7-9A74-08FB460EE179}" srcOrd="0" destOrd="0" presId="urn:microsoft.com/office/officeart/2005/8/layout/hierarchy1"/>
    <dgm:cxn modelId="{8AAA0A13-656D-4E09-855C-CB662624990D}" type="presOf" srcId="{40C068DF-D829-467B-9CD5-2ED6FD5A5351}" destId="{CC461271-6559-4072-83A3-5A4DFC095639}" srcOrd="0" destOrd="0" presId="urn:microsoft.com/office/officeart/2005/8/layout/hierarchy1"/>
    <dgm:cxn modelId="{EF13C918-DD05-49A0-9D4B-C4D3531BCFD6}" type="presOf" srcId="{D0DF3D33-2A55-497C-818F-B379AE64BB3E}" destId="{0B7363E0-7C48-4B7C-BFA6-9CA143A68517}" srcOrd="0" destOrd="0" presId="urn:microsoft.com/office/officeart/2005/8/layout/hierarchy1"/>
    <dgm:cxn modelId="{831E8838-669A-4D44-9AB2-B2AAD027F009}" type="presOf" srcId="{A8A6DF22-8E5E-4540-BC74-0D0A85996961}" destId="{85E04D01-35EA-4BC0-A9C7-28389CFE1279}" srcOrd="0" destOrd="0" presId="urn:microsoft.com/office/officeart/2005/8/layout/hierarchy1"/>
    <dgm:cxn modelId="{1EB52C5E-1828-4684-B6FA-C8128306E8BA}" type="presOf" srcId="{7914F574-3ECD-4C2D-8094-09371417AF5F}" destId="{FB87B81E-8649-4188-B30E-CE1D5590DD46}" srcOrd="0" destOrd="0" presId="urn:microsoft.com/office/officeart/2005/8/layout/hierarchy1"/>
    <dgm:cxn modelId="{F28B695F-D110-46A2-948D-4632BE9E41F5}" type="presOf" srcId="{FDAF925A-548A-4F1A-80F7-B576142395DF}" destId="{194FAB91-6A26-4D9B-9C29-098AC89AA66D}" srcOrd="0" destOrd="0" presId="urn:microsoft.com/office/officeart/2005/8/layout/hierarchy1"/>
    <dgm:cxn modelId="{D4098D63-5B23-448A-88DB-6446BB42BEC5}" type="presOf" srcId="{D1E5F800-0D29-4932-88FE-604EA349BE8A}" destId="{6709B137-9042-4750-908A-8B3B63355D97}" srcOrd="0" destOrd="0" presId="urn:microsoft.com/office/officeart/2005/8/layout/hierarchy1"/>
    <dgm:cxn modelId="{54A29B4C-E220-452B-9710-BD6888D8D6F2}" type="presOf" srcId="{9C0D612B-D7E9-4B29-8959-2B19D79AAA49}" destId="{B90937E7-2059-4FF9-955E-7F96F10E4AB5}" srcOrd="0" destOrd="0" presId="urn:microsoft.com/office/officeart/2005/8/layout/hierarchy1"/>
    <dgm:cxn modelId="{BF603D80-EB1B-4F99-A9CF-1617DA85E1CD}" type="presOf" srcId="{8CF3C424-15E4-4DDB-B6B6-D26EA489AAEC}" destId="{99E316E9-0D8C-46A3-9732-581C2ED3AFCA}" srcOrd="0" destOrd="0" presId="urn:microsoft.com/office/officeart/2005/8/layout/hierarchy1"/>
    <dgm:cxn modelId="{DB20B384-3FFD-4899-A872-DD1010952FD3}" type="presOf" srcId="{CBE2421F-3E1A-4365-9704-D6DAF037D340}" destId="{0362CB34-FBE6-4C71-A8D2-B69B12E880C2}" srcOrd="0" destOrd="0" presId="urn:microsoft.com/office/officeart/2005/8/layout/hierarchy1"/>
    <dgm:cxn modelId="{D533809C-3392-4CE5-8BD3-CC61F380E2F3}" type="presOf" srcId="{91766A90-A2F7-4C58-922E-9A35E9F865F3}" destId="{6D46BBED-B8A8-4416-830C-304ACA5899F4}" srcOrd="0" destOrd="0" presId="urn:microsoft.com/office/officeart/2005/8/layout/hierarchy1"/>
    <dgm:cxn modelId="{B2C4F1C8-5D36-4FAA-8668-DD2C6B7EE491}" type="presOf" srcId="{1FB45C32-E948-4F38-ADEA-B2AE3F89FCD8}" destId="{70065BE6-4FEE-4A0C-AFA3-4518DF879B28}" srcOrd="0" destOrd="0" presId="urn:microsoft.com/office/officeart/2005/8/layout/hierarchy1"/>
    <dgm:cxn modelId="{3B9E96CA-9D22-4853-8959-AA46424820C6}" srcId="{CBE2421F-3E1A-4365-9704-D6DAF037D340}" destId="{91766A90-A2F7-4C58-922E-9A35E9F865F3}" srcOrd="0" destOrd="0" parTransId="{8CF3C424-15E4-4DDB-B6B6-D26EA489AAEC}" sibTransId="{EBA1CAB4-C01E-4FE0-A3CE-383CD8D3EE72}"/>
    <dgm:cxn modelId="{3498E5CE-2540-45D3-97D5-D0FB5778B1C5}" srcId="{1FB45C32-E948-4F38-ADEA-B2AE3F89FCD8}" destId="{A8A6DF22-8E5E-4540-BC74-0D0A85996961}" srcOrd="0" destOrd="0" parTransId="{8E5DA0B4-F762-4893-BA40-878F289A4282}" sibTransId="{A5BA8FB5-6AEE-4070-9CCC-47149A6B4952}"/>
    <dgm:cxn modelId="{2AE774D1-8CA7-4FC1-AC0F-BE22EC69F584}" srcId="{91766A90-A2F7-4C58-922E-9A35E9F865F3}" destId="{D0DF3D33-2A55-497C-818F-B379AE64BB3E}" srcOrd="1" destOrd="0" parTransId="{FDAF925A-548A-4F1A-80F7-B576142395DF}" sibTransId="{FEEF7F38-B1F4-48DF-92A0-C18AB3D57BA0}"/>
    <dgm:cxn modelId="{51FC92E6-05E2-4DF2-9C57-F75B8F8C982E}" srcId="{AB13FE0B-C936-4BA5-8CBD-159C000BA400}" destId="{CBE2421F-3E1A-4365-9704-D6DAF037D340}" srcOrd="0" destOrd="0" parTransId="{A2C2520E-DAF5-4E95-803B-A4A57EA0E626}" sibTransId="{B3F8D2E6-4C72-4003-9C53-9057895FE41E}"/>
    <dgm:cxn modelId="{292358E9-0680-4854-A1CC-E9D2DCFBFFF6}" srcId="{CBE2421F-3E1A-4365-9704-D6DAF037D340}" destId="{1FB45C32-E948-4F38-ADEA-B2AE3F89FCD8}" srcOrd="1" destOrd="0" parTransId="{40C068DF-D829-467B-9CD5-2ED6FD5A5351}" sibTransId="{25FADB31-6CE2-4F73-9F15-5D705269281D}"/>
    <dgm:cxn modelId="{2DCA1FFD-FA70-4732-BDD4-3943308A1529}" type="presOf" srcId="{8E5DA0B4-F762-4893-BA40-878F289A4282}" destId="{F9DB777A-6ABC-47EE-89CA-964299FC5133}" srcOrd="0" destOrd="0" presId="urn:microsoft.com/office/officeart/2005/8/layout/hierarchy1"/>
    <dgm:cxn modelId="{8BE26DFE-D514-4BE9-9D50-725751985FCC}" srcId="{91766A90-A2F7-4C58-922E-9A35E9F865F3}" destId="{7914F574-3ECD-4C2D-8094-09371417AF5F}" srcOrd="0" destOrd="0" parTransId="{0ACAA195-4EB0-47A4-9243-75CE54947604}" sibTransId="{B8116931-EB0B-4B46-9259-E4832F259162}"/>
    <dgm:cxn modelId="{81628A8B-D286-4E92-9A41-9152418223B0}" type="presParOf" srcId="{98F76D46-A153-4A80-BB9A-49E3F5467751}" destId="{5DD06818-2158-49E6-BE78-5C53C1B8701B}" srcOrd="0" destOrd="0" presId="urn:microsoft.com/office/officeart/2005/8/layout/hierarchy1"/>
    <dgm:cxn modelId="{28478153-1D6A-4C35-A7CA-BFDA0A8D3B63}" type="presParOf" srcId="{5DD06818-2158-49E6-BE78-5C53C1B8701B}" destId="{87DDE08F-147F-4CD6-8E34-920410F1FBB9}" srcOrd="0" destOrd="0" presId="urn:microsoft.com/office/officeart/2005/8/layout/hierarchy1"/>
    <dgm:cxn modelId="{44597FDA-BC1B-441F-831C-27E12D02A9E6}" type="presParOf" srcId="{87DDE08F-147F-4CD6-8E34-920410F1FBB9}" destId="{B5092794-9BCB-4F80-9813-2801286BBCCD}" srcOrd="0" destOrd="0" presId="urn:microsoft.com/office/officeart/2005/8/layout/hierarchy1"/>
    <dgm:cxn modelId="{7AC7280F-5DE4-4706-B769-FDDD41ABE9E1}" type="presParOf" srcId="{87DDE08F-147F-4CD6-8E34-920410F1FBB9}" destId="{0362CB34-FBE6-4C71-A8D2-B69B12E880C2}" srcOrd="1" destOrd="0" presId="urn:microsoft.com/office/officeart/2005/8/layout/hierarchy1"/>
    <dgm:cxn modelId="{C5928E24-976B-44FA-9D5C-C86EC59681BC}" type="presParOf" srcId="{5DD06818-2158-49E6-BE78-5C53C1B8701B}" destId="{F4B64C60-70DE-41C3-A6E3-0563541E9339}" srcOrd="1" destOrd="0" presId="urn:microsoft.com/office/officeart/2005/8/layout/hierarchy1"/>
    <dgm:cxn modelId="{426BC74E-6DC3-4C5A-BDCB-F81ABBB90AA7}" type="presParOf" srcId="{F4B64C60-70DE-41C3-A6E3-0563541E9339}" destId="{99E316E9-0D8C-46A3-9732-581C2ED3AFCA}" srcOrd="0" destOrd="0" presId="urn:microsoft.com/office/officeart/2005/8/layout/hierarchy1"/>
    <dgm:cxn modelId="{D8650F52-AD28-40C6-B9C6-4FD8D86E1368}" type="presParOf" srcId="{F4B64C60-70DE-41C3-A6E3-0563541E9339}" destId="{268B957D-7D46-4D4F-9711-B78E5E97B849}" srcOrd="1" destOrd="0" presId="urn:microsoft.com/office/officeart/2005/8/layout/hierarchy1"/>
    <dgm:cxn modelId="{403465E6-B75F-4406-9C41-01908B7F2D31}" type="presParOf" srcId="{268B957D-7D46-4D4F-9711-B78E5E97B849}" destId="{CF78732C-1A53-41DE-9C49-6842272A0D24}" srcOrd="0" destOrd="0" presId="urn:microsoft.com/office/officeart/2005/8/layout/hierarchy1"/>
    <dgm:cxn modelId="{8EFA2E6F-FBA8-4A99-9EF1-9C6ECCFDB913}" type="presParOf" srcId="{CF78732C-1A53-41DE-9C49-6842272A0D24}" destId="{6E001BE6-A904-444F-8A48-1FCD2C27052B}" srcOrd="0" destOrd="0" presId="urn:microsoft.com/office/officeart/2005/8/layout/hierarchy1"/>
    <dgm:cxn modelId="{9BF5BEF2-0D74-4686-B8FC-FE550974BB34}" type="presParOf" srcId="{CF78732C-1A53-41DE-9C49-6842272A0D24}" destId="{6D46BBED-B8A8-4416-830C-304ACA5899F4}" srcOrd="1" destOrd="0" presId="urn:microsoft.com/office/officeart/2005/8/layout/hierarchy1"/>
    <dgm:cxn modelId="{BFDAD9E7-04A7-4AF5-B4B7-EDE0FB8C5543}" type="presParOf" srcId="{268B957D-7D46-4D4F-9711-B78E5E97B849}" destId="{815BEA31-2FF4-466C-A03F-F3BC7EC4D55C}" srcOrd="1" destOrd="0" presId="urn:microsoft.com/office/officeart/2005/8/layout/hierarchy1"/>
    <dgm:cxn modelId="{5AC61C19-E14C-4046-9F04-9B2735987DCF}" type="presParOf" srcId="{815BEA31-2FF4-466C-A03F-F3BC7EC4D55C}" destId="{51E30AA9-F6F6-47F7-9A74-08FB460EE179}" srcOrd="0" destOrd="0" presId="urn:microsoft.com/office/officeart/2005/8/layout/hierarchy1"/>
    <dgm:cxn modelId="{0414B2F7-E5C6-4999-95EF-7FD07D0CF0E4}" type="presParOf" srcId="{815BEA31-2FF4-466C-A03F-F3BC7EC4D55C}" destId="{AA4AACBE-0395-40DB-BEF6-DD01819489EC}" srcOrd="1" destOrd="0" presId="urn:microsoft.com/office/officeart/2005/8/layout/hierarchy1"/>
    <dgm:cxn modelId="{D7B17E8B-822A-4264-90F7-01E19A2464E7}" type="presParOf" srcId="{AA4AACBE-0395-40DB-BEF6-DD01819489EC}" destId="{4FCD2A94-7951-4F77-B12D-90EB327238EC}" srcOrd="0" destOrd="0" presId="urn:microsoft.com/office/officeart/2005/8/layout/hierarchy1"/>
    <dgm:cxn modelId="{BFC1E8EE-15A8-4F98-AD80-C786755DF7CE}" type="presParOf" srcId="{4FCD2A94-7951-4F77-B12D-90EB327238EC}" destId="{E2C012B2-D2CF-4881-A559-A6BD470E47E4}" srcOrd="0" destOrd="0" presId="urn:microsoft.com/office/officeart/2005/8/layout/hierarchy1"/>
    <dgm:cxn modelId="{53FF4125-E0BD-46ED-B93A-65BAEE4DBEC0}" type="presParOf" srcId="{4FCD2A94-7951-4F77-B12D-90EB327238EC}" destId="{FB87B81E-8649-4188-B30E-CE1D5590DD46}" srcOrd="1" destOrd="0" presId="urn:microsoft.com/office/officeart/2005/8/layout/hierarchy1"/>
    <dgm:cxn modelId="{1DD0D8F2-005F-4A43-BC12-CBDCF12FDAB7}" type="presParOf" srcId="{AA4AACBE-0395-40DB-BEF6-DD01819489EC}" destId="{F0202AF7-17E1-4042-A2FE-5EC740B1F133}" srcOrd="1" destOrd="0" presId="urn:microsoft.com/office/officeart/2005/8/layout/hierarchy1"/>
    <dgm:cxn modelId="{52BDDF0A-224A-4735-89E8-F0622E74F2F4}" type="presParOf" srcId="{815BEA31-2FF4-466C-A03F-F3BC7EC4D55C}" destId="{194FAB91-6A26-4D9B-9C29-098AC89AA66D}" srcOrd="2" destOrd="0" presId="urn:microsoft.com/office/officeart/2005/8/layout/hierarchy1"/>
    <dgm:cxn modelId="{D6088920-38D3-45B6-96A6-B6AF66F96B33}" type="presParOf" srcId="{815BEA31-2FF4-466C-A03F-F3BC7EC4D55C}" destId="{53F430F9-28FE-4756-83C2-B3119836467F}" srcOrd="3" destOrd="0" presId="urn:microsoft.com/office/officeart/2005/8/layout/hierarchy1"/>
    <dgm:cxn modelId="{81A0AA48-3F35-4FB7-877E-BEA817D061E7}" type="presParOf" srcId="{53F430F9-28FE-4756-83C2-B3119836467F}" destId="{0F236C0B-3388-4295-A0A9-4C8A464B9B8D}" srcOrd="0" destOrd="0" presId="urn:microsoft.com/office/officeart/2005/8/layout/hierarchy1"/>
    <dgm:cxn modelId="{9E1C91F6-9C7A-4E1F-B265-88E4BB794264}" type="presParOf" srcId="{0F236C0B-3388-4295-A0A9-4C8A464B9B8D}" destId="{E7CAF55A-1B0C-4E60-975C-2970B50AAC44}" srcOrd="0" destOrd="0" presId="urn:microsoft.com/office/officeart/2005/8/layout/hierarchy1"/>
    <dgm:cxn modelId="{5B4A0878-3837-496E-94C8-5E9CF5E150FB}" type="presParOf" srcId="{0F236C0B-3388-4295-A0A9-4C8A464B9B8D}" destId="{0B7363E0-7C48-4B7C-BFA6-9CA143A68517}" srcOrd="1" destOrd="0" presId="urn:microsoft.com/office/officeart/2005/8/layout/hierarchy1"/>
    <dgm:cxn modelId="{C999E3C9-4509-4A7E-BAA8-B17F1D203D20}" type="presParOf" srcId="{53F430F9-28FE-4756-83C2-B3119836467F}" destId="{22B40606-7F6A-454A-8436-4F280C5AB9A5}" srcOrd="1" destOrd="0" presId="urn:microsoft.com/office/officeart/2005/8/layout/hierarchy1"/>
    <dgm:cxn modelId="{49685FA0-6ED0-4BFC-8062-14C147308310}" type="presParOf" srcId="{F4B64C60-70DE-41C3-A6E3-0563541E9339}" destId="{CC461271-6559-4072-83A3-5A4DFC095639}" srcOrd="2" destOrd="0" presId="urn:microsoft.com/office/officeart/2005/8/layout/hierarchy1"/>
    <dgm:cxn modelId="{B4D032F4-5FF4-4F77-919B-25A777C71F5F}" type="presParOf" srcId="{F4B64C60-70DE-41C3-A6E3-0563541E9339}" destId="{56778CE5-7F1F-45CF-B3FD-2D7F29E77C2D}" srcOrd="3" destOrd="0" presId="urn:microsoft.com/office/officeart/2005/8/layout/hierarchy1"/>
    <dgm:cxn modelId="{5D9E5185-D59B-43D6-A22B-17DB301F9F2A}" type="presParOf" srcId="{56778CE5-7F1F-45CF-B3FD-2D7F29E77C2D}" destId="{78E49C9F-B288-4567-AAB6-FC5D5D5BC84A}" srcOrd="0" destOrd="0" presId="urn:microsoft.com/office/officeart/2005/8/layout/hierarchy1"/>
    <dgm:cxn modelId="{3D4E0D86-905C-412E-99A9-40C9BB16DE38}" type="presParOf" srcId="{78E49C9F-B288-4567-AAB6-FC5D5D5BC84A}" destId="{C5F984A5-B2E7-4B39-B403-F94BE519F460}" srcOrd="0" destOrd="0" presId="urn:microsoft.com/office/officeart/2005/8/layout/hierarchy1"/>
    <dgm:cxn modelId="{5DEBF4FD-45E1-491F-86F1-89776CAA626E}" type="presParOf" srcId="{78E49C9F-B288-4567-AAB6-FC5D5D5BC84A}" destId="{70065BE6-4FEE-4A0C-AFA3-4518DF879B28}" srcOrd="1" destOrd="0" presId="urn:microsoft.com/office/officeart/2005/8/layout/hierarchy1"/>
    <dgm:cxn modelId="{559BF4F9-CE08-4D24-82F6-BA22D24110E6}" type="presParOf" srcId="{56778CE5-7F1F-45CF-B3FD-2D7F29E77C2D}" destId="{E5769EFE-A391-40F3-85C9-5D1CA2F5EE01}" srcOrd="1" destOrd="0" presId="urn:microsoft.com/office/officeart/2005/8/layout/hierarchy1"/>
    <dgm:cxn modelId="{5D85D51A-847E-42E8-91A4-178899F2AAEF}" type="presParOf" srcId="{E5769EFE-A391-40F3-85C9-5D1CA2F5EE01}" destId="{F9DB777A-6ABC-47EE-89CA-964299FC5133}" srcOrd="0" destOrd="0" presId="urn:microsoft.com/office/officeart/2005/8/layout/hierarchy1"/>
    <dgm:cxn modelId="{46C734E5-1798-465A-AE63-D7D293385B3F}" type="presParOf" srcId="{E5769EFE-A391-40F3-85C9-5D1CA2F5EE01}" destId="{EEDB192C-AE3D-4C33-B2F3-B18046FABB06}" srcOrd="1" destOrd="0" presId="urn:microsoft.com/office/officeart/2005/8/layout/hierarchy1"/>
    <dgm:cxn modelId="{A169616B-072E-4149-9D74-8261FDE4C2A0}" type="presParOf" srcId="{EEDB192C-AE3D-4C33-B2F3-B18046FABB06}" destId="{A86FCDD5-F9DB-42CF-A46D-7518217B7445}" srcOrd="0" destOrd="0" presId="urn:microsoft.com/office/officeart/2005/8/layout/hierarchy1"/>
    <dgm:cxn modelId="{5F970AAF-07CD-431B-9498-C686BE3DBB2E}" type="presParOf" srcId="{A86FCDD5-F9DB-42CF-A46D-7518217B7445}" destId="{10DE2C32-3B72-43D1-9370-95D57FE6C4ED}" srcOrd="0" destOrd="0" presId="urn:microsoft.com/office/officeart/2005/8/layout/hierarchy1"/>
    <dgm:cxn modelId="{9937DA2C-69AD-44C1-AD02-3A5B5D4FFED6}" type="presParOf" srcId="{A86FCDD5-F9DB-42CF-A46D-7518217B7445}" destId="{85E04D01-35EA-4BC0-A9C7-28389CFE1279}" srcOrd="1" destOrd="0" presId="urn:microsoft.com/office/officeart/2005/8/layout/hierarchy1"/>
    <dgm:cxn modelId="{326AD027-7388-43AC-BA1F-8DCDA989E49D}" type="presParOf" srcId="{EEDB192C-AE3D-4C33-B2F3-B18046FABB06}" destId="{CBABE48A-F70A-4ED9-9B36-A522BCE5FF12}" srcOrd="1" destOrd="0" presId="urn:microsoft.com/office/officeart/2005/8/layout/hierarchy1"/>
    <dgm:cxn modelId="{7DD2A394-2230-4D0A-91DA-4CEE45059631}" type="presParOf" srcId="{E5769EFE-A391-40F3-85C9-5D1CA2F5EE01}" destId="{B90937E7-2059-4FF9-955E-7F96F10E4AB5}" srcOrd="2" destOrd="0" presId="urn:microsoft.com/office/officeart/2005/8/layout/hierarchy1"/>
    <dgm:cxn modelId="{3399373C-05B3-401E-89F4-9C485F5648DA}" type="presParOf" srcId="{E5769EFE-A391-40F3-85C9-5D1CA2F5EE01}" destId="{922BE506-AFDD-4E88-B3E9-8473F8EEC67E}" srcOrd="3" destOrd="0" presId="urn:microsoft.com/office/officeart/2005/8/layout/hierarchy1"/>
    <dgm:cxn modelId="{671CD03D-B8F8-42C9-A5AF-76DC4BAE8BEB}" type="presParOf" srcId="{922BE506-AFDD-4E88-B3E9-8473F8EEC67E}" destId="{58D742A5-1E1D-4BC8-BF3F-746AA32BE998}" srcOrd="0" destOrd="0" presId="urn:microsoft.com/office/officeart/2005/8/layout/hierarchy1"/>
    <dgm:cxn modelId="{56F44991-D8A5-49BA-BA9E-2ECA0DFEE133}" type="presParOf" srcId="{58D742A5-1E1D-4BC8-BF3F-746AA32BE998}" destId="{B4800B33-1D89-47B7-857F-26241907264A}" srcOrd="0" destOrd="0" presId="urn:microsoft.com/office/officeart/2005/8/layout/hierarchy1"/>
    <dgm:cxn modelId="{B4F76112-1BC2-4E3E-879B-BAAEFA77DACD}" type="presParOf" srcId="{58D742A5-1E1D-4BC8-BF3F-746AA32BE998}" destId="{6709B137-9042-4750-908A-8B3B63355D97}" srcOrd="1" destOrd="0" presId="urn:microsoft.com/office/officeart/2005/8/layout/hierarchy1"/>
    <dgm:cxn modelId="{3CE946EE-5F77-4053-A902-AE6CE6AFEB81}" type="presParOf" srcId="{922BE506-AFDD-4E88-B3E9-8473F8EEC67E}" destId="{0788ADB5-538B-4270-B909-2002E28FE3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937E7-2059-4FF9-955E-7F96F10E4AB5}">
      <dsp:nvSpPr>
        <dsp:cNvPr id="0" name=""/>
        <dsp:cNvSpPr/>
      </dsp:nvSpPr>
      <dsp:spPr>
        <a:xfrm>
          <a:off x="3444522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DB777A-6ABC-47EE-89CA-964299FC5133}">
      <dsp:nvSpPr>
        <dsp:cNvPr id="0" name=""/>
        <dsp:cNvSpPr/>
      </dsp:nvSpPr>
      <dsp:spPr>
        <a:xfrm>
          <a:off x="2841808" y="2348851"/>
          <a:ext cx="602714" cy="442231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298139"/>
              </a:lnTo>
              <a:lnTo>
                <a:pt x="0" y="298139"/>
              </a:lnTo>
              <a:lnTo>
                <a:pt x="0" y="4422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461271-6559-4072-83A3-5A4DFC095639}">
      <dsp:nvSpPr>
        <dsp:cNvPr id="0" name=""/>
        <dsp:cNvSpPr/>
      </dsp:nvSpPr>
      <dsp:spPr>
        <a:xfrm>
          <a:off x="223909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1205429" y="308273"/>
              </a:lnTo>
              <a:lnTo>
                <a:pt x="1205429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FAB91-6A26-4D9B-9C29-098AC89AA66D}">
      <dsp:nvSpPr>
        <dsp:cNvPr id="0" name=""/>
        <dsp:cNvSpPr/>
      </dsp:nvSpPr>
      <dsp:spPr>
        <a:xfrm>
          <a:off x="1033663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273"/>
              </a:lnTo>
              <a:lnTo>
                <a:pt x="602714" y="308273"/>
              </a:lnTo>
              <a:lnTo>
                <a:pt x="602714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30AA9-F6F6-47F7-9A74-08FB460EE179}">
      <dsp:nvSpPr>
        <dsp:cNvPr id="0" name=""/>
        <dsp:cNvSpPr/>
      </dsp:nvSpPr>
      <dsp:spPr>
        <a:xfrm>
          <a:off x="430949" y="2348851"/>
          <a:ext cx="602714" cy="452364"/>
        </a:xfrm>
        <a:custGeom>
          <a:avLst/>
          <a:gdLst/>
          <a:ahLst/>
          <a:cxnLst/>
          <a:rect l="0" t="0" r="0" b="0"/>
          <a:pathLst>
            <a:path>
              <a:moveTo>
                <a:pt x="602714" y="0"/>
              </a:moveTo>
              <a:lnTo>
                <a:pt x="602714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316E9-0D8C-46A3-9732-581C2ED3AFCA}">
      <dsp:nvSpPr>
        <dsp:cNvPr id="0" name=""/>
        <dsp:cNvSpPr/>
      </dsp:nvSpPr>
      <dsp:spPr>
        <a:xfrm>
          <a:off x="1033663" y="1036697"/>
          <a:ext cx="1205429" cy="452364"/>
        </a:xfrm>
        <a:custGeom>
          <a:avLst/>
          <a:gdLst/>
          <a:ahLst/>
          <a:cxnLst/>
          <a:rect l="0" t="0" r="0" b="0"/>
          <a:pathLst>
            <a:path>
              <a:moveTo>
                <a:pt x="1205429" y="0"/>
              </a:moveTo>
              <a:lnTo>
                <a:pt x="1205429" y="308273"/>
              </a:lnTo>
              <a:lnTo>
                <a:pt x="0" y="308273"/>
              </a:lnTo>
              <a:lnTo>
                <a:pt x="0" y="452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92794-9BCB-4F80-9813-2801286BBCCD}">
      <dsp:nvSpPr>
        <dsp:cNvPr id="0" name=""/>
        <dsp:cNvSpPr/>
      </dsp:nvSpPr>
      <dsp:spPr>
        <a:xfrm>
          <a:off x="1809201" y="176908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2CB34-FBE6-4C71-A8D2-B69B12E880C2}">
      <dsp:nvSpPr>
        <dsp:cNvPr id="0" name=""/>
        <dsp:cNvSpPr/>
      </dsp:nvSpPr>
      <dsp:spPr>
        <a:xfrm>
          <a:off x="1982024" y="341090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7</a:t>
          </a:r>
          <a:endParaRPr lang="ko-KR" altLang="en-US" sz="2800" kern="1200" dirty="0"/>
        </a:p>
      </dsp:txBody>
      <dsp:txXfrm>
        <a:off x="2007206" y="366272"/>
        <a:ext cx="809419" cy="809425"/>
      </dsp:txXfrm>
    </dsp:sp>
    <dsp:sp modelId="{6E001BE6-A904-444F-8A48-1FCD2C27052B}">
      <dsp:nvSpPr>
        <dsp:cNvPr id="0" name=""/>
        <dsp:cNvSpPr/>
      </dsp:nvSpPr>
      <dsp:spPr>
        <a:xfrm>
          <a:off x="603772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6BBED-B8A8-4416-830C-304ACA5899F4}">
      <dsp:nvSpPr>
        <dsp:cNvPr id="0" name=""/>
        <dsp:cNvSpPr/>
      </dsp:nvSpPr>
      <dsp:spPr>
        <a:xfrm>
          <a:off x="776595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4</a:t>
          </a:r>
          <a:endParaRPr lang="ko-KR" altLang="en-US" sz="2800" kern="1200" dirty="0"/>
        </a:p>
      </dsp:txBody>
      <dsp:txXfrm>
        <a:off x="801777" y="1678426"/>
        <a:ext cx="809419" cy="809425"/>
      </dsp:txXfrm>
    </dsp:sp>
    <dsp:sp modelId="{E2C012B2-D2CF-4881-A559-A6BD470E47E4}">
      <dsp:nvSpPr>
        <dsp:cNvPr id="0" name=""/>
        <dsp:cNvSpPr/>
      </dsp:nvSpPr>
      <dsp:spPr>
        <a:xfrm>
          <a:off x="105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7B81E-8649-4188-B30E-CE1D5590DD46}">
      <dsp:nvSpPr>
        <dsp:cNvPr id="0" name=""/>
        <dsp:cNvSpPr/>
      </dsp:nvSpPr>
      <dsp:spPr>
        <a:xfrm>
          <a:off x="17388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1</a:t>
          </a:r>
          <a:endParaRPr lang="ko-KR" altLang="en-US" sz="2800" kern="1200" dirty="0"/>
        </a:p>
      </dsp:txBody>
      <dsp:txXfrm>
        <a:off x="199062" y="2990580"/>
        <a:ext cx="809419" cy="809425"/>
      </dsp:txXfrm>
    </dsp:sp>
    <dsp:sp modelId="{E7CAF55A-1B0C-4E60-975C-2970B50AAC44}">
      <dsp:nvSpPr>
        <dsp:cNvPr id="0" name=""/>
        <dsp:cNvSpPr/>
      </dsp:nvSpPr>
      <dsp:spPr>
        <a:xfrm>
          <a:off x="1206487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363E0-7C48-4B7C-BFA6-9CA143A68517}">
      <dsp:nvSpPr>
        <dsp:cNvPr id="0" name=""/>
        <dsp:cNvSpPr/>
      </dsp:nvSpPr>
      <dsp:spPr>
        <a:xfrm>
          <a:off x="1379310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3</a:t>
          </a:r>
          <a:endParaRPr lang="ko-KR" altLang="en-US" sz="2800" kern="1200" dirty="0"/>
        </a:p>
      </dsp:txBody>
      <dsp:txXfrm>
        <a:off x="1404492" y="2990580"/>
        <a:ext cx="809419" cy="809425"/>
      </dsp:txXfrm>
    </dsp:sp>
    <dsp:sp modelId="{C5F984A5-B2E7-4B39-B403-F94BE519F460}">
      <dsp:nvSpPr>
        <dsp:cNvPr id="0" name=""/>
        <dsp:cNvSpPr/>
      </dsp:nvSpPr>
      <dsp:spPr>
        <a:xfrm>
          <a:off x="3014631" y="148906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65BE6-4FEE-4A0C-AFA3-4518DF879B28}">
      <dsp:nvSpPr>
        <dsp:cNvPr id="0" name=""/>
        <dsp:cNvSpPr/>
      </dsp:nvSpPr>
      <dsp:spPr>
        <a:xfrm>
          <a:off x="3187454" y="165324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6</a:t>
          </a:r>
          <a:endParaRPr lang="ko-KR" altLang="en-US" sz="2800" kern="1200" dirty="0"/>
        </a:p>
      </dsp:txBody>
      <dsp:txXfrm>
        <a:off x="3212636" y="1678426"/>
        <a:ext cx="809419" cy="809425"/>
      </dsp:txXfrm>
    </dsp:sp>
    <dsp:sp modelId="{10DE2C32-3B72-43D1-9370-95D57FE6C4ED}">
      <dsp:nvSpPr>
        <dsp:cNvPr id="0" name=""/>
        <dsp:cNvSpPr/>
      </dsp:nvSpPr>
      <dsp:spPr>
        <a:xfrm>
          <a:off x="2411916" y="2791082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04D01-35EA-4BC0-A9C7-28389CFE1279}">
      <dsp:nvSpPr>
        <dsp:cNvPr id="0" name=""/>
        <dsp:cNvSpPr/>
      </dsp:nvSpPr>
      <dsp:spPr>
        <a:xfrm>
          <a:off x="2584739" y="2955264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2</a:t>
          </a:r>
          <a:endParaRPr lang="ko-KR" altLang="en-US" sz="2800" kern="1200" dirty="0"/>
        </a:p>
      </dsp:txBody>
      <dsp:txXfrm>
        <a:off x="2609921" y="2980446"/>
        <a:ext cx="809419" cy="809425"/>
      </dsp:txXfrm>
    </dsp:sp>
    <dsp:sp modelId="{B4800B33-1D89-47B7-857F-26241907264A}">
      <dsp:nvSpPr>
        <dsp:cNvPr id="0" name=""/>
        <dsp:cNvSpPr/>
      </dsp:nvSpPr>
      <dsp:spPr>
        <a:xfrm>
          <a:off x="3617346" y="2801216"/>
          <a:ext cx="859783" cy="8597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9B137-9042-4750-908A-8B3B63355D97}">
      <dsp:nvSpPr>
        <dsp:cNvPr id="0" name=""/>
        <dsp:cNvSpPr/>
      </dsp:nvSpPr>
      <dsp:spPr>
        <a:xfrm>
          <a:off x="3790169" y="2965398"/>
          <a:ext cx="859783" cy="859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5</a:t>
          </a:r>
          <a:endParaRPr lang="ko-KR" altLang="en-US" sz="2800" kern="1200" dirty="0"/>
        </a:p>
      </dsp:txBody>
      <dsp:txXfrm>
        <a:off x="3815351" y="2990580"/>
        <a:ext cx="809419" cy="80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3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24575,'88'-8'0,"-29"0"0,833-29-494,-3 46-66,-805-7 554,1184 47 6,-576-17 0,-354-16 261,370 8 538,-612-24-799,81-2 0,247 29 0,-188 1 0,322-3 0,1109-27 0,-1166-22 0,-164 4 0,512 12 0,-616 8 0,-215 0 0,0-1 0,-1 1 0,0 1 0,0 1 0,0 0 0,22 6 0,-34-6 0,-1-1 0,0 1 0,1 0 0,-1 0 0,0 1 0,0-1 0,0 1 0,-1 0 0,1 0 0,-1 0 0,0 1 0,1-1 0,-1 1 0,-1 0 0,1-1 0,-1 1 0,1 0 0,-1 1 0,0-1 0,0 0 0,-1 1 0,0-1 0,1 1 0,-1 5 0,6 45 0,-2 0 0,-4 1 0,-5 70 0,0-31 0,-25 460 0,6 374 0,87-400 0,-36-331 0,99 389 0,-82-407 0,-37-133 0,-1 1 0,-3 0 0,-2 1 0,-6 62 0,2-18 0,3 509 0,-4 279 0,-24-486 0,5-124 0,14-148 0,-5 0 0,-44 181 0,5-67 0,-20 71 0,36-182 0,6 1 0,5 1 0,-9 135 0,23-106 0,-39 185 0,31-237 0,4 0 0,4 1 0,5 151 0,8 412 0,1-614 0,20 106 0,-20-147 0,-3-14 0,0 1 0,1 0 0,-1 0 0,0-1 0,0 1 0,1 0 0,-1 0 0,0 0 0,0-1 0,0 1 0,0 0 0,0 0 0,0 0 0,0-1 0,0 1 0,-1 0 0,1 0 0,0 0 0,0-1 0,-1 1 0,1 0 0,0-1 0,-1 1 0,1 0 0,-1 0 0,0 0 0,-17-10 0,-28-43 0,37 41 0,-60-69 0,3-4 0,-89-146 0,155 230 0,-1-1 0,1 0 0,-1 0 0,1 0 0,-1 0 0,1 0 0,-1 0 0,1 0 0,0 0 0,0 0 0,-1 0 0,1 0 0,0 0 0,0 0 0,0 0 0,0 0 0,0 0 0,0 0 0,1 0 0,-1 0 0,0 0 0,0 0 0,1 0 0,-1 0 0,1 0 0,-1 0 0,1-1 0,1 1 0,-1-1 0,1 1 0,0 0 0,-1 0 0,1 0 0,0 0 0,0 0 0,0 0 0,0 0 0,0 0 0,0 1 0,4-1 0,10-2 0,1 2 0,31 1 0,-32 0 0,163 3 0,154-5 0,-317 0 0,-4 1 0,0 0 0,-1 0 0,1 1 0,16 3 0,-26-3 0,-1 0 0,1 0 0,-1 1 0,1-1 0,-1 0 0,1 1 0,-1-1 0,0 1 0,1-1 0,-1 1 0,0 0 0,1 0 0,-1 0 0,0 0 0,0 0 0,0 0 0,0 0 0,1 0 0,-2 0 0,1 0 0,0 0 0,0 1 0,0-1 0,-1 0 0,1 1 0,0-1 0,-1 1 0,1-1 0,-1 0 0,0 1 0,1-1 0,-1 1 0,0-1 0,0 1 0,0-1 0,0 1 0,0-1 0,-1 1 0,1-1 0,0 1 0,-1 1 0,-3 8 0,0 0 0,0-1 0,-1 1 0,0-1 0,-1 0 0,0 0 0,-1-1 0,-9 12 0,-72 70 0,68-71 0,-168 139-254,143-123-857,20-17-5715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1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1536 2134 24575,'-1'2'0,"1"0"0,-1 1 0,0-1 0,0 0 0,1 0 0,-2 1 0,1-1 0,0 0 0,0 0 0,-1 0 0,1 0 0,-1-1 0,1 1 0,-1 0 0,0 0 0,0-1 0,0 1 0,0-1 0,0 0 0,0 0 0,-4 2 0,-48 18 0,-6-7 0,-1-4 0,-103 6 0,-126-15 0,139-3 0,123 0 0,0-1 0,0-1 0,1-2 0,0-1 0,0-1 0,0-1 0,1-1 0,0-1 0,1-2 0,0-1 0,-37-27 0,50 31 0,1 0 0,0 0 0,0-1 0,2 0 0,-1-1 0,1 0 0,1-1 0,-9-16 0,-6-18 0,-17-52 0,14 32 0,-67-170 0,76 183 0,1 0 0,-12-87 0,5-104 0,22 201 0,2-1 0,2 0 0,13-65 0,41-94 0,-36 134 0,10-55 0,-21 75 0,19-51 0,-23 84 0,1 0 0,1 0 0,1 1 0,0 0 0,1 0 0,20-24 0,-22 31 0,0-1 0,0 1 0,1 1 0,0 0 0,1 0 0,0 0 0,0 1 0,1 1 0,-1 0 0,1 0 0,1 1 0,-1 1 0,1 0 0,0 0 0,0 1 0,0 1 0,0 0 0,0 0 0,19 1 0,95 0 0,0 6 0,140 24 0,86 44 0,-324-65 0,-21-8 0,-1 1 0,0 0 0,0 1 0,0 0 0,0-1 0,0 2 0,0-1 0,-1 1 0,1 0 0,-1 0 0,0 1 0,1-1 0,-2 1 0,1 0 0,0 1 0,-1-1 0,0 1 0,0 0 0,4 6 0,4 15 0,-1 1 0,-1 0 0,-1 1 0,-2 0 0,-1 0 0,4 36 0,2 180 0,-11-201 0,-15 595 0,0-73 0,15-514 0,-2 60 0,0-108 0,1 0 0,-1 0 0,0-1 0,0 1 0,0 0 0,0-1 0,0 1 0,-1-1 0,1 1 0,-1-1 0,0 0 0,1 1 0,-1-1 0,0 0 0,0 0 0,-1 0 0,1-1 0,0 1 0,-1-1 0,1 1 0,-1-1 0,1 0 0,-1 1 0,0-1 0,-2 0 0,-10 3 0,1 0 0,-1-1 0,-24 1 0,20-2 0,-395 72 0,410-73-25,-41 8-243,0 3 0,1 1 0,0 2 0,-41 22 0,67-28-6558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2234 1 24575,'-1'8'0,"0"0"0,-1 0 0,0 0 0,0-1 0,-1 1 0,0 0 0,-1-1 0,-6 11 0,-4 11 0,-22 43 0,-2-1 0,-61 84 0,-113 125 0,153-206 0,-418 514 0,350-448 0,-5-5 0,-152 118 0,211-197 0,-121 69 0,157-100 0,2 2 0,0 2 0,2 1 0,-57 65 0,15-15 0,47-51-95,0 0-540,-44 35 0,44-44-6191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9:42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24575,'5'1'0,"0"0"0,-1 1 0,1 0 0,-1 0 0,1 0 0,-1 1 0,0 0 0,0-1 0,0 1 0,0 1 0,-1-1 0,5 5 0,5 3 0,259 238 0,-75-63 0,22 8-99,528 501-574,-262-149 673,-427-481 274,-37-43-108,0 2 0,18 27 0,60 113-1531,-76-126-5461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24575,'1'0'0,"-1"0"0,1 0 0,0 1 0,0-1 0,0 1 0,0-1 0,0 1 0,-1-1 0,1 1 0,0-1 0,-1 1 0,1 0 0,0-1 0,-1 1 0,1 0 0,0 0 0,-1 0 0,0-1 0,1 1 0,-1 0 0,1 0 0,-1 0 0,1 1 0,8 28 0,-8-24 0,39 168 0,-8 2 0,-7 1 0,-8 1 0,-10 302 0,-128 714 0,77-833 0,5 478 0,40-642 0,-36 857 0,-17-23 0,46-791 0,-1 1226 0,9-834 0,-2 240 0,5-796 0,3-1 0,3 0 0,24 83 0,-21-95 0,28 93 0,-29-85 0,-3-5 0,2-1 0,4 0 0,38 99 0,-53-161 0,0 1 0,0-1 0,1 0 0,-1 0 0,1 0 0,0 0 0,0 0 0,0-1 0,0 1 0,0 0 0,1-1 0,-1 0 0,1 0 0,0 1 0,0-1 0,-1-1 0,1 1 0,0 0 0,1-1 0,4 2 0,-1-2 0,-1-1 0,1 0 0,0-1 0,-1 1 0,1-1 0,-1-1 0,1 1 0,-1-1 0,1 0 0,5-3 0,134-45 0,2 6 0,224-36 0,203 33 0,3 47 0,-340 3 0,444 40 0,-299-28 0,-101-10 0,49 19 0,378 18 0,-455-39 0,234 8 0,0 35 0,-304-22 0,342-3 0,-343-23 0,518 3 0,-462 24 0,-174-14 0,1-3 0,0-4 0,86-4 0,409-24 0,-525 22 0,-1-1 0,0-2 0,41-11 0,-36 7 0,73-7 0,-2 3 0,21 0 0,-98 11 0,-1-2 0,41-10 0,37-4 0,-3 13 0,-1 5 0,1 4 0,-1 6 0,144 30 0,-182-25-1365,-23-2-5461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24575,'6'1'0,"-1"0"0,1 1 0,-1 0 0,0 0 0,0 1 0,0-1 0,0 1 0,0 0 0,-1 0 0,1 1 0,4 3 0,12 9 0,-14-12 0,0 1 0,-1 0 0,1 0 0,-1 0 0,0 1 0,-1 0 0,1 0 0,-1 1 0,0-1 0,-1 1 0,1 0 0,-1 0 0,-1 1 0,0-1 0,0 1 0,4 15 0,9 40 0,11 93 0,-21-112 0,-5-37 0,0 0 0,-1 0 0,0 0 0,0 0 0,-1 0 0,0 0 0,0 0 0,0 0 0,-1 0 0,0 0 0,-1-1 0,1 1 0,-1-1 0,-1 1 0,1-1 0,-1 0 0,0 0 0,-8 9 0,-6 2 0,0 0 0,-1-1 0,0-1 0,-24 13 0,-20 17 0,42-29-1365,4-4-5461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24575,'25'588'0,"-2"-141"0,-18 447 0,-7-520 0,2-362 0,0-2 0,0-1 0,0 0 0,1 1 0,0-1 0,0 0 0,5 13 0,-6-20 0,1 0 0,0 0 0,0-1 0,0 1 0,0-1 0,1 1 0,-1-1 0,0 1 0,1-1 0,-1 0 0,0 0 0,1 1 0,0-1 0,-1 0 0,1 0 0,0-1 0,-1 1 0,1 0 0,0-1 0,0 1 0,0-1 0,0 1 0,-1-1 0,1 0 0,0 0 0,0 0 0,0 0 0,0 0 0,0 0 0,0 0 0,0-1 0,-1 1 0,1-1 0,0 1 0,0-1 0,0 0 0,-1 1 0,3-2 0,158-62 0,56-17 0,-13 30 0,255-30 0,-31 8 0,-282 41 0,324-62 0,6 34 0,-284 48 0,871-34 0,-848 44 0,512 10 0,-307 38 0,-207-17 0,-70-7 0,-83-11 0,1-3 0,67 1 0,219 10 0,-326-17 0,448 53 0,210 77 0,-666-129 0,0 0 0,0 1 0,0 1 0,0 0 0,18 10 0,-29-13 0,1 0 0,-1 1 0,0 0 0,0-1 0,0 1 0,0 1 0,0-1 0,0 0 0,-1 1 0,0-1 0,1 1 0,-1-1 0,-1 1 0,1 0 0,-1 0 0,1 0 0,-1 0 0,0 0 0,0 1 0,-1-1 0,1 0 0,-1 5 0,-1 16 0,0 0 0,-2 0 0,-1 0 0,-10 38 0,-39 98 0,35-111 0,-112 450 0,92-331 0,-38 333 0,67-423 0,-6 192 0,3-34 0,-14-18 0,-12 237 0,40 1731 0,2-2125 0,3-1 0,2 0 0,20 70 0,-2-9 0,-24-105 0,12 51 0,-14-65 0,0 0 0,0-1 0,0 1 0,0 0 0,1 0 0,-1 0 0,1-1 0,-1 1 0,1-1 0,0 1 0,0-1 0,0 0 0,0 0 0,0 0 0,1 0 0,-1 0 0,6 3 0,-7-5 0,1 0 0,0 1 0,-1-1 0,1 0 0,0 0 0,-1 0 0,1 0 0,0-1 0,-1 1 0,1 0 0,0-1 0,-1 1 0,1-1 0,0 1 0,-1-1 0,1 0 0,-1 0 0,1 1 0,-1-1 0,0 0 0,2-2 0,29-29 0,-24 22 0,218-265 0,-120 160 0,-34 38 0,97-133 0,-167 208 0,22-43 0,-23 44 0,-1 1 0,1-1 0,-1 0 0,0 0 0,1 0 0,-1 0 0,0 1 0,0-1 0,1 0 0,-1 0 0,0 0 0,0 0 0,0 0 0,0 0 0,0 0 0,-1 1 0,1-1 0,0 0 0,0 0 0,-1 0 0,1 0 0,0 0 0,-1 1 0,1-1 0,0 0 0,-1 0 0,0 1 0,1-1 0,-1 0 0,1 1 0,-1-1 0,0 0 0,1 1 0,-1-1 0,0 1 0,0-1 0,1 1 0,-1-1 0,0 1 0,0 0 0,0-1 0,0 1 0,1 0 0,-1 0 0,0 0 0,0 0 0,-2 0 0,-16-1 0,0 2 0,-1 0 0,1 1 0,0 1 0,-20 5 0,-16 3 0,-159 14 0,-225-4 0,317-17 0,88-4 0,0 2 0,0 2 0,1 1 0,-34 9 0,64-13 0,0 0 0,1 0 0,-1 0 0,1 0 0,-1 0 0,1 1 0,0-1 0,-1 1 0,1 0 0,0 0 0,0 0 0,0 0 0,0 0 0,1 0 0,-1 0 0,0 0 0,1 1 0,0-1 0,-2 4 0,1-1 0,1-1 0,0 1 0,0 0 0,1 0 0,0 0 0,-1 0 0,1-1 0,1 1 0,-1 0 0,2 7 0,4 10 0,1 0 0,1-1 0,19 38 0,-20-42 0,158 267 0,-56-105 0,-81-127 0,-13-22 0,1-2 0,1 1 0,1-2 0,1 0 0,35 35 0,-37-50-1365,-5-9-5461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3:5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24575,'4'0'0,"2"9"0,4 11 0,0 12 0,-1 12 0,-2 13 0,-8 10 0,-2 6 0,-2 4 0,1 10 0,1 9 0,0-5 0,2-12 0,0-15 0,5-15 0,2-16-8191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2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24575,'2'1'0,"1"0"0,-1 0 0,0 0 0,0 0 0,0 1 0,1-1 0,-2 1 0,1-1 0,0 1 0,0 0 0,0 0 0,-1 0 0,3 4 0,2 1 0,36 35 0,1-1 0,2-2 0,1-2 0,93 56 0,-31-33 0,149 60 0,-125-69 0,3-7 0,1-6 0,2-5 0,246 25 0,572-19 0,-148-13 0,-402 11 0,473 23 0,792-60-637,-698-3 261,-805 2 376,476 8 0,-8 46 0,-606-49 113,0 2-1,0 0 1,-1 2-1,0 1 1,-1 2 0,0 0-1,-1 2 1,35 22-1,0 8-112,-1 3 0,-3 3 0,-1 2 0,-3 3 0,68 87 0,-2 24 0,101 185 0,0 96 0,-171-335 0,-6-16 0,-5 1 0,-4 2 0,-4 2 0,-5 0 0,23 173 0,-31 4 0,-22 330 0,-56-126 0,43-380 0,-62 542 0,69-522 0,-4 84 0,14-177 0,4 136 0,-2-146 0,1 1 0,0 0 0,2-1 0,0 0 0,1 0 0,11 25 0,-33-71 0,-2 0 0,-1 2 0,-33-37 0,25 31 0,-33-49 0,59 80 0,0-1 0,-1 0 0,1 0 0,1 0 0,-1 0 0,0 1 0,0-1 0,1-1 0,-1 1 0,1 0 0,0 0 0,-1 0 0,1 0 0,0 0 0,0 0 0,1 0 0,-1 0 0,0 0 0,1 0 0,-1 0 0,1 0 0,-1 0 0,1 0 0,0 0 0,0 0 0,0 0 0,0 0 0,0 1 0,1-1 0,-1 0 0,0 1 0,1-1 0,0 1 0,-1-1 0,1 1 0,-1 0 0,1 0 0,0 0 0,0 0 0,3-1 0,10-6 0,0 1 0,0 1 0,1 1 0,19-4 0,-16 4 0,81-20 0,105-11 0,-201 35 0,1 0 0,-1 1 0,1-1 0,-1 1 0,1 0 0,0 0 0,-1 1 0,1 0 0,-1-1 0,1 1 0,-1 1 0,1-1 0,7 4 0,-10-3 0,0 0 0,1 0 0,-1 0 0,0 1 0,0-1 0,0 0 0,-1 1 0,1 0 0,0-1 0,-1 1 0,0 0 0,0 0 0,0 0 0,0 0 0,0 0 0,0 0 0,-1 0 0,1 0 0,-1 0 0,0 0 0,0 0 0,-1 3 0,1 7 0,-2-1 0,0 0 0,0 0 0,-1 0 0,-1 0 0,0 0 0,0-1 0,-1 1 0,-12 18 0,-9 12 0,-36 42 0,38-53 0,-18 24-1365,4-7-5461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7:0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24575,'-2'2'0,"0"-1"0,1 0 0,0 1 0,-1-1 0,1 0 0,0 1 0,0 0 0,-1-1 0,1 1 0,0 0 0,1-1 0,-1 1 0,0 0 0,0 0 0,1 0 0,-1 0 0,1 0 0,0 0 0,0 0 0,-1 2 0,0 1 0,-11 66 0,3 1 0,3 0 0,5 88 0,0-62 0,-1 1229 0,12-1129 0,9-1 0,46 199 0,31 394 0,-74 6 0,-21-584 0,50 367 0,-32-473 0,3-1 0,6-1 0,4-1 0,4-2 0,67 130 0,-61-151 0,299 561 0,33-24 0,-288-484 0,-33-47 0,98 118 0,-129-179 0,0-1 0,2-1 0,1-1 0,1-2 0,0 0 0,2-2 0,0-1 0,51 23 0,314 89 0,-73-29 0,-99-24 0,314 66 0,-87-32 0,-143-31 0,143 37 0,-231-60 0,152 47 0,135 53 0,-458-146 0,0-2 0,0-1 0,76-1 0,-105-5 0,9 1 0,-1 1 0,48 14 0,-46-10 0,0-1 0,41 4 0,26-3 0,-1 3 0,0 5 0,-1 4 0,121 41 0,-206-57 0,37 8 0,-44-11 0,1 0 0,0-1 0,0 1 0,0 0 0,-1 0 0,1 0 0,0-1 0,0 1 0,0 0 0,-1-1 0,1 1 0,0 0 0,-1-1 0,1 1 0,0-1 0,-1 1 0,1-1 0,-1 1 0,1-1 0,0 0 0,-1 1 0,0-1 0,1 0 0,-1 1 0,1-1 0,-1 0 0,0 0 0,1 0 0,-1 1 0,0-1 0,0 0 0,0 0 0,0 0 0,0 1 0,0-1 0,0 0 0,0 0 0,0 0 0,0 1 0,0-1 0,0 0 0,0 0 0,-1 0 0,1 1 0,0-1 0,-1 0 0,0 0 0,-6-23 0,-1 0 0,-1 1 0,-1 1 0,-1 0 0,-19-29 0,-2-4 0,-132-221 0,-21-38 0,150 229 0,35 85 0,0 1 0,0-1 0,0 0 0,0 0 0,0 0 0,0 0 0,0 0 0,0 0 0,0 0 0,0 1 0,0-1 0,0 0 0,0 0 0,0 0 0,0 0 0,0 0 0,0 0 0,0 0 0,0 1 0,0-1 0,0 0 0,-1 0 0,1 0 0,0 0 0,0 0 0,0 0 0,0 0 0,0 0 0,0 0 0,0 0 0,0 1 0,0-1 0,0 0 0,-1 0 0,1 0 0,0 0 0,0 0 0,0 0 0,0 0 0,0 0 0,0 0 0,0 0 0,0 0 0,-1 0 0,1 0 0,0 0 0,0 0 0,0 0 0,0 0 0,0 0 0,0 0 0,0 0 0,-1 0 0,1 0 0,0 0 0,0 0 0,0 0 0,0 0 0,0 0 0,0 0 0,0-1 0,0 1 0,-1 0 0,1 0 0,0 0 0,0 0 0,-3 19 0,2 21 0,3-14 0,6 87 0,-5-1 0,-15 158 0,-74 146 0,77-379 0,8-30 0,-8 45 0,8-51 0,1-1 0,0 1 0,0 0 0,0 0 0,0-1 0,0 1 0,0 0 0,0 0 0,0-1 0,0 1 0,0 0 0,0 0 0,0-1 0,0 1 0,1 0 0,-1 0 0,0-1 0,0 1 0,1 0 0,-1-1 0,1 1 0,-1-1 0,1 1 0,-1 0 0,1-1 0,-1 1 0,1-1 0,-1 1 0,1-1 0,-1 1 0,1-1 0,0 0 0,-1 1 0,1-1 0,0 0 0,0 0 0,-1 1 0,1-1 0,0 0 0,-1 0 0,1 0 0,0 0 0,0 0 0,-1 0 0,1 0 0,0 0 0,0 0 0,-1 0 0,1 0 0,0 0 0,0-1 0,0 1 0,23-10 0,0 0 0,35-23 0,24-11 0,-32 22-119,120-57 372,-144 65-553,-2-2 0,1 0 1,-2-2-1,27-25 0,-35 27-6526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1952 24575,'-688'-35'0,"572"19"0,0-4 0,2-6 0,-202-72 0,289 87 0,-1 0 0,2-2 0,-47-29 0,66 37 0,1 0 0,0 0 0,0 0 0,0-1 0,1 0 0,-1 0 0,1-1 0,1 1 0,-1-1 0,1 0 0,1 0 0,-1 0 0,1-1 0,0 1 0,1-1 0,0 0 0,0 0 0,1 0 0,-1-8 0,-2-22 0,-2 0 0,-11-38 0,-6-34 0,8 9 0,3-1 0,6 0 0,10-181 0,-1 264 0,0 0 0,1 0 0,1 0 0,1 0 0,1 1 0,0-1 0,18-29 0,-1 11 0,1 1 0,42-44 0,-29 35 0,-19 20 0,1 2 0,0 0 0,2 1 0,1 2 0,0 0 0,1 1 0,44-25 0,-26 23 0,1 2 0,0 2 0,1 1 0,62-12 0,-83 23 0,0 2 0,0 0 0,0 2 0,0 1 0,0 0 0,0 2 0,0 1 0,0 0 0,0 2 0,39 13 0,-17-1 0,-1 3 0,49 28 0,-69-34 0,-1 2 0,-1 0 0,-1 2 0,0 0 0,24 29 0,46 49 0,-60-65 0,-1 0 0,-2 2 0,0 1 0,29 51 0,-31-37 0,-2 1 0,25 74 0,-40-95 0,-2 0 0,-1 1 0,-1 0 0,-2 0 0,0 0 0,-3 37 0,-11 42 0,-4 0 0,-51 184 0,60-274 17,0 1 0,-1-1 0,-1 0-1,-1 0 1,-16 25 0,-62 72-984,74-99 468,-2 2-6327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3T08:26:59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1466 1520 24575,'0'1'0,"-1"1"0,1-1 0,0 1 0,-1-1 0,1 1 0,-1-1 0,0 0 0,0 1 0,1-1 0,-1 0 0,0 1 0,0-1 0,0 0 0,0 0 0,0 0 0,-1 0 0,1 0 0,0 0 0,0 0 0,-1 0 0,1-1 0,-3 2 0,-37 14 0,29-12 0,-23 8 0,1-1 0,-2-2 0,1-1 0,-1-2 0,-1-1 0,1-2 0,0-1 0,-61-6 0,-373-62 0,422 58 0,33 5 0,0-1 0,0-1 0,1 0 0,0-1 0,0-1 0,0 0 0,-21-15 0,11 5 0,1-1 0,1-1 0,-23-24 0,21 16 0,1-2 0,1 0 0,2-1 0,0-1 0,3-1 0,0-1 0,2 0 0,2-1 0,-11-39 0,10 13 0,2-1 0,3 0 0,3-1 0,2-95 0,5 99 0,2 1 0,2-1 0,22-97 0,-22 137 0,0-1 0,1 1 0,1 0 0,1 0 0,1 1 0,0 0 0,1 1 0,0 0 0,2 0 0,0 1 0,0 1 0,2 0 0,-1 1 0,2 0 0,19-13 0,-23 20 0,1 0 0,0 1 0,0 0 0,1 1 0,-1 0 0,1 1 0,0 1 0,22-2 0,-2 2 0,0 1 0,44 6 0,-63-3 0,0 1 0,0 1 0,0 0 0,-1 0 0,1 2 0,19 10 0,76 51 0,-50-28 0,22 9 0,95 62 0,-148-89 0,-1 0 0,-1 1 0,-1 2 0,24 28 0,-40-39 0,0 1 0,-1-1 0,-1 2 0,0-1 0,-1 1 0,-1 0 0,0 0 0,-1 1 0,0-1 0,2 31 0,-2 10 0,-5 95 0,2-144-65,-2 0 0,1 0 0,-1 0 0,0 0 0,0 0 0,-1 0 0,0 0 0,0 0 0,-1 0 0,0-1 0,0 1 0,0-1 0,-1 0 0,0 0 0,0 0 0,-1-1 0,0 1 0,0-1 0,0 0 0,-8 6 0,-11 4-6761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14CB4-0F2F-46DF-9DEB-2EE0EF2EB24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D3BB-83D1-4632-9380-30434C33F57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3261B7-4183-3C6F-BC05-A99B20CBA82E}"/>
              </a:ext>
            </a:extLst>
          </p:cNvPr>
          <p:cNvSpPr txBox="1"/>
          <p:nvPr/>
        </p:nvSpPr>
        <p:spPr>
          <a:xfrm>
            <a:off x="1338146" y="3412273"/>
            <a:ext cx="293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137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7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553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1D3BB-83D1-4632-9380-30434C33F57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2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6311C-8C71-0888-CB1B-AC74B3D8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E689AC-9A05-970F-EB3C-4D7F09A5A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DF6B-55A8-0B88-5996-8B9B2EC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DD5FA-DE1B-AF8B-6B85-DD4E3F9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3D570-5C72-0CBA-BBC4-F0DC0022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7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51EDD-EAFA-524A-91DB-C937A026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959BB-4F6D-C721-FA5A-12E66508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1A63E-03FE-EA67-009F-752BC8EC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E40BE-61A9-3542-C823-CA76C6F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E997-7C38-8795-1955-8E4B1BE0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3CAB7B-E6E1-B2B8-AFFD-FB8C99208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8121D7-40F0-8BC6-0BE7-1D99C652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EBD49-7651-B6AA-6494-4A21BF62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C420B-ED7F-C347-4FB5-25A3B6D3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2F6E2-45F0-BC6D-2055-8F9594C3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C14EC-1F41-5AF3-6BB4-636952CB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3CEB2-384A-AC17-6F52-BA8BFC7C2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06DCB-A941-7C63-9CAF-A532E29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E839A-C9B5-9722-C557-0FC32883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776D6-C535-ED59-A941-20915860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2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E68C7-0C9D-1A49-9E6A-B0C5AA29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BD543-AAEB-602F-FDCC-B7BCB98BA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EF953-22F7-A58C-3E13-923A95B3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B9D42-61FF-A440-FB40-A3CBDB0F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7B576-32A0-C6C7-AEBC-D218790E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1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4296-FD3D-0BE4-3837-2AEE820C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5E42F-E0C3-6BB1-E857-8DE821162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F9313-6152-A022-3D24-862AC9892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9897-9B6D-BC57-4199-04FBD282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FC0B-AFEB-D73B-3B1D-E22919CD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D32CB-9C86-9A13-1208-871EDF75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48A0-B5AD-887D-2409-D2DF955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45F73-F3A4-C5F2-DB33-77AFBDC6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9612C7-C8FB-8158-E420-7545FCEA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AA49B-D0DE-E674-1E97-937FC199B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E86DF-4C83-33BE-6B31-C3E7CA69F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3E4B46-A820-FA5A-1B67-C3E9A9C3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0DA31D-CB5D-FA27-6A74-6D500DAF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A111A2-3F4C-2396-6883-55598895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7B898-B913-AEB5-1CF4-1C1AF8EA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8BD37D-E084-411D-F385-8D9688E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BDAB45-4158-994B-4E4E-1B86B63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1F3FB-12F0-68FF-50BD-D06E87C9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4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4B3DB-FD84-6668-D633-5F8399FF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F011B4-084F-FC66-D7A6-AB6C0559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A31AD-6536-5168-F2E3-34014596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8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9182-D195-968A-3157-C160924C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BD01A-06A4-F592-53A2-C9830C2BF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41351B-1005-8F83-952E-BE9BD61BC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382D5-3B79-8BEC-232D-213C88CD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5B26C-3E11-98EE-1861-96E3CCF4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54A6CF-C51A-7E75-4F3C-394F9A5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22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6AD25-48FA-C553-1AC6-0659ADB8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0CF3B-F820-5573-CDBD-DBA364A3E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B7EE6-F6ED-93F2-F1F7-832E9F4D3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1C3816-2CB7-F82B-00CF-C3AF402E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F9CC4-1ED7-C7D3-B578-1A21460D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495B-44E7-6A45-BE05-9E24DCA5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1374-D623-C2C5-D88C-FBA6A933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27EF2-735B-FF0A-0EBC-0CB32641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646C0-B2CD-7B22-20AB-314E469D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4FD7D-38D8-4270-8893-51266E862AAB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969A5-8DA5-E82D-E219-57EC4D2360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19A24-E535-27A9-A540-D35EBD908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9128-EF71-4C6C-9131-B7BC047EBD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24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6E14768-1236-53C5-6DD7-5ED8B57C9425}"/>
              </a:ext>
            </a:extLst>
          </p:cNvPr>
          <p:cNvSpPr/>
          <p:nvPr/>
        </p:nvSpPr>
        <p:spPr>
          <a:xfrm>
            <a:off x="7414127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D2FF0EB-9DDC-B08F-69D2-B2B7A67BF00B}"/>
              </a:ext>
            </a:extLst>
          </p:cNvPr>
          <p:cNvSpPr/>
          <p:nvPr/>
        </p:nvSpPr>
        <p:spPr>
          <a:xfrm>
            <a:off x="6246264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73B5B4F-A2FB-F6CB-FE6B-7746C4AE0AB5}"/>
              </a:ext>
            </a:extLst>
          </p:cNvPr>
          <p:cNvSpPr/>
          <p:nvPr/>
        </p:nvSpPr>
        <p:spPr>
          <a:xfrm>
            <a:off x="4138332" y="225788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7E00711-921D-033A-6992-DE92A3BD0A92}"/>
              </a:ext>
            </a:extLst>
          </p:cNvPr>
          <p:cNvSpPr/>
          <p:nvPr/>
        </p:nvSpPr>
        <p:spPr>
          <a:xfrm>
            <a:off x="7414127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41A8D124-DF5E-268C-34E7-5F9BA0F73AA9}"/>
              </a:ext>
            </a:extLst>
          </p:cNvPr>
          <p:cNvSpPr/>
          <p:nvPr/>
        </p:nvSpPr>
        <p:spPr>
          <a:xfrm>
            <a:off x="5225986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B45E3855-25D4-4BA2-6077-F5512B5935E7}"/>
              </a:ext>
            </a:extLst>
          </p:cNvPr>
          <p:cNvSpPr/>
          <p:nvPr/>
        </p:nvSpPr>
        <p:spPr>
          <a:xfrm>
            <a:off x="4138332" y="2362596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D3F489A8-02D5-AA83-080E-016F0FC66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3593"/>
              </p:ext>
            </p:extLst>
          </p:nvPr>
        </p:nvGraphicFramePr>
        <p:xfrm>
          <a:off x="3921224" y="112910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8A1B1C10-FAA9-EF09-D5B6-9B7F7AC2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68917"/>
              </p:ext>
            </p:extLst>
          </p:nvPr>
        </p:nvGraphicFramePr>
        <p:xfrm>
          <a:off x="3921224" y="1608135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B53AC0A7-B628-A7D6-53FC-A8F961D3E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3942"/>
              </p:ext>
            </p:extLst>
          </p:nvPr>
        </p:nvGraphicFramePr>
        <p:xfrm>
          <a:off x="3921224" y="3277349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35" name="표 5">
            <a:extLst>
              <a:ext uri="{FF2B5EF4-FFF2-40B4-BE49-F238E27FC236}">
                <a16:creationId xmlns:a16="http://schemas.microsoft.com/office/drawing/2014/main" id="{D18096B2-ACC7-3442-1C7B-C68D9F4C3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3300"/>
              </p:ext>
            </p:extLst>
          </p:nvPr>
        </p:nvGraphicFramePr>
        <p:xfrm>
          <a:off x="3921224" y="3756382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410B54F0-C2A4-CB42-F9F6-1939044F849B}"/>
              </a:ext>
            </a:extLst>
          </p:cNvPr>
          <p:cNvSpPr/>
          <p:nvPr/>
        </p:nvSpPr>
        <p:spPr>
          <a:xfrm>
            <a:off x="7422575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A8630C6E-4AD0-78FF-8C50-B9F96AC00929}"/>
              </a:ext>
            </a:extLst>
          </p:cNvPr>
          <p:cNvSpPr/>
          <p:nvPr/>
        </p:nvSpPr>
        <p:spPr>
          <a:xfrm>
            <a:off x="5234434" y="4527727"/>
            <a:ext cx="654518" cy="84702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49539D86-7D19-9919-E867-9ABEEA1BF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54384"/>
              </p:ext>
            </p:extLst>
          </p:nvPr>
        </p:nvGraphicFramePr>
        <p:xfrm>
          <a:off x="3929672" y="5442480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188830D0-96F4-3C2C-FEAC-959CECFD1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94090"/>
              </p:ext>
            </p:extLst>
          </p:nvPr>
        </p:nvGraphicFramePr>
        <p:xfrm>
          <a:off x="3929672" y="5921513"/>
          <a:ext cx="4349552" cy="483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38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08738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83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[-1]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7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4217DAA-621A-D85F-FB9A-639FA018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84560"/>
              </p:ext>
            </p:extLst>
          </p:nvPr>
        </p:nvGraphicFramePr>
        <p:xfrm>
          <a:off x="5018398" y="1493983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Queue[3]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Queue[2]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Queue[1]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Queue[0]</a:t>
                      </a:r>
                      <a:endParaRPr kumimoji="0" lang="ko-KR" alt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76DED2-668F-E0A4-1A32-F22C832612A4}"/>
              </a:ext>
            </a:extLst>
          </p:cNvPr>
          <p:cNvSpPr txBox="1"/>
          <p:nvPr/>
        </p:nvSpPr>
        <p:spPr>
          <a:xfrm>
            <a:off x="2271453" y="1665945"/>
            <a:ext cx="182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OFFER</a:t>
            </a:r>
            <a:endParaRPr lang="ko-KR" altLang="en-US" sz="2800" dirty="0"/>
          </a:p>
        </p:txBody>
      </p:sp>
      <p:sp>
        <p:nvSpPr>
          <p:cNvPr id="6" name="화살표: 아래로 구부러짐 5">
            <a:extLst>
              <a:ext uri="{FF2B5EF4-FFF2-40B4-BE49-F238E27FC236}">
                <a16:creationId xmlns:a16="http://schemas.microsoft.com/office/drawing/2014/main" id="{127D6210-4A0C-CAEC-0081-ECEF4D747923}"/>
              </a:ext>
            </a:extLst>
          </p:cNvPr>
          <p:cNvSpPr/>
          <p:nvPr/>
        </p:nvSpPr>
        <p:spPr>
          <a:xfrm>
            <a:off x="3176230" y="289533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CB0CBEBB-F991-9ED0-1480-7609EF0F3653}"/>
              </a:ext>
            </a:extLst>
          </p:cNvPr>
          <p:cNvSpPr/>
          <p:nvPr/>
        </p:nvSpPr>
        <p:spPr>
          <a:xfrm flipV="1">
            <a:off x="5976110" y="5153816"/>
            <a:ext cx="2627697" cy="1204449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2ABF3-872D-38E2-D10A-FC319BB55923}"/>
              </a:ext>
            </a:extLst>
          </p:cNvPr>
          <p:cNvSpPr txBox="1"/>
          <p:nvPr/>
        </p:nvSpPr>
        <p:spPr>
          <a:xfrm>
            <a:off x="7743818" y="4630591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POLL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510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7DF68FBC-1A5C-77B7-AA77-301D79E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244" y="2223219"/>
            <a:ext cx="8143512" cy="240194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BF16B34-C180-2500-D115-DB97E6286661}"/>
              </a:ext>
            </a:extLst>
          </p:cNvPr>
          <p:cNvCxnSpPr>
            <a:cxnSpLocks/>
          </p:cNvCxnSpPr>
          <p:nvPr/>
        </p:nvCxnSpPr>
        <p:spPr>
          <a:xfrm>
            <a:off x="6089049" y="3610053"/>
            <a:ext cx="1001828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0D84A25-DA65-07BF-F603-E6B82C4C7EFA}"/>
              </a:ext>
            </a:extLst>
          </p:cNvPr>
          <p:cNvCxnSpPr>
            <a:cxnSpLocks/>
          </p:cNvCxnSpPr>
          <p:nvPr/>
        </p:nvCxnSpPr>
        <p:spPr>
          <a:xfrm>
            <a:off x="3042653" y="2223215"/>
            <a:ext cx="60927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EDD96E-AF40-8A61-C9E6-A856EE97FB12}"/>
              </a:ext>
            </a:extLst>
          </p:cNvPr>
          <p:cNvCxnSpPr>
            <a:cxnSpLocks/>
          </p:cNvCxnSpPr>
          <p:nvPr/>
        </p:nvCxnSpPr>
        <p:spPr>
          <a:xfrm>
            <a:off x="2053119" y="4597089"/>
            <a:ext cx="3042120" cy="376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3A165-3114-EB55-42F8-D88ABF4CF023}"/>
              </a:ext>
            </a:extLst>
          </p:cNvPr>
          <p:cNvCxnSpPr>
            <a:cxnSpLocks/>
          </p:cNvCxnSpPr>
          <p:nvPr/>
        </p:nvCxnSpPr>
        <p:spPr>
          <a:xfrm>
            <a:off x="4032852" y="4122599"/>
            <a:ext cx="305802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5EE75D7-F5AF-BF2E-7E4F-8D7E70B0C5AF}"/>
              </a:ext>
            </a:extLst>
          </p:cNvPr>
          <p:cNvCxnSpPr>
            <a:cxnSpLocks/>
          </p:cNvCxnSpPr>
          <p:nvPr/>
        </p:nvCxnSpPr>
        <p:spPr>
          <a:xfrm>
            <a:off x="5095243" y="3122375"/>
            <a:ext cx="30127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2137D2-2430-990C-3C11-E040FD42BE1D}"/>
              </a:ext>
            </a:extLst>
          </p:cNvPr>
          <p:cNvCxnSpPr>
            <a:cxnSpLocks/>
          </p:cNvCxnSpPr>
          <p:nvPr/>
        </p:nvCxnSpPr>
        <p:spPr>
          <a:xfrm>
            <a:off x="7090881" y="2656352"/>
            <a:ext cx="101706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9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364B9664-896A-000B-1488-8E764956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83081"/>
              </p:ext>
            </p:extLst>
          </p:nvPr>
        </p:nvGraphicFramePr>
        <p:xfrm>
          <a:off x="4401574" y="1494503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7811145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141503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3973058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37446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4457815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7287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711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19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9717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33"/>
                  </a:ext>
                </a:extLst>
              </a:tr>
            </a:tbl>
          </a:graphicData>
        </a:graphic>
      </p:graphicFrame>
      <p:sp>
        <p:nvSpPr>
          <p:cNvPr id="2" name="타원 1">
            <a:extLst>
              <a:ext uri="{FF2B5EF4-FFF2-40B4-BE49-F238E27FC236}">
                <a16:creationId xmlns:a16="http://schemas.microsoft.com/office/drawing/2014/main" id="{84434467-7490-4F56-93CF-EBDAB141FEF8}"/>
              </a:ext>
            </a:extLst>
          </p:cNvPr>
          <p:cNvSpPr/>
          <p:nvPr/>
        </p:nvSpPr>
        <p:spPr>
          <a:xfrm>
            <a:off x="6666270" y="2300749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468310D-AF9F-B441-FA92-13A2D6D17042}"/>
              </a:ext>
            </a:extLst>
          </p:cNvPr>
          <p:cNvSpPr/>
          <p:nvPr/>
        </p:nvSpPr>
        <p:spPr>
          <a:xfrm>
            <a:off x="5931574" y="3024503"/>
            <a:ext cx="540000" cy="540000"/>
          </a:xfrm>
          <a:prstGeom prst="ellipse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4584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6433E1A1-9855-19EE-CDDC-481013A9E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404441"/>
              </p:ext>
            </p:extLst>
          </p:nvPr>
        </p:nvGraphicFramePr>
        <p:xfrm>
          <a:off x="973042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21491B5D-1154-739C-C09C-932BA145F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99859"/>
              </p:ext>
            </p:extLst>
          </p:nvPr>
        </p:nvGraphicFramePr>
        <p:xfrm>
          <a:off x="6567948" y="1473336"/>
          <a:ext cx="4651010" cy="3911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A204C1-DA71-923B-6125-BFDBF2959414}"/>
              </a:ext>
            </a:extLst>
          </p:cNvPr>
          <p:cNvSpPr txBox="1"/>
          <p:nvPr/>
        </p:nvSpPr>
        <p:spPr>
          <a:xfrm>
            <a:off x="2513717" y="82700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최소힙</a:t>
            </a:r>
            <a:endParaRPr lang="ko-KR" alt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130A1-7346-7A14-E6D7-144168FDC3B7}"/>
              </a:ext>
            </a:extLst>
          </p:cNvPr>
          <p:cNvSpPr txBox="1"/>
          <p:nvPr/>
        </p:nvSpPr>
        <p:spPr>
          <a:xfrm>
            <a:off x="8108623" y="82700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최대힙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4031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434F9B-E19C-AB66-52ED-2EF7111EA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53747"/>
              </p:ext>
            </p:extLst>
          </p:nvPr>
        </p:nvGraphicFramePr>
        <p:xfrm>
          <a:off x="1727200" y="3138401"/>
          <a:ext cx="5760000" cy="7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42507077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26939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8028651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452318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1340924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76209112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4145001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94686138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2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3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4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7</a:t>
                      </a:r>
                      <a:endParaRPr lang="ko-KR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4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92FE303-52D2-0018-1D52-6AEA4147B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88159"/>
              </p:ext>
            </p:extLst>
          </p:nvPr>
        </p:nvGraphicFramePr>
        <p:xfrm>
          <a:off x="2690761" y="1907458"/>
          <a:ext cx="5400000" cy="1072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72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2537C6-BBB3-C46B-C9CC-6F2F5C218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341513"/>
              </p:ext>
            </p:extLst>
          </p:nvPr>
        </p:nvGraphicFramePr>
        <p:xfrm>
          <a:off x="2690761" y="3559281"/>
          <a:ext cx="5400000" cy="1049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38486871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8414873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74222521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4312285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167809267"/>
                    </a:ext>
                  </a:extLst>
                </a:gridCol>
              </a:tblGrid>
              <a:tr h="10495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List[1]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List[2]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List[3]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List[4]</a:t>
                      </a:r>
                      <a:endParaRPr lang="ko-KR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14257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1DAE9C46-8121-0F42-E789-04481E44D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50113"/>
              </p:ext>
            </p:extLst>
          </p:nvPr>
        </p:nvGraphicFramePr>
        <p:xfrm>
          <a:off x="9012903" y="1899536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Arr</a:t>
                      </a:r>
                      <a:r>
                        <a:rPr lang="en-US" altLang="ko-KR" sz="2400" dirty="0"/>
                        <a:t>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840EFB-CE2E-7308-C2B0-E4B5D977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840587"/>
              </p:ext>
            </p:extLst>
          </p:nvPr>
        </p:nvGraphicFramePr>
        <p:xfrm>
          <a:off x="9012903" y="3528870"/>
          <a:ext cx="1080000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207152935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List[5]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730263"/>
                  </a:ext>
                </a:extLst>
              </a:tr>
            </a:tbl>
          </a:graphicData>
        </a:graphic>
      </p:graphicFrame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0A915E62-A533-B550-83B7-40BD5238514E}"/>
              </a:ext>
            </a:extLst>
          </p:cNvPr>
          <p:cNvSpPr/>
          <p:nvPr/>
        </p:nvSpPr>
        <p:spPr>
          <a:xfrm>
            <a:off x="8244799" y="2247807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B42A5DB8-EC65-109E-A288-B41420B9494A}"/>
              </a:ext>
            </a:extLst>
          </p:cNvPr>
          <p:cNvSpPr/>
          <p:nvPr/>
        </p:nvSpPr>
        <p:spPr>
          <a:xfrm>
            <a:off x="8244799" y="3877141"/>
            <a:ext cx="580104" cy="38345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CDB09518-1F9B-0574-B45C-7FFCB682C4EF}"/>
              </a:ext>
            </a:extLst>
          </p:cNvPr>
          <p:cNvSpPr/>
          <p:nvPr/>
        </p:nvSpPr>
        <p:spPr>
          <a:xfrm>
            <a:off x="8163457" y="1907458"/>
            <a:ext cx="780620" cy="1072078"/>
          </a:xfrm>
          <a:prstGeom prst="mathMultiply">
            <a:avLst>
              <a:gd name="adj1" fmla="val 16303"/>
            </a:avLst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9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53853"/>
              </p:ext>
            </p:extLst>
          </p:nvPr>
        </p:nvGraphicFramePr>
        <p:xfrm>
          <a:off x="3036003" y="369003"/>
          <a:ext cx="4808573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183184075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916037172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882974038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44485967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9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8A79633C-89A2-9ED9-BC2F-CA0169E49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156"/>
              </p:ext>
            </p:extLst>
          </p:nvPr>
        </p:nvGraphicFramePr>
        <p:xfrm>
          <a:off x="3036003" y="369003"/>
          <a:ext cx="3060001" cy="48085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143">
                  <a:extLst>
                    <a:ext uri="{9D8B030D-6E8A-4147-A177-3AD203B41FA5}">
                      <a16:colId xmlns:a16="http://schemas.microsoft.com/office/drawing/2014/main" val="1349266847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565692493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3682547075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995847316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2795714010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4075237201"/>
                    </a:ext>
                  </a:extLst>
                </a:gridCol>
                <a:gridCol w="437143">
                  <a:extLst>
                    <a:ext uri="{9D8B030D-6E8A-4147-A177-3AD203B41FA5}">
                      <a16:colId xmlns:a16="http://schemas.microsoft.com/office/drawing/2014/main" val="986433561"/>
                    </a:ext>
                  </a:extLst>
                </a:gridCol>
              </a:tblGrid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63069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17121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91619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3016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┗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┛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962442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89521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037257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6731016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51160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3858775"/>
                  </a:ext>
                </a:extLst>
              </a:tr>
              <a:tr h="43714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863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97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30BFE0-BBCE-1B97-5AA8-E199D6177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7056"/>
              </p:ext>
            </p:extLst>
          </p:nvPr>
        </p:nvGraphicFramePr>
        <p:xfrm>
          <a:off x="696000" y="1809000"/>
          <a:ext cx="1080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85859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6266632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8991867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009275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391998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61703825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883775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264065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4906081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1971923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3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061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Value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2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20384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dp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4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5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7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8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none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11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1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0892DC4-EB2D-1A97-6A34-AB2AAD9D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397875"/>
              </p:ext>
            </p:extLst>
          </p:nvPr>
        </p:nvGraphicFramePr>
        <p:xfrm>
          <a:off x="895927" y="1209197"/>
          <a:ext cx="10603346" cy="2605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218">
                  <a:extLst>
                    <a:ext uri="{9D8B030D-6E8A-4147-A177-3AD203B41FA5}">
                      <a16:colId xmlns:a16="http://schemas.microsoft.com/office/drawing/2014/main" val="3273037680"/>
                    </a:ext>
                  </a:extLst>
                </a:gridCol>
                <a:gridCol w="881558">
                  <a:extLst>
                    <a:ext uri="{9D8B030D-6E8A-4147-A177-3AD203B41FA5}">
                      <a16:colId xmlns:a16="http://schemas.microsoft.com/office/drawing/2014/main" val="4157284937"/>
                    </a:ext>
                  </a:extLst>
                </a:gridCol>
                <a:gridCol w="1307460">
                  <a:extLst>
                    <a:ext uri="{9D8B030D-6E8A-4147-A177-3AD203B41FA5}">
                      <a16:colId xmlns:a16="http://schemas.microsoft.com/office/drawing/2014/main" val="1214611705"/>
                    </a:ext>
                  </a:extLst>
                </a:gridCol>
                <a:gridCol w="950316">
                  <a:extLst>
                    <a:ext uri="{9D8B030D-6E8A-4147-A177-3AD203B41FA5}">
                      <a16:colId xmlns:a16="http://schemas.microsoft.com/office/drawing/2014/main" val="1816365859"/>
                    </a:ext>
                  </a:extLst>
                </a:gridCol>
                <a:gridCol w="1358775">
                  <a:extLst>
                    <a:ext uri="{9D8B030D-6E8A-4147-A177-3AD203B41FA5}">
                      <a16:colId xmlns:a16="http://schemas.microsoft.com/office/drawing/2014/main" val="2700194342"/>
                    </a:ext>
                  </a:extLst>
                </a:gridCol>
                <a:gridCol w="899001">
                  <a:extLst>
                    <a:ext uri="{9D8B030D-6E8A-4147-A177-3AD203B41FA5}">
                      <a16:colId xmlns:a16="http://schemas.microsoft.com/office/drawing/2014/main" val="3318285646"/>
                    </a:ext>
                  </a:extLst>
                </a:gridCol>
                <a:gridCol w="1447035">
                  <a:extLst>
                    <a:ext uri="{9D8B030D-6E8A-4147-A177-3AD203B41FA5}">
                      <a16:colId xmlns:a16="http://schemas.microsoft.com/office/drawing/2014/main" val="2534122881"/>
                    </a:ext>
                  </a:extLst>
                </a:gridCol>
                <a:gridCol w="810741">
                  <a:extLst>
                    <a:ext uri="{9D8B030D-6E8A-4147-A177-3AD203B41FA5}">
                      <a16:colId xmlns:a16="http://schemas.microsoft.com/office/drawing/2014/main" val="573493025"/>
                    </a:ext>
                  </a:extLst>
                </a:gridCol>
                <a:gridCol w="1572242">
                  <a:extLst>
                    <a:ext uri="{9D8B030D-6E8A-4147-A177-3AD203B41FA5}">
                      <a16:colId xmlns:a16="http://schemas.microsoft.com/office/drawing/2014/main" val="4035564270"/>
                    </a:ext>
                  </a:extLst>
                </a:gridCol>
              </a:tblGrid>
              <a:tr h="953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컨트롤러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DTO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DAO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리포지토리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Entity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275230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6957406"/>
                  </a:ext>
                </a:extLst>
              </a:tr>
              <a:tr h="8257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Servicempl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DAOlmpl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985384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B9908F8-AEA0-62CD-DC7B-D1838B7A5034}"/>
              </a:ext>
            </a:extLst>
          </p:cNvPr>
          <p:cNvCxnSpPr/>
          <p:nvPr/>
        </p:nvCxnSpPr>
        <p:spPr>
          <a:xfrm>
            <a:off x="2299853" y="1699492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8CF629-A994-8C72-D9CC-FA51F4A5CE49}"/>
              </a:ext>
            </a:extLst>
          </p:cNvPr>
          <p:cNvCxnSpPr>
            <a:cxnSpLocks/>
          </p:cNvCxnSpPr>
          <p:nvPr/>
        </p:nvCxnSpPr>
        <p:spPr>
          <a:xfrm>
            <a:off x="4488877" y="1708728"/>
            <a:ext cx="89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DDD88C-91F7-5634-910B-8C7B13B80A75}"/>
              </a:ext>
            </a:extLst>
          </p:cNvPr>
          <p:cNvCxnSpPr/>
          <p:nvPr/>
        </p:nvCxnSpPr>
        <p:spPr>
          <a:xfrm>
            <a:off x="6797959" y="1708728"/>
            <a:ext cx="8497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274D84D-D27A-7A31-BD36-6769B10A43C7}"/>
              </a:ext>
            </a:extLst>
          </p:cNvPr>
          <p:cNvCxnSpPr>
            <a:cxnSpLocks/>
          </p:cNvCxnSpPr>
          <p:nvPr/>
        </p:nvCxnSpPr>
        <p:spPr>
          <a:xfrm>
            <a:off x="9125528" y="1699492"/>
            <a:ext cx="785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B3B681C-6D96-ACFC-069C-7514F4C28CEC}"/>
              </a:ext>
            </a:extLst>
          </p:cNvPr>
          <p:cNvCxnSpPr/>
          <p:nvPr/>
        </p:nvCxnSpPr>
        <p:spPr>
          <a:xfrm flipV="1">
            <a:off x="6123708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7CCDD39-07DF-674E-5F3E-02803D17D280}"/>
              </a:ext>
            </a:extLst>
          </p:cNvPr>
          <p:cNvCxnSpPr/>
          <p:nvPr/>
        </p:nvCxnSpPr>
        <p:spPr>
          <a:xfrm flipV="1">
            <a:off x="8423563" y="2189022"/>
            <a:ext cx="0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56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9D00F20-F30A-151A-781E-FC9AD767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38220"/>
              </p:ext>
            </p:extLst>
          </p:nvPr>
        </p:nvGraphicFramePr>
        <p:xfrm>
          <a:off x="3453844" y="2484240"/>
          <a:ext cx="5284312" cy="94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dp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  <a:tr h="4723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078996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E911FC9-A437-2425-DA64-1A2CFE0D7194}"/>
              </a:ext>
            </a:extLst>
          </p:cNvPr>
          <p:cNvSpPr/>
          <p:nvPr/>
        </p:nvSpPr>
        <p:spPr>
          <a:xfrm>
            <a:off x="3741502" y="1904528"/>
            <a:ext cx="760385" cy="472380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5A744328-576D-4381-1636-4E4F4D9FB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79928"/>
              </p:ext>
            </p:extLst>
          </p:nvPr>
        </p:nvGraphicFramePr>
        <p:xfrm>
          <a:off x="3453844" y="2952161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[n+3][0]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067CCFDC-268A-13EC-2147-41FBB307D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27160"/>
              </p:ext>
            </p:extLst>
          </p:nvPr>
        </p:nvGraphicFramePr>
        <p:xfrm>
          <a:off x="3453844" y="3419756"/>
          <a:ext cx="5284312" cy="47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078">
                  <a:extLst>
                    <a:ext uri="{9D8B030D-6E8A-4147-A177-3AD203B41FA5}">
                      <a16:colId xmlns:a16="http://schemas.microsoft.com/office/drawing/2014/main" val="3512461887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3798644310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852399476"/>
                    </a:ext>
                  </a:extLst>
                </a:gridCol>
                <a:gridCol w="1321078">
                  <a:extLst>
                    <a:ext uri="{9D8B030D-6E8A-4147-A177-3AD203B41FA5}">
                      <a16:colId xmlns:a16="http://schemas.microsoft.com/office/drawing/2014/main" val="213988678"/>
                    </a:ext>
                  </a:extLst>
                </a:gridCol>
              </a:tblGrid>
              <a:tr h="4723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[n+1][1]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[n+2][1]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[n+3][1]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68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1BCED32-F5A0-5E97-3F69-7DF9A0CD9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68912"/>
              </p:ext>
            </p:extLst>
          </p:nvPr>
        </p:nvGraphicFramePr>
        <p:xfrm>
          <a:off x="2724727" y="387931"/>
          <a:ext cx="5400000" cy="30410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92406773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611808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42652602"/>
                    </a:ext>
                  </a:extLst>
                </a:gridCol>
              </a:tblGrid>
              <a:tr h="104077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86452040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383215"/>
                  </a:ext>
                </a:extLst>
              </a:tr>
              <a:tr h="1000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Controller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602311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4C3483-0543-2458-1E1B-C0DC0447643F}"/>
              </a:ext>
            </a:extLst>
          </p:cNvPr>
          <p:cNvCxnSpPr>
            <a:cxnSpLocks/>
          </p:cNvCxnSpPr>
          <p:nvPr/>
        </p:nvCxnSpPr>
        <p:spPr>
          <a:xfrm flipH="1">
            <a:off x="3943931" y="785095"/>
            <a:ext cx="535709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13F7B8E-14B8-F5A8-92AC-34BEDD1FE549}"/>
              </a:ext>
            </a:extLst>
          </p:cNvPr>
          <p:cNvCxnSpPr/>
          <p:nvPr/>
        </p:nvCxnSpPr>
        <p:spPr>
          <a:xfrm flipV="1">
            <a:off x="3131127" y="701964"/>
            <a:ext cx="1320800" cy="168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E77A6E7-B46F-7F5A-C387-02C3196BCF61}"/>
              </a:ext>
            </a:extLst>
          </p:cNvPr>
          <p:cNvCxnSpPr>
            <a:cxnSpLocks/>
          </p:cNvCxnSpPr>
          <p:nvPr/>
        </p:nvCxnSpPr>
        <p:spPr>
          <a:xfrm flipH="1" flipV="1">
            <a:off x="6373091" y="785095"/>
            <a:ext cx="868218" cy="156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F4B6E59-E488-A085-6D36-0014C6B95672}"/>
              </a:ext>
            </a:extLst>
          </p:cNvPr>
          <p:cNvCxnSpPr/>
          <p:nvPr/>
        </p:nvCxnSpPr>
        <p:spPr>
          <a:xfrm flipH="1">
            <a:off x="4581236" y="2798617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E4DF03-5F80-F258-38EB-6D46C480F3E2}"/>
              </a:ext>
            </a:extLst>
          </p:cNvPr>
          <p:cNvCxnSpPr/>
          <p:nvPr/>
        </p:nvCxnSpPr>
        <p:spPr>
          <a:xfrm>
            <a:off x="4581236" y="3094182"/>
            <a:ext cx="167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1ACF1-A189-F7B2-CAA6-EDA1E105D28D}"/>
              </a:ext>
            </a:extLst>
          </p:cNvPr>
          <p:cNvSpPr txBox="1"/>
          <p:nvPr/>
        </p:nvSpPr>
        <p:spPr>
          <a:xfrm>
            <a:off x="4813281" y="316221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사용자 액션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769D88-2528-031E-19D6-6BD788AD68C6}"/>
              </a:ext>
            </a:extLst>
          </p:cNvPr>
          <p:cNvSpPr txBox="1"/>
          <p:nvPr/>
        </p:nvSpPr>
        <p:spPr>
          <a:xfrm>
            <a:off x="4971717" y="2388294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뷰 선택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3677C7-11A2-CAD6-31E7-6B87B9999D1D}"/>
              </a:ext>
            </a:extLst>
          </p:cNvPr>
          <p:cNvSpPr txBox="1"/>
          <p:nvPr/>
        </p:nvSpPr>
        <p:spPr>
          <a:xfrm>
            <a:off x="6855862" y="1373196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메서드 구동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F8BB93-EB8B-BFF4-A51F-EE1881214C3C}"/>
              </a:ext>
            </a:extLst>
          </p:cNvPr>
          <p:cNvSpPr txBox="1"/>
          <p:nvPr/>
        </p:nvSpPr>
        <p:spPr>
          <a:xfrm>
            <a:off x="4115935" y="171175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변경을 통지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C560B7-A911-D753-1F94-719A18E283D2}"/>
              </a:ext>
            </a:extLst>
          </p:cNvPr>
          <p:cNvSpPr txBox="1"/>
          <p:nvPr/>
        </p:nvSpPr>
        <p:spPr>
          <a:xfrm>
            <a:off x="2638115" y="1227009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모델을 질의</a:t>
            </a:r>
          </a:p>
        </p:txBody>
      </p:sp>
    </p:spTree>
    <p:extLst>
      <p:ext uri="{BB962C8B-B14F-4D97-AF65-F5344CB8AC3E}">
        <p14:creationId xmlns:p14="http://schemas.microsoft.com/office/powerpoint/2010/main" val="253677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727E904-5DF5-7BCE-9554-57E3575D8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8425"/>
              </p:ext>
            </p:extLst>
          </p:nvPr>
        </p:nvGraphicFramePr>
        <p:xfrm>
          <a:off x="443347" y="699270"/>
          <a:ext cx="5477165" cy="545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433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1095433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1091892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14:cNvPr>
              <p14:cNvContentPartPr/>
              <p14:nvPr/>
            </p14:nvContentPartPr>
            <p14:xfrm>
              <a:off x="923352" y="883394"/>
              <a:ext cx="3798720" cy="35640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9291E3D-4201-3B87-B7DB-489A69607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353" y="874393"/>
                <a:ext cx="3816358" cy="3581642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2FE81F-28C0-A383-5C63-7CFA712BEC4B}"/>
              </a:ext>
            </a:extLst>
          </p:cNvPr>
          <p:cNvGrpSpPr/>
          <p:nvPr/>
        </p:nvGrpSpPr>
        <p:grpSpPr>
          <a:xfrm>
            <a:off x="552912" y="1142954"/>
            <a:ext cx="3742560" cy="3844800"/>
            <a:chOff x="2141567" y="1163349"/>
            <a:chExt cx="3742560" cy="38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14:cNvPr>
                <p14:cNvContentPartPr/>
                <p14:nvPr/>
              </p14:nvContentPartPr>
              <p14:xfrm>
                <a:off x="2141567" y="1163349"/>
                <a:ext cx="3742560" cy="3694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86266D6-C2F9-4817-E91C-4C7C5CA91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32927" y="1154709"/>
                  <a:ext cx="3760200" cy="37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14:cNvPr>
                <p14:cNvContentPartPr/>
                <p14:nvPr/>
              </p14:nvContentPartPr>
              <p14:xfrm>
                <a:off x="5704487" y="4710069"/>
                <a:ext cx="94320" cy="2653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451A2C3-F2D0-29DB-0455-97DA38D652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5487" y="4701429"/>
                  <a:ext cx="111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14:cNvPr>
                <p14:cNvContentPartPr/>
                <p14:nvPr/>
              </p14:nvContentPartPr>
              <p14:xfrm>
                <a:off x="2918447" y="1431549"/>
                <a:ext cx="2868480" cy="2918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EBB096E-B758-7B85-7E79-AF0A7B9BB1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09447" y="1422549"/>
                  <a:ext cx="2886120" cy="29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14:cNvPr>
                <p14:cNvContentPartPr/>
                <p14:nvPr/>
              </p14:nvContentPartPr>
              <p14:xfrm>
                <a:off x="5671007" y="4691709"/>
                <a:ext cx="16560" cy="3164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70318EF-8CEC-A7BA-E227-3F029B3DB8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62007" y="4682709"/>
                  <a:ext cx="34200" cy="3340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9A815E77-9225-6372-C556-AB67229DB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8209"/>
              </p:ext>
            </p:extLst>
          </p:nvPr>
        </p:nvGraphicFramePr>
        <p:xfrm>
          <a:off x="6123709" y="699270"/>
          <a:ext cx="4738500" cy="556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891403427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4387032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4179854836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610631998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968015212"/>
                    </a:ext>
                  </a:extLst>
                </a:gridCol>
              </a:tblGrid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43945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28904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27946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G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H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722948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F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E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C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40957"/>
                  </a:ext>
                </a:extLst>
              </a:tr>
              <a:tr h="92787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1083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14:cNvPr>
              <p14:cNvContentPartPr/>
              <p14:nvPr/>
            </p14:nvContentPartPr>
            <p14:xfrm>
              <a:off x="6880967" y="1144989"/>
              <a:ext cx="3799440" cy="21765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1C7E2038-4E6A-547F-EEEF-DABFDF04B7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71967" y="1135990"/>
                <a:ext cx="3817080" cy="2194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14:cNvPr>
              <p14:cNvContentPartPr/>
              <p14:nvPr/>
            </p14:nvContentPartPr>
            <p14:xfrm>
              <a:off x="6603407" y="1255869"/>
              <a:ext cx="2437200" cy="330984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09C3D6F-5CC7-9DC6-577C-61BCFFCC22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406" y="1246869"/>
                <a:ext cx="2454843" cy="332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4457297-98BF-7EEB-033C-3DD72B08743D}"/>
              </a:ext>
            </a:extLst>
          </p:cNvPr>
          <p:cNvGrpSpPr/>
          <p:nvPr/>
        </p:nvGrpSpPr>
        <p:grpSpPr>
          <a:xfrm>
            <a:off x="9143207" y="3701349"/>
            <a:ext cx="1552680" cy="1624320"/>
            <a:chOff x="9143207" y="3701349"/>
            <a:chExt cx="1552680" cy="16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14:cNvPr>
                <p14:cNvContentPartPr/>
                <p14:nvPr/>
              </p14:nvContentPartPr>
              <p14:xfrm>
                <a:off x="9143207" y="4515669"/>
                <a:ext cx="627480" cy="702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FC192A-0B80-F0F8-B086-5BAC0F4A46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34567" y="4507029"/>
                  <a:ext cx="6451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14:cNvPr>
                <p14:cNvContentPartPr/>
                <p14:nvPr/>
              </p14:nvContentPartPr>
              <p14:xfrm>
                <a:off x="10167767" y="3701349"/>
                <a:ext cx="528120" cy="584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6FB1D5-CF04-8577-B42A-1F8605F390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58767" y="3692349"/>
                  <a:ext cx="54576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14:cNvPr>
                <p14:cNvContentPartPr/>
                <p14:nvPr/>
              </p14:nvContentPartPr>
              <p14:xfrm>
                <a:off x="10078127" y="4496589"/>
                <a:ext cx="563040" cy="829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E083FE5-0CB0-BB0A-7F67-24301762B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69127" y="4487589"/>
                  <a:ext cx="580680" cy="84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E95BE95-2542-A826-895F-518CFDA28909}"/>
              </a:ext>
            </a:extLst>
          </p:cNvPr>
          <p:cNvGrpSpPr/>
          <p:nvPr/>
        </p:nvGrpSpPr>
        <p:grpSpPr>
          <a:xfrm>
            <a:off x="3943007" y="5218029"/>
            <a:ext cx="812160" cy="895680"/>
            <a:chOff x="3943007" y="5218029"/>
            <a:chExt cx="81216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14:cNvPr>
                <p14:cNvContentPartPr/>
                <p14:nvPr/>
              </p14:nvContentPartPr>
              <p14:xfrm>
                <a:off x="3943007" y="5218029"/>
                <a:ext cx="804600" cy="8956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22DC9CE-D983-846E-936E-C457FAE2B1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007" y="5209389"/>
                  <a:ext cx="822240" cy="9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14:cNvPr>
                <p14:cNvContentPartPr/>
                <p14:nvPr/>
              </p14:nvContentPartPr>
              <p14:xfrm>
                <a:off x="3943727" y="5227389"/>
                <a:ext cx="811440" cy="82188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DFE61CB8-D422-5DDA-D229-74B54C4500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34727" y="5218749"/>
                  <a:ext cx="829080" cy="83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9393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3FD2792-08FD-BE44-381B-7C5296534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2032000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24BF1CB-5227-F368-9BF8-9737D0ECC224}"/>
              </a:ext>
            </a:extLst>
          </p:cNvPr>
          <p:cNvCxnSpPr/>
          <p:nvPr/>
        </p:nvCxnSpPr>
        <p:spPr>
          <a:xfrm>
            <a:off x="2826331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5E2B4-5087-6560-8E66-587C7678031C}"/>
              </a:ext>
            </a:extLst>
          </p:cNvPr>
          <p:cNvCxnSpPr>
            <a:cxnSpLocks/>
          </p:cNvCxnSpPr>
          <p:nvPr/>
        </p:nvCxnSpPr>
        <p:spPr>
          <a:xfrm flipH="1">
            <a:off x="3883894" y="3223491"/>
            <a:ext cx="526473" cy="47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5871EC5-84FD-9E83-15BF-57C5017731F8}"/>
              </a:ext>
            </a:extLst>
          </p:cNvPr>
          <p:cNvCxnSpPr/>
          <p:nvPr/>
        </p:nvCxnSpPr>
        <p:spPr>
          <a:xfrm>
            <a:off x="2826327" y="2974109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BD1A93-F2B7-E3C3-CC93-3387BB3BD7C5}"/>
              </a:ext>
            </a:extLst>
          </p:cNvPr>
          <p:cNvCxnSpPr/>
          <p:nvPr/>
        </p:nvCxnSpPr>
        <p:spPr>
          <a:xfrm>
            <a:off x="2826327" y="1154546"/>
            <a:ext cx="158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72DEAD-F7D4-5975-68AC-DCABCEDD88E7}"/>
              </a:ext>
            </a:extLst>
          </p:cNvPr>
          <p:cNvCxnSpPr/>
          <p:nvPr/>
        </p:nvCxnSpPr>
        <p:spPr>
          <a:xfrm>
            <a:off x="2558473" y="1496293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74ECB2-DADE-3BCF-3AF3-95771BD9A90B}"/>
              </a:ext>
            </a:extLst>
          </p:cNvPr>
          <p:cNvCxnSpPr/>
          <p:nvPr/>
        </p:nvCxnSpPr>
        <p:spPr>
          <a:xfrm>
            <a:off x="4732000" y="1496295"/>
            <a:ext cx="0" cy="1237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60E5A8-C358-C89A-D224-AE07CB586DCB}"/>
              </a:ext>
            </a:extLst>
          </p:cNvPr>
          <p:cNvSpPr txBox="1"/>
          <p:nvPr/>
        </p:nvSpPr>
        <p:spPr>
          <a:xfrm>
            <a:off x="2558472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C284-B410-C774-422D-4F75FD8A93B0}"/>
              </a:ext>
            </a:extLst>
          </p:cNvPr>
          <p:cNvSpPr txBox="1"/>
          <p:nvPr/>
        </p:nvSpPr>
        <p:spPr>
          <a:xfrm>
            <a:off x="4732000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22490-11C4-899A-EF8A-B492907914F3}"/>
              </a:ext>
            </a:extLst>
          </p:cNvPr>
          <p:cNvSpPr txBox="1"/>
          <p:nvPr/>
        </p:nvSpPr>
        <p:spPr>
          <a:xfrm>
            <a:off x="3462693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67E95-5F20-38CB-7F4B-0C47347143C2}"/>
              </a:ext>
            </a:extLst>
          </p:cNvPr>
          <p:cNvSpPr txBox="1"/>
          <p:nvPr/>
        </p:nvSpPr>
        <p:spPr>
          <a:xfrm>
            <a:off x="3462693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2225E-B018-06EA-7A96-6CF2268EC773}"/>
              </a:ext>
            </a:extLst>
          </p:cNvPr>
          <p:cNvSpPr txBox="1"/>
          <p:nvPr/>
        </p:nvSpPr>
        <p:spPr>
          <a:xfrm>
            <a:off x="416743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12F04-7B00-2B43-9B89-548C442CF216}"/>
              </a:ext>
            </a:extLst>
          </p:cNvPr>
          <p:cNvSpPr txBox="1"/>
          <p:nvPr/>
        </p:nvSpPr>
        <p:spPr>
          <a:xfrm>
            <a:off x="2757950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9" name="표 4">
            <a:extLst>
              <a:ext uri="{FF2B5EF4-FFF2-40B4-BE49-F238E27FC236}">
                <a16:creationId xmlns:a16="http://schemas.microsoft.com/office/drawing/2014/main" id="{70B76F58-A181-12C8-1348-9C7B37174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37394"/>
              </p:ext>
            </p:extLst>
          </p:nvPr>
        </p:nvGraphicFramePr>
        <p:xfrm>
          <a:off x="5368366" y="719665"/>
          <a:ext cx="324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6458805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5120953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73284612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B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75721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6188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D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C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54974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0" dirty="0">
                          <a:solidFill>
                            <a:schemeClr val="tx1"/>
                          </a:solidFill>
                          <a:latin typeface="+mn-lt"/>
                          <a:ea typeface="굴림" panose="020B0600000101010101" pitchFamily="50" charset="-127"/>
                        </a:rPr>
                        <a:t>E</a:t>
                      </a:r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b="0" dirty="0">
                        <a:solidFill>
                          <a:schemeClr val="tx1"/>
                        </a:solidFill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62759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7BBD11-F842-B852-BD36-BD9FAC9769C6}"/>
              </a:ext>
            </a:extLst>
          </p:cNvPr>
          <p:cNvCxnSpPr>
            <a:cxnSpLocks/>
          </p:cNvCxnSpPr>
          <p:nvPr/>
        </p:nvCxnSpPr>
        <p:spPr>
          <a:xfrm flipH="1">
            <a:off x="7220260" y="3223491"/>
            <a:ext cx="526473" cy="4710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005A38-14E2-7435-FADA-E290A41452A0}"/>
              </a:ext>
            </a:extLst>
          </p:cNvPr>
          <p:cNvCxnSpPr/>
          <p:nvPr/>
        </p:nvCxnSpPr>
        <p:spPr>
          <a:xfrm>
            <a:off x="6162693" y="2974109"/>
            <a:ext cx="15840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9CF283-644E-7F45-8A31-E5DD41AA1C7D}"/>
              </a:ext>
            </a:extLst>
          </p:cNvPr>
          <p:cNvCxnSpPr/>
          <p:nvPr/>
        </p:nvCxnSpPr>
        <p:spPr>
          <a:xfrm>
            <a:off x="5894839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A2C99E4-87D4-D0EE-5741-51F5B2E8AA38}"/>
              </a:ext>
            </a:extLst>
          </p:cNvPr>
          <p:cNvCxnSpPr/>
          <p:nvPr/>
        </p:nvCxnSpPr>
        <p:spPr>
          <a:xfrm>
            <a:off x="8068366" y="1496295"/>
            <a:ext cx="0" cy="12376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0FF74EE-69CD-F917-4764-F8AF3337DE6B}"/>
              </a:ext>
            </a:extLst>
          </p:cNvPr>
          <p:cNvSpPr txBox="1"/>
          <p:nvPr/>
        </p:nvSpPr>
        <p:spPr>
          <a:xfrm>
            <a:off x="5894838" y="187966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A03C95-84D4-66F8-4FAC-BA5930DD8E07}"/>
              </a:ext>
            </a:extLst>
          </p:cNvPr>
          <p:cNvSpPr txBox="1"/>
          <p:nvPr/>
        </p:nvSpPr>
        <p:spPr>
          <a:xfrm>
            <a:off x="8068366" y="18796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38DDE7-9C0A-D590-C8CA-89F317D19519}"/>
              </a:ext>
            </a:extLst>
          </p:cNvPr>
          <p:cNvSpPr txBox="1"/>
          <p:nvPr/>
        </p:nvSpPr>
        <p:spPr>
          <a:xfrm>
            <a:off x="6799059" y="7617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02C086-047D-E580-85E0-EF6DD2E50904}"/>
              </a:ext>
            </a:extLst>
          </p:cNvPr>
          <p:cNvSpPr txBox="1"/>
          <p:nvPr/>
        </p:nvSpPr>
        <p:spPr>
          <a:xfrm>
            <a:off x="6799059" y="26047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AC9C2F-5654-BB29-3830-D9ADABF69009}"/>
              </a:ext>
            </a:extLst>
          </p:cNvPr>
          <p:cNvSpPr txBox="1"/>
          <p:nvPr/>
        </p:nvSpPr>
        <p:spPr>
          <a:xfrm>
            <a:off x="7503802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78A6A4-D819-FF9E-A417-21109FAACB31}"/>
              </a:ext>
            </a:extLst>
          </p:cNvPr>
          <p:cNvSpPr txBox="1"/>
          <p:nvPr/>
        </p:nvSpPr>
        <p:spPr>
          <a:xfrm>
            <a:off x="6094316" y="3394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958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F9872FD-59D6-4BC8-79CD-9A11A9E72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458"/>
              </p:ext>
            </p:extLst>
          </p:nvPr>
        </p:nvGraphicFramePr>
        <p:xfrm>
          <a:off x="3396000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84227077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9258877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763423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448128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172837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66279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204891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6939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27158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5905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22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lvl="0" algn="dist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dist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8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97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3CD48DD-ECDE-5043-918E-DABD5CAE257F}"/>
              </a:ext>
            </a:extLst>
          </p:cNvPr>
          <p:cNvSpPr/>
          <p:nvPr/>
        </p:nvSpPr>
        <p:spPr>
          <a:xfrm>
            <a:off x="4966063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관리자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DA87E8-0D1C-AF0B-DB6F-AAF220143DDC}"/>
              </a:ext>
            </a:extLst>
          </p:cNvPr>
          <p:cNvSpPr/>
          <p:nvPr/>
        </p:nvSpPr>
        <p:spPr>
          <a:xfrm>
            <a:off x="8900160" y="128016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노동자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05B2EA-E1B4-85C7-23BE-BA187A7D1F27}"/>
              </a:ext>
            </a:extLst>
          </p:cNvPr>
          <p:cNvSpPr/>
          <p:nvPr/>
        </p:nvSpPr>
        <p:spPr>
          <a:xfrm>
            <a:off x="6933112" y="3429004"/>
            <a:ext cx="2259874" cy="1685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서버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CB27F6-2EF0-C264-AC1A-E7C1FBE89FE3}"/>
              </a:ext>
            </a:extLst>
          </p:cNvPr>
          <p:cNvSpPr/>
          <p:nvPr/>
        </p:nvSpPr>
        <p:spPr>
          <a:xfrm>
            <a:off x="9527179" y="3749040"/>
            <a:ext cx="1632857" cy="104502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497855-82A3-1BDE-513A-FABE04689D92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25937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9053D2B-C9FB-58F2-73D3-2696B8FEFC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63048" y="2122719"/>
            <a:ext cx="837112" cy="1306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1D3893A-9FAF-2720-D2BE-3DE6B352BA2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192990" y="4271554"/>
            <a:ext cx="334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9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346415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6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933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1475B9E-CEDF-20AF-F95E-784F38E573B3}"/>
              </a:ext>
            </a:extLst>
          </p:cNvPr>
          <p:cNvGraphicFramePr>
            <a:graphicFrameLocks noGrp="1"/>
          </p:cNvGraphicFramePr>
          <p:nvPr/>
        </p:nvGraphicFramePr>
        <p:xfrm>
          <a:off x="2846764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922CBA-DCBE-B73C-19F7-7A4EECEB76FB}"/>
              </a:ext>
            </a:extLst>
          </p:cNvPr>
          <p:cNvGraphicFramePr>
            <a:graphicFrameLocks noGrp="1"/>
          </p:cNvGraphicFramePr>
          <p:nvPr/>
        </p:nvGraphicFramePr>
        <p:xfrm>
          <a:off x="3576437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ACF9BE-2934-1561-1CA0-E5DAB3564E3A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90198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B37621-2828-3DF6-A342-564B80465DD8}"/>
              </a:ext>
            </a:extLst>
          </p:cNvPr>
          <p:cNvGraphicFramePr>
            <a:graphicFrameLocks noGrp="1"/>
          </p:cNvGraphicFramePr>
          <p:nvPr/>
        </p:nvGraphicFramePr>
        <p:xfrm>
          <a:off x="2849545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719193-0D53-B57C-4927-A068B346F9B3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23525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675BAA-F05B-5D7F-B31E-03448F9ABF85}"/>
              </a:ext>
            </a:extLst>
          </p:cNvPr>
          <p:cNvGraphicFramePr>
            <a:graphicFrameLocks noGrp="1"/>
          </p:cNvGraphicFramePr>
          <p:nvPr/>
        </p:nvGraphicFramePr>
        <p:xfrm>
          <a:off x="5729327" y="91425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CF750B9-6068-BDDD-842B-A0F2289CBE4D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1885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0FE23D0-BD93-9F7B-A1D6-6DE7BFB1E8EB}"/>
              </a:ext>
            </a:extLst>
          </p:cNvPr>
          <p:cNvGraphicFramePr>
            <a:graphicFrameLocks noGrp="1"/>
          </p:cNvGraphicFramePr>
          <p:nvPr/>
        </p:nvGraphicFramePr>
        <p:xfrm>
          <a:off x="5020907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A9A6FE-C3B9-D2C1-D8C9-2F652F51B112}"/>
              </a:ext>
            </a:extLst>
          </p:cNvPr>
          <p:cNvGraphicFramePr>
            <a:graphicFrameLocks noGrp="1"/>
          </p:cNvGraphicFramePr>
          <p:nvPr/>
        </p:nvGraphicFramePr>
        <p:xfrm>
          <a:off x="3579774" y="306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06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E7374C8-A932-9330-C0F9-A1A6B4E1C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11672"/>
              </p:ext>
            </p:extLst>
          </p:nvPr>
        </p:nvGraphicFramePr>
        <p:xfrm>
          <a:off x="2856000" y="189000"/>
          <a:ext cx="6480000" cy="64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47114526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615629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9595047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627057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62476273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91972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9675127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19981624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08990441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38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9954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9238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780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9248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69103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6684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324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2861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A4F7F75-180C-12A1-876A-75AE01F76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82287"/>
              </p:ext>
            </p:extLst>
          </p:nvPr>
        </p:nvGraphicFramePr>
        <p:xfrm>
          <a:off x="-3796820" y="9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8CEF39-B958-94A3-111A-72BC36603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13683"/>
              </p:ext>
            </p:extLst>
          </p:nvPr>
        </p:nvGraphicFramePr>
        <p:xfrm>
          <a:off x="2139523" y="-5222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F866A-001B-60DA-5E5E-436922FF8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01796"/>
              </p:ext>
            </p:extLst>
          </p:nvPr>
        </p:nvGraphicFramePr>
        <p:xfrm>
          <a:off x="2856000" y="-12479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B4E699-0B9A-4B70-F5EF-7FF31FE1E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21106"/>
              </p:ext>
            </p:extLst>
          </p:nvPr>
        </p:nvGraphicFramePr>
        <p:xfrm>
          <a:off x="1423046" y="1890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E9D6AB-DA90-1E21-ECAF-87CDE24DE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55812"/>
              </p:ext>
            </p:extLst>
          </p:nvPr>
        </p:nvGraphicFramePr>
        <p:xfrm>
          <a:off x="2139523" y="917800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DFA535-198D-5B80-32A2-889F19AE4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98243"/>
              </p:ext>
            </p:extLst>
          </p:nvPr>
        </p:nvGraphicFramePr>
        <p:xfrm>
          <a:off x="2863046" y="162614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CE767D7-3D47-2FE8-6210-1EE7EF39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74638"/>
              </p:ext>
            </p:extLst>
          </p:nvPr>
        </p:nvGraphicFramePr>
        <p:xfrm>
          <a:off x="3576000" y="23547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36C02CA-1EA3-FE7C-0E08-EF673A28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18384"/>
              </p:ext>
            </p:extLst>
          </p:nvPr>
        </p:nvGraphicFramePr>
        <p:xfrm>
          <a:off x="4288954" y="306405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A2C6143-FF9F-C08F-6928-1E607D447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001908" y="3803514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1942EFC-D1CF-C6E7-C0A1-F45696CB5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2159"/>
              </p:ext>
            </p:extLst>
          </p:nvPr>
        </p:nvGraphicFramePr>
        <p:xfrm>
          <a:off x="5743046" y="4529228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6AE23EA-AC32-7722-E470-3772C92AA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485761"/>
              </p:ext>
            </p:extLst>
          </p:nvPr>
        </p:nvGraphicFramePr>
        <p:xfrm>
          <a:off x="2863046" y="45127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CD8355-F7C3-454D-63A3-A5A04184E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8914"/>
              </p:ext>
            </p:extLst>
          </p:nvPr>
        </p:nvGraphicFramePr>
        <p:xfrm>
          <a:off x="2121908" y="380158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B86CA6F-2FBF-37A2-7EDE-77AE787A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756028"/>
              </p:ext>
            </p:extLst>
          </p:nvPr>
        </p:nvGraphicFramePr>
        <p:xfrm>
          <a:off x="1411633" y="30628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A928CA-79B0-7DC5-4B05-FBE62BD09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53280"/>
              </p:ext>
            </p:extLst>
          </p:nvPr>
        </p:nvGraphicFramePr>
        <p:xfrm>
          <a:off x="2136000" y="237315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16C5F0-6F1F-931C-2C30-D26D55D46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564505"/>
              </p:ext>
            </p:extLst>
          </p:nvPr>
        </p:nvGraphicFramePr>
        <p:xfrm>
          <a:off x="6484184" y="3809772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FD91985-8D00-DD73-D634-84A1E2A32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65338"/>
              </p:ext>
            </p:extLst>
          </p:nvPr>
        </p:nvGraphicFramePr>
        <p:xfrm>
          <a:off x="7175156" y="3070229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CFF48C7-48F4-D41C-3B6F-C6379A48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546686"/>
              </p:ext>
            </p:extLst>
          </p:nvPr>
        </p:nvGraphicFramePr>
        <p:xfrm>
          <a:off x="7176000" y="183906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924C20C-0A24-85B6-4500-80AFF80F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6448954" y="-56719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82ABB0D-5F3A-CFC6-79F4-5CF1CB3D0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11359"/>
              </p:ext>
            </p:extLst>
          </p:nvPr>
        </p:nvGraphicFramePr>
        <p:xfrm>
          <a:off x="5736000" y="-1220673"/>
          <a:ext cx="3600000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8130658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99527934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39091325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0003329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7935446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485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1597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4378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5653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>
                          <a:solidFill>
                            <a:schemeClr val="tx1"/>
                          </a:solidFill>
                        </a:rPr>
                        <a:t>ㅇ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659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34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지속적인 개선 윤곽선">
            <a:extLst>
              <a:ext uri="{FF2B5EF4-FFF2-40B4-BE49-F238E27FC236}">
                <a16:creationId xmlns:a16="http://schemas.microsoft.com/office/drawing/2014/main" id="{2A6756AA-248C-23B3-37CE-F95CB780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1112402"/>
            <a:ext cx="1800000" cy="1800000"/>
          </a:xfrm>
          <a:prstGeom prst="rect">
            <a:avLst/>
          </a:prstGeom>
        </p:spPr>
      </p:pic>
      <p:pic>
        <p:nvPicPr>
          <p:cNvPr id="6" name="그래픽 5" descr="지속적인 개선 윤곽선">
            <a:extLst>
              <a:ext uri="{FF2B5EF4-FFF2-40B4-BE49-F238E27FC236}">
                <a16:creationId xmlns:a16="http://schemas.microsoft.com/office/drawing/2014/main" id="{EAAF10EA-8B30-0BC3-B0BD-AF6F8012F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058" y="3760930"/>
            <a:ext cx="1800000" cy="180000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3244458" y="2369123"/>
            <a:ext cx="1800000" cy="1984666"/>
            <a:chOff x="4825999" y="1937873"/>
            <a:chExt cx="1800000" cy="1984666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5.0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28727" y="2727738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06EE8-2F62-FDFF-3C20-9FD4AE22B1FE}"/>
              </a:ext>
            </a:extLst>
          </p:cNvPr>
          <p:cNvSpPr txBox="1"/>
          <p:nvPr/>
        </p:nvSpPr>
        <p:spPr>
          <a:xfrm>
            <a:off x="1212025" y="5376266"/>
            <a:ext cx="1576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5.0 </a:t>
            </a:r>
            <a:r>
              <a:rPr lang="ko-KR" altLang="en-US" dirty="0"/>
              <a:t>요구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900062" y="2012402"/>
            <a:ext cx="569129" cy="793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F8E20F-7218-1170-2047-9A38173DCB95}"/>
              </a:ext>
            </a:extLst>
          </p:cNvPr>
          <p:cNvCxnSpPr>
            <a:cxnSpLocks/>
          </p:cNvCxnSpPr>
          <p:nvPr/>
        </p:nvCxnSpPr>
        <p:spPr>
          <a:xfrm flipV="1">
            <a:off x="2920795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5E22AA5-B563-972C-8F1F-0C0DAAAA9866}"/>
              </a:ext>
            </a:extLst>
          </p:cNvPr>
          <p:cNvSpPr txBox="1"/>
          <p:nvPr/>
        </p:nvSpPr>
        <p:spPr>
          <a:xfrm>
            <a:off x="2706865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706865" y="25893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60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ble">
            <a:extLst>
              <a:ext uri="{FF2B5EF4-FFF2-40B4-BE49-F238E27FC236}">
                <a16:creationId xmlns:a16="http://schemas.microsoft.com/office/drawing/2014/main" id="{C202ED45-23A4-1B09-8959-74B7549CA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96" y="2821599"/>
            <a:ext cx="6736615" cy="1337912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3486805D-1B4C-DC79-0C82-4421DB820E22}"/>
              </a:ext>
            </a:extLst>
          </p:cNvPr>
          <p:cNvSpPr/>
          <p:nvPr/>
        </p:nvSpPr>
        <p:spPr>
          <a:xfrm>
            <a:off x="2916456" y="173394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E9F4E6EE-C356-7ECC-34A1-4A5B6C31D771}"/>
              </a:ext>
            </a:extLst>
          </p:cNvPr>
          <p:cNvSpPr txBox="1"/>
          <p:nvPr/>
        </p:nvSpPr>
        <p:spPr>
          <a:xfrm>
            <a:off x="2916456" y="902947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S</a:t>
            </a:r>
            <a:endParaRPr lang="ko-KR" altLang="en-US" sz="4000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52FA0EB-1685-AEF1-B23E-713F00EAC955}"/>
              </a:ext>
            </a:extLst>
          </p:cNvPr>
          <p:cNvSpPr/>
          <p:nvPr/>
        </p:nvSpPr>
        <p:spPr>
          <a:xfrm rot="10800000">
            <a:off x="2916456" y="4313514"/>
            <a:ext cx="885524" cy="933652"/>
          </a:xfrm>
          <a:prstGeom prst="downArrow">
            <a:avLst>
              <a:gd name="adj1" fmla="val 26087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BCD260C-4516-C6F6-FEB2-0E5F40B99424}"/>
              </a:ext>
            </a:extLst>
          </p:cNvPr>
          <p:cNvSpPr txBox="1"/>
          <p:nvPr/>
        </p:nvSpPr>
        <p:spPr>
          <a:xfrm>
            <a:off x="2916455" y="5247166"/>
            <a:ext cx="88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000" dirty="0"/>
              <a:t>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036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FAF8183-9D8E-90B8-5A60-9D4D10A8B341}"/>
              </a:ext>
            </a:extLst>
          </p:cNvPr>
          <p:cNvGrpSpPr/>
          <p:nvPr/>
        </p:nvGrpSpPr>
        <p:grpSpPr>
          <a:xfrm>
            <a:off x="2930904" y="2364988"/>
            <a:ext cx="2334175" cy="1800000"/>
            <a:chOff x="4512441" y="1933738"/>
            <a:chExt cx="2334175" cy="1800000"/>
          </a:xfrm>
        </p:grpSpPr>
        <p:pic>
          <p:nvPicPr>
            <p:cNvPr id="14" name="그래픽 13" descr="지속적인 개선 단색으로 채워진">
              <a:extLst>
                <a:ext uri="{FF2B5EF4-FFF2-40B4-BE49-F238E27FC236}">
                  <a16:creationId xmlns:a16="http://schemas.microsoft.com/office/drawing/2014/main" id="{C3B7E7B2-8094-C282-B8EE-FCA23C4D1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46616" y="1933738"/>
              <a:ext cx="1800000" cy="180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326FC96-12B3-A2D5-D835-C80BE548ABC9}"/>
                </a:ext>
              </a:extLst>
            </p:cNvPr>
            <p:cNvSpPr txBox="1"/>
            <p:nvPr/>
          </p:nvSpPr>
          <p:spPr>
            <a:xfrm>
              <a:off x="4512441" y="2296486"/>
              <a:ext cx="948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 Port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AE899EC-C77B-D568-C078-D33E611B034C}"/>
              </a:ext>
            </a:extLst>
          </p:cNvPr>
          <p:cNvSpPr txBox="1"/>
          <p:nvPr/>
        </p:nvSpPr>
        <p:spPr>
          <a:xfrm>
            <a:off x="1287378" y="2727736"/>
            <a:ext cx="120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8080 Port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01DDB3-902E-2452-5373-AF306E049BF5}"/>
              </a:ext>
            </a:extLst>
          </p:cNvPr>
          <p:cNvCxnSpPr>
            <a:cxnSpLocks/>
          </p:cNvCxnSpPr>
          <p:nvPr/>
        </p:nvCxnSpPr>
        <p:spPr>
          <a:xfrm>
            <a:off x="2601156" y="2912402"/>
            <a:ext cx="3231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F312D3-534D-D762-C2D4-3531E39EC130}"/>
              </a:ext>
            </a:extLst>
          </p:cNvPr>
          <p:cNvSpPr txBox="1"/>
          <p:nvPr/>
        </p:nvSpPr>
        <p:spPr>
          <a:xfrm>
            <a:off x="2439040" y="24507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B6A09D-2980-7373-4566-9D599EF141CB}"/>
              </a:ext>
            </a:extLst>
          </p:cNvPr>
          <p:cNvSpPr/>
          <p:nvPr/>
        </p:nvSpPr>
        <p:spPr>
          <a:xfrm>
            <a:off x="1086442" y="1043711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2" name="그래픽 61" descr="지속적인 개선 윤곽선">
            <a:extLst>
              <a:ext uri="{FF2B5EF4-FFF2-40B4-BE49-F238E27FC236}">
                <a16:creationId xmlns:a16="http://schemas.microsoft.com/office/drawing/2014/main" id="{7444ED87-2D4B-947F-BE3F-D585CC3E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1694" y="1112402"/>
            <a:ext cx="1800000" cy="1800000"/>
          </a:xfrm>
          <a:prstGeom prst="rect">
            <a:avLst/>
          </a:prstGeom>
        </p:spPr>
      </p:pic>
      <p:pic>
        <p:nvPicPr>
          <p:cNvPr id="63" name="그래픽 62" descr="지속적인 개선 윤곽선">
            <a:extLst>
              <a:ext uri="{FF2B5EF4-FFF2-40B4-BE49-F238E27FC236}">
                <a16:creationId xmlns:a16="http://schemas.microsoft.com/office/drawing/2014/main" id="{A8A66EAD-2946-750A-0E6F-702D8B6A1D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1694" y="3760930"/>
            <a:ext cx="1800000" cy="180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686C8582-93E3-61E4-4607-AFB6FEA83599}"/>
              </a:ext>
            </a:extLst>
          </p:cNvPr>
          <p:cNvGrpSpPr/>
          <p:nvPr/>
        </p:nvGrpSpPr>
        <p:grpSpPr>
          <a:xfrm>
            <a:off x="7216094" y="2369123"/>
            <a:ext cx="1800000" cy="1984666"/>
            <a:chOff x="4825999" y="1937873"/>
            <a:chExt cx="1800000" cy="1984666"/>
          </a:xfrm>
        </p:grpSpPr>
        <p:pic>
          <p:nvPicPr>
            <p:cNvPr id="72" name="그래픽 71" descr="지속적인 개선 단색으로 채워진">
              <a:extLst>
                <a:ext uri="{FF2B5EF4-FFF2-40B4-BE49-F238E27FC236}">
                  <a16:creationId xmlns:a16="http://schemas.microsoft.com/office/drawing/2014/main" id="{47420386-CE03-45A7-2110-A6DE739B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25999" y="1937873"/>
              <a:ext cx="1800000" cy="18000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28924F-D3F9-0893-9A4E-009AE05590F0}"/>
                </a:ext>
              </a:extLst>
            </p:cNvPr>
            <p:cNvSpPr txBox="1"/>
            <p:nvPr/>
          </p:nvSpPr>
          <p:spPr>
            <a:xfrm>
              <a:off x="5226375" y="3553207"/>
              <a:ext cx="99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Java 8.0</a:t>
              </a:r>
              <a:endParaRPr lang="ko-KR" alt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2B3DBF1-CE8F-7596-E766-5C96AC504D2F}"/>
              </a:ext>
            </a:extLst>
          </p:cNvPr>
          <p:cNvSpPr txBox="1"/>
          <p:nvPr/>
        </p:nvSpPr>
        <p:spPr>
          <a:xfrm>
            <a:off x="5200363" y="2727740"/>
            <a:ext cx="1542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  <a:r>
              <a:rPr lang="ko-KR" altLang="en-US" dirty="0"/>
              <a:t> 요구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1553B-34D1-A760-1E7C-FB0272905A45}"/>
              </a:ext>
            </a:extLst>
          </p:cNvPr>
          <p:cNvSpPr txBox="1"/>
          <p:nvPr/>
        </p:nvSpPr>
        <p:spPr>
          <a:xfrm>
            <a:off x="5183662" y="53762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시스템 </a:t>
            </a:r>
            <a:r>
              <a:rPr lang="en-US" altLang="ko-KR" dirty="0"/>
              <a:t>B</a:t>
            </a:r>
          </a:p>
          <a:p>
            <a:pPr algn="ctr"/>
            <a:r>
              <a:rPr lang="ko-KR" altLang="en-US" dirty="0"/>
              <a:t>자바 </a:t>
            </a:r>
            <a:r>
              <a:rPr lang="en-US" altLang="ko-KR" dirty="0"/>
              <a:t>8.0 </a:t>
            </a:r>
            <a:r>
              <a:rPr lang="ko-KR" altLang="en-US" dirty="0"/>
              <a:t>요구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56B11F-086D-8E46-610B-3ACC659DB1A1}"/>
              </a:ext>
            </a:extLst>
          </p:cNvPr>
          <p:cNvCxnSpPr>
            <a:cxnSpLocks/>
          </p:cNvCxnSpPr>
          <p:nvPr/>
        </p:nvCxnSpPr>
        <p:spPr>
          <a:xfrm>
            <a:off x="6871698" y="2012402"/>
            <a:ext cx="569129" cy="793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3B0F324-A368-79EF-D77A-64F36D4D1F29}"/>
              </a:ext>
            </a:extLst>
          </p:cNvPr>
          <p:cNvCxnSpPr>
            <a:cxnSpLocks/>
          </p:cNvCxnSpPr>
          <p:nvPr/>
        </p:nvCxnSpPr>
        <p:spPr>
          <a:xfrm flipV="1">
            <a:off x="6892431" y="3841938"/>
            <a:ext cx="562909" cy="818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B24B8E-1257-69CE-3713-8D6A5A6A8219}"/>
              </a:ext>
            </a:extLst>
          </p:cNvPr>
          <p:cNvSpPr txBox="1"/>
          <p:nvPr/>
        </p:nvSpPr>
        <p:spPr>
          <a:xfrm>
            <a:off x="6678501" y="3795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연동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35DFF46-9081-D300-F0C6-1D9EE2DE45F5}"/>
              </a:ext>
            </a:extLst>
          </p:cNvPr>
          <p:cNvSpPr txBox="1"/>
          <p:nvPr/>
        </p:nvSpPr>
        <p:spPr>
          <a:xfrm>
            <a:off x="7107578" y="196160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오류 발생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C0B7E2-3D09-64B7-53FD-5DE8944730CB}"/>
              </a:ext>
            </a:extLst>
          </p:cNvPr>
          <p:cNvSpPr/>
          <p:nvPr/>
        </p:nvSpPr>
        <p:spPr>
          <a:xfrm>
            <a:off x="5058080" y="1043713"/>
            <a:ext cx="3971637" cy="5146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428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0" y="2335566"/>
            <a:ext cx="2612820" cy="1800000"/>
            <a:chOff x="4575541" y="1904316"/>
            <a:chExt cx="2612820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1" y="2296484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589237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40" y="2912401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71" y="24045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</p:spTree>
    <p:extLst>
      <p:ext uri="{BB962C8B-B14F-4D97-AF65-F5344CB8AC3E}">
        <p14:creationId xmlns:p14="http://schemas.microsoft.com/office/powerpoint/2010/main" val="374280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E3BE2D-A748-AA69-7901-BC7181F8159A}"/>
              </a:ext>
            </a:extLst>
          </p:cNvPr>
          <p:cNvGrpSpPr/>
          <p:nvPr/>
        </p:nvGrpSpPr>
        <p:grpSpPr>
          <a:xfrm>
            <a:off x="2994003" y="2335566"/>
            <a:ext cx="2612821" cy="1800000"/>
            <a:chOff x="4575540" y="1904316"/>
            <a:chExt cx="2612821" cy="1800000"/>
          </a:xfrm>
        </p:grpSpPr>
        <p:pic>
          <p:nvPicPr>
            <p:cNvPr id="3" name="그래픽 2" descr="지속적인 개선 단색으로 채워진">
              <a:extLst>
                <a:ext uri="{FF2B5EF4-FFF2-40B4-BE49-F238E27FC236}">
                  <a16:creationId xmlns:a16="http://schemas.microsoft.com/office/drawing/2014/main" id="{156A0305-C306-211D-6F73-96989799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8361" y="1904316"/>
              <a:ext cx="1800000" cy="1800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C4B-3EB1-21A6-AE11-6F5E4E9A989D}"/>
                </a:ext>
              </a:extLst>
            </p:cNvPr>
            <p:cNvSpPr txBox="1"/>
            <p:nvPr/>
          </p:nvSpPr>
          <p:spPr>
            <a:xfrm>
              <a:off x="4575540" y="2157738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5E8C3-0758-4AE5-E7BE-257D5CF0E692}"/>
                </a:ext>
              </a:extLst>
            </p:cNvPr>
            <p:cNvSpPr txBox="1"/>
            <p:nvPr/>
          </p:nvSpPr>
          <p:spPr>
            <a:xfrm>
              <a:off x="4575540" y="3219566"/>
              <a:ext cx="1202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8080 Port</a:t>
              </a:r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509168C-AF67-FCE5-CBBD-82205AD114D6}"/>
              </a:ext>
            </a:extLst>
          </p:cNvPr>
          <p:cNvSpPr txBox="1"/>
          <p:nvPr/>
        </p:nvSpPr>
        <p:spPr>
          <a:xfrm>
            <a:off x="715624" y="2431030"/>
            <a:ext cx="1695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D1F7D3C-0FF0-A16B-AE01-9390D92589ED}"/>
              </a:ext>
            </a:extLst>
          </p:cNvPr>
          <p:cNvCxnSpPr>
            <a:cxnSpLocks/>
          </p:cNvCxnSpPr>
          <p:nvPr/>
        </p:nvCxnSpPr>
        <p:spPr>
          <a:xfrm>
            <a:off x="2439040" y="2754194"/>
            <a:ext cx="43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1B003AD-1965-D6F9-5F2B-5B1976EFDEB5}"/>
              </a:ext>
            </a:extLst>
          </p:cNvPr>
          <p:cNvSpPr txBox="1"/>
          <p:nvPr/>
        </p:nvSpPr>
        <p:spPr>
          <a:xfrm>
            <a:off x="2347671" y="22463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1F45-CD3A-E846-27C4-824698D3A7A0}"/>
              </a:ext>
            </a:extLst>
          </p:cNvPr>
          <p:cNvSpPr txBox="1"/>
          <p:nvPr/>
        </p:nvSpPr>
        <p:spPr>
          <a:xfrm>
            <a:off x="795744" y="3489236"/>
            <a:ext cx="1534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Nginx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</a:p>
          <a:p>
            <a:pPr algn="ctr"/>
            <a:r>
              <a:rPr lang="en-US" altLang="ko-KR" dirty="0"/>
              <a:t>80 Port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2262965-F027-722C-FDF1-85ADCF5A3850}"/>
              </a:ext>
            </a:extLst>
          </p:cNvPr>
          <p:cNvCxnSpPr>
            <a:cxnSpLocks/>
          </p:cNvCxnSpPr>
          <p:nvPr/>
        </p:nvCxnSpPr>
        <p:spPr>
          <a:xfrm flipV="1">
            <a:off x="2439040" y="3812401"/>
            <a:ext cx="43532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AAE3ED-6AF8-7A7D-EEDA-800F2BA97748}"/>
              </a:ext>
            </a:extLst>
          </p:cNvPr>
          <p:cNvSpPr txBox="1"/>
          <p:nvPr/>
        </p:nvSpPr>
        <p:spPr>
          <a:xfrm>
            <a:off x="2099914" y="32188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연결 실패</a:t>
            </a:r>
          </a:p>
        </p:txBody>
      </p:sp>
    </p:spTree>
    <p:extLst>
      <p:ext uri="{BB962C8B-B14F-4D97-AF65-F5344CB8AC3E}">
        <p14:creationId xmlns:p14="http://schemas.microsoft.com/office/powerpoint/2010/main" val="18242159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0338D219-616E-CECD-0C07-A13664BADFB3}"/>
              </a:ext>
            </a:extLst>
          </p:cNvPr>
          <p:cNvGrpSpPr/>
          <p:nvPr/>
        </p:nvGrpSpPr>
        <p:grpSpPr>
          <a:xfrm>
            <a:off x="2148842" y="236222"/>
            <a:ext cx="7144325" cy="7612089"/>
            <a:chOff x="2148840" y="236220"/>
            <a:chExt cx="7144325" cy="7612089"/>
          </a:xfrm>
        </p:grpSpPr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8788FE-C7E5-EB36-BD19-FE7054522E08}"/>
                </a:ext>
              </a:extLst>
            </p:cNvPr>
            <p:cNvCxnSpPr>
              <a:cxnSpLocks/>
            </p:cNvCxnSpPr>
            <p:nvPr/>
          </p:nvCxnSpPr>
          <p:spPr>
            <a:xfrm>
              <a:off x="3741420" y="355600"/>
              <a:ext cx="395396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511A45A-E332-9A47-1A67-E499EFBE9E0C}"/>
                </a:ext>
              </a:extLst>
            </p:cNvPr>
            <p:cNvSpPr/>
            <p:nvPr/>
          </p:nvSpPr>
          <p:spPr>
            <a:xfrm>
              <a:off x="2148840" y="245745"/>
              <a:ext cx="1592580" cy="2616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666D3DC8-8C38-0859-FB94-7B81C71CFF66}"/>
                </a:ext>
              </a:extLst>
            </p:cNvPr>
            <p:cNvSpPr/>
            <p:nvPr/>
          </p:nvSpPr>
          <p:spPr>
            <a:xfrm>
              <a:off x="4011236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0F843907-D098-FD8B-65D0-B3AEFB563D51}"/>
                </a:ext>
              </a:extLst>
            </p:cNvPr>
            <p:cNvSpPr/>
            <p:nvPr/>
          </p:nvSpPr>
          <p:spPr>
            <a:xfrm>
              <a:off x="5853312" y="2457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F4970DC-75FF-B30C-A5FB-CC6AED13F0A8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355600"/>
              <a:ext cx="0" cy="6604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862D6B3-CF7F-BDDA-E612-6DB812886C84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6959600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DAE3493-6D72-8EE0-3072-5F2CD55A5499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5860472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A836CB40-B9CA-5254-434F-8E31D09E4A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3820" y="4761345"/>
              <a:ext cx="3552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61742B1-3C7F-4F03-80B9-8289BBD3888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09450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BE00789-3CCC-6874-B3FD-947775DAA073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55600"/>
              <a:ext cx="0" cy="40501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B016FCF-C05A-C01E-D8D8-DF22E95A073E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39650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F288470-083B-E196-8C2D-26CE198AF69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3666837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1B74361-E4FE-B6AC-450F-B81B97DA023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03629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A6BED655-A533-02C4-9A71-56A1C51E7D4F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4761345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3E2D2E8C-9943-5316-D985-D5E2C5E41129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566F543-9D90-130C-D9C1-695FD94C7067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869709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CE995E6D-58C0-B1DD-D1B9-72C278261A8D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59476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23E9F8C5-58FF-344B-1CE4-DE2A4980F288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968837"/>
              <a:ext cx="0" cy="7250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09EBE530-4075-A2CC-38BD-500B4F01C605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69389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CFF5925B-33B6-76D8-8DBA-3311A6E29F31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732443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4558B04-6DC1-105A-662F-236DCC806FF2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622531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FF72C64-2AFD-DEFD-6A43-E6892997737B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5126183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B2AC9802-379E-9E6D-ECAB-1C7447101C6A}"/>
                </a:ext>
              </a:extLst>
            </p:cNvPr>
            <p:cNvCxnSpPr>
              <a:cxnSpLocks/>
            </p:cNvCxnSpPr>
            <p:nvPr/>
          </p:nvCxnSpPr>
          <p:spPr>
            <a:xfrm>
              <a:off x="5731857" y="1477819"/>
              <a:ext cx="196353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CDAC0592-6A98-252D-8980-4FB08B80598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91890"/>
              <a:ext cx="0" cy="1454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F6D90C9-FEE8-7C37-1718-E6FFA1F7262C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116946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52103C6C-7C4F-C53E-1F11-7E7DC8DDD106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756728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6151A6C-4DE7-3B9A-6709-31EF121161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66837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8C0A5B4-B44B-CB0B-7558-E92BED567E53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37803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5468B6E2-05E8-09AC-34E3-12BC6B07CD7F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40178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AEA2A2F-186D-4E8A-F84B-378EC65816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223737"/>
              <a:ext cx="0" cy="1066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D74369AB-583C-F856-50C7-204F8B280B77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921085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06808BF-2AC9-33C5-F2B5-AB747B65022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55163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175E76D-2993-2CD9-9D79-7C8B22517EFA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498684"/>
              <a:ext cx="0" cy="711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503E22D-53D0-2335-D24A-DF6BEDA14B40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2191412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0F39719-E56C-9546-C4AF-15EF1844EA32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1831194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D474C4D2-AE4F-7B79-8F73-92D38BB407DB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290540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1622E8EE-D62E-014E-A63F-6A84D9F626AD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732067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2354AB4-E805-FD56-44B2-EE580C0F4A11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361687"/>
              <a:ext cx="0" cy="3703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428756-18DB-63AE-ADF1-71000F5F58A5}"/>
                </a:ext>
              </a:extLst>
            </p:cNvPr>
            <p:cNvCxnSpPr>
              <a:cxnSpLocks/>
            </p:cNvCxnSpPr>
            <p:nvPr/>
          </p:nvCxnSpPr>
          <p:spPr>
            <a:xfrm>
              <a:off x="7569894" y="5846619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04D0F91B-BEFC-8D12-1176-7F688F7E766E}"/>
                </a:ext>
              </a:extLst>
            </p:cNvPr>
            <p:cNvCxnSpPr>
              <a:cxnSpLocks/>
            </p:cNvCxnSpPr>
            <p:nvPr/>
          </p:nvCxnSpPr>
          <p:spPr>
            <a:xfrm>
              <a:off x="7579130" y="5486401"/>
              <a:ext cx="171403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C414F2FB-CDC9-7FCE-FC82-C3049B9627EE}"/>
                </a:ext>
              </a:extLst>
            </p:cNvPr>
            <p:cNvSpPr/>
            <p:nvPr/>
          </p:nvSpPr>
          <p:spPr>
            <a:xfrm>
              <a:off x="7695388" y="23622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CCE8CDDC-E8CF-2256-DF3D-15746E9E2328}"/>
                </a:ext>
              </a:extLst>
            </p:cNvPr>
            <p:cNvSpPr/>
            <p:nvPr/>
          </p:nvSpPr>
          <p:spPr>
            <a:xfrm>
              <a:off x="7695388" y="60596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844AD80-4C40-FCDD-9943-1D142413E1CF}"/>
                </a:ext>
              </a:extLst>
            </p:cNvPr>
            <p:cNvSpPr/>
            <p:nvPr/>
          </p:nvSpPr>
          <p:spPr>
            <a:xfrm>
              <a:off x="7695388" y="97959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E56D58C-26FD-F24D-2D06-C637420D0DB2}"/>
                </a:ext>
              </a:extLst>
            </p:cNvPr>
            <p:cNvSpPr/>
            <p:nvPr/>
          </p:nvSpPr>
          <p:spPr>
            <a:xfrm>
              <a:off x="7695388" y="13338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7EFA124-1B86-17C4-7BAB-0D15B74FF173}"/>
                </a:ext>
              </a:extLst>
            </p:cNvPr>
            <p:cNvSpPr/>
            <p:nvPr/>
          </p:nvSpPr>
          <p:spPr>
            <a:xfrm>
              <a:off x="7695388" y="170363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90E3F573-3A0C-1D4A-5BEB-8298EF5A67B2}"/>
                </a:ext>
              </a:extLst>
            </p:cNvPr>
            <p:cNvSpPr/>
            <p:nvPr/>
          </p:nvSpPr>
          <p:spPr>
            <a:xfrm>
              <a:off x="7695388" y="206773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F293DAF-899E-B562-D20B-03309814F395}"/>
                </a:ext>
              </a:extLst>
            </p:cNvPr>
            <p:cNvSpPr/>
            <p:nvPr/>
          </p:nvSpPr>
          <p:spPr>
            <a:xfrm>
              <a:off x="7695388" y="2437481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039C5D1-D650-4738-E76B-A9F56B023CF6}"/>
                </a:ext>
              </a:extLst>
            </p:cNvPr>
            <p:cNvSpPr/>
            <p:nvPr/>
          </p:nvSpPr>
          <p:spPr>
            <a:xfrm>
              <a:off x="7695388" y="2801588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B71055A1-2CE9-E293-975B-B7A6B0DFE70E}"/>
                </a:ext>
              </a:extLst>
            </p:cNvPr>
            <p:cNvSpPr/>
            <p:nvPr/>
          </p:nvSpPr>
          <p:spPr>
            <a:xfrm>
              <a:off x="7695388" y="316540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831E5648-F868-963B-3C7C-5FF27564E62D}"/>
                </a:ext>
              </a:extLst>
            </p:cNvPr>
            <p:cNvSpPr/>
            <p:nvPr/>
          </p:nvSpPr>
          <p:spPr>
            <a:xfrm>
              <a:off x="7695388" y="3535149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A8C3B1C-4455-F5FA-0693-7E554ABB731C}"/>
                </a:ext>
              </a:extLst>
            </p:cNvPr>
            <p:cNvSpPr/>
            <p:nvPr/>
          </p:nvSpPr>
          <p:spPr>
            <a:xfrm>
              <a:off x="7695388" y="3899256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311D83D-0296-82E0-3305-D275BBD7C7D4}"/>
                </a:ext>
              </a:extLst>
            </p:cNvPr>
            <p:cNvSpPr/>
            <p:nvPr/>
          </p:nvSpPr>
          <p:spPr>
            <a:xfrm>
              <a:off x="7695388" y="4265110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1C79B5D2-A987-AD15-1281-B81674079FDF}"/>
                </a:ext>
              </a:extLst>
            </p:cNvPr>
            <p:cNvSpPr/>
            <p:nvPr/>
          </p:nvSpPr>
          <p:spPr>
            <a:xfrm>
              <a:off x="7695388" y="4638742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A75863A-4F5D-BD7F-BED0-047602BE79F3}"/>
                </a:ext>
              </a:extLst>
            </p:cNvPr>
            <p:cNvSpPr/>
            <p:nvPr/>
          </p:nvSpPr>
          <p:spPr>
            <a:xfrm>
              <a:off x="7695388" y="499303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C6C504EE-2910-3963-EFF5-8789641AB47D}"/>
                </a:ext>
              </a:extLst>
            </p:cNvPr>
            <p:cNvSpPr/>
            <p:nvPr/>
          </p:nvSpPr>
          <p:spPr>
            <a:xfrm>
              <a:off x="7695388" y="5372303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F3CF134-F1F6-3844-22AF-F015B0AE5D0A}"/>
                </a:ext>
              </a:extLst>
            </p:cNvPr>
            <p:cNvSpPr/>
            <p:nvPr/>
          </p:nvSpPr>
          <p:spPr>
            <a:xfrm>
              <a:off x="7695388" y="5726885"/>
              <a:ext cx="1592580" cy="26162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2AA288F8-519B-E533-F3D6-8824429A92A1}"/>
                </a:ext>
              </a:extLst>
            </p:cNvPr>
            <p:cNvSpPr/>
            <p:nvPr/>
          </p:nvSpPr>
          <p:spPr>
            <a:xfrm>
              <a:off x="5853312" y="97959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354BA3CA-B9A6-99D9-CE1A-AD7A6250A778}"/>
                </a:ext>
              </a:extLst>
            </p:cNvPr>
            <p:cNvSpPr/>
            <p:nvPr/>
          </p:nvSpPr>
          <p:spPr>
            <a:xfrm>
              <a:off x="5853312" y="1333888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53F0507-1820-C110-4DA1-EBD9647A52B2}"/>
                </a:ext>
              </a:extLst>
            </p:cNvPr>
            <p:cNvSpPr/>
            <p:nvPr/>
          </p:nvSpPr>
          <p:spPr>
            <a:xfrm>
              <a:off x="5853312" y="6463910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BDF16487-E5A7-8FD6-BB38-47D64CA3F38B}"/>
                </a:ext>
              </a:extLst>
            </p:cNvPr>
            <p:cNvSpPr/>
            <p:nvPr/>
          </p:nvSpPr>
          <p:spPr>
            <a:xfrm>
              <a:off x="5853312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77C0957E-E2D4-3611-B0E0-F24DEF2095FF}"/>
                </a:ext>
              </a:extLst>
            </p:cNvPr>
            <p:cNvSpPr/>
            <p:nvPr/>
          </p:nvSpPr>
          <p:spPr>
            <a:xfrm>
              <a:off x="5853312" y="7222871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B5A2076-637E-2DE9-B24F-FD4CF622967C}"/>
                </a:ext>
              </a:extLst>
            </p:cNvPr>
            <p:cNvSpPr/>
            <p:nvPr/>
          </p:nvSpPr>
          <p:spPr>
            <a:xfrm>
              <a:off x="5853312" y="75866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6C31B6B-1595-36F5-52DD-5C0D65A652A0}"/>
                </a:ext>
              </a:extLst>
            </p:cNvPr>
            <p:cNvSpPr/>
            <p:nvPr/>
          </p:nvSpPr>
          <p:spPr>
            <a:xfrm>
              <a:off x="5853312" y="499303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83856361-FC18-FA3C-E957-C7FD8FB2B7B7}"/>
                </a:ext>
              </a:extLst>
            </p:cNvPr>
            <p:cNvSpPr/>
            <p:nvPr/>
          </p:nvSpPr>
          <p:spPr>
            <a:xfrm>
              <a:off x="5853312" y="536320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8992003-E7BC-C2F0-41D3-6BC70D7C8B52}"/>
                </a:ext>
              </a:extLst>
            </p:cNvPr>
            <p:cNvSpPr/>
            <p:nvPr/>
          </p:nvSpPr>
          <p:spPr>
            <a:xfrm>
              <a:off x="5853312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0C38A-F0E2-E7F8-E48D-DD915F82F970}"/>
                </a:ext>
              </a:extLst>
            </p:cNvPr>
            <p:cNvSpPr/>
            <p:nvPr/>
          </p:nvSpPr>
          <p:spPr>
            <a:xfrm>
              <a:off x="5853312" y="609358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F53D7288-E671-DB2F-ACD1-AC54EFB27834}"/>
                </a:ext>
              </a:extLst>
            </p:cNvPr>
            <p:cNvSpPr/>
            <p:nvPr/>
          </p:nvSpPr>
          <p:spPr>
            <a:xfrm>
              <a:off x="5853312" y="3536159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01E218A-2AE3-303A-4F5D-97538662F004}"/>
                </a:ext>
              </a:extLst>
            </p:cNvPr>
            <p:cNvSpPr/>
            <p:nvPr/>
          </p:nvSpPr>
          <p:spPr>
            <a:xfrm>
              <a:off x="5853312" y="3896802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07DCA195-36EC-ACA8-B5F4-19E9666E93F7}"/>
                </a:ext>
              </a:extLst>
            </p:cNvPr>
            <p:cNvSpPr/>
            <p:nvPr/>
          </p:nvSpPr>
          <p:spPr>
            <a:xfrm>
              <a:off x="5853312" y="4266545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F7324964-D734-1560-34EB-F3D94AE54918}"/>
                </a:ext>
              </a:extLst>
            </p:cNvPr>
            <p:cNvSpPr/>
            <p:nvPr/>
          </p:nvSpPr>
          <p:spPr>
            <a:xfrm>
              <a:off x="5853312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E22489B-7169-35F3-98E9-AEA4D8642AC2}"/>
                </a:ext>
              </a:extLst>
            </p:cNvPr>
            <p:cNvSpPr/>
            <p:nvPr/>
          </p:nvSpPr>
          <p:spPr>
            <a:xfrm>
              <a:off x="4011236" y="463671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9DE9E7B-1C1F-5420-2E7E-E4B307D92E20}"/>
                </a:ext>
              </a:extLst>
            </p:cNvPr>
            <p:cNvSpPr/>
            <p:nvPr/>
          </p:nvSpPr>
          <p:spPr>
            <a:xfrm>
              <a:off x="4011236" y="5732946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AE1D653-029F-82EF-0F87-829865C77D2A}"/>
                </a:ext>
              </a:extLst>
            </p:cNvPr>
            <p:cNvSpPr/>
            <p:nvPr/>
          </p:nvSpPr>
          <p:spPr>
            <a:xfrm>
              <a:off x="4011236" y="6824553"/>
              <a:ext cx="1592580" cy="261620"/>
            </a:xfrm>
            <a:prstGeom prst="roundRect">
              <a:avLst/>
            </a:prstGeom>
            <a:solidFill>
              <a:srgbClr val="FF7B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076F57E-7D94-A58F-03B8-5D7132680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44854"/>
              </p:ext>
            </p:extLst>
          </p:nvPr>
        </p:nvGraphicFramePr>
        <p:xfrm>
          <a:off x="2037773" y="-180455"/>
          <a:ext cx="7385628" cy="8075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407">
                  <a:extLst>
                    <a:ext uri="{9D8B030D-6E8A-4147-A177-3AD203B41FA5}">
                      <a16:colId xmlns:a16="http://schemas.microsoft.com/office/drawing/2014/main" val="493274303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58429339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3651304418"/>
                    </a:ext>
                  </a:extLst>
                </a:gridCol>
                <a:gridCol w="1846407">
                  <a:extLst>
                    <a:ext uri="{9D8B030D-6E8A-4147-A177-3AD203B41FA5}">
                      <a16:colId xmlns:a16="http://schemas.microsoft.com/office/drawing/2014/main" val="623440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Docker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명령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하위 커맨드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옵션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604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docker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start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21166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295829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stop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02651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6957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7240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528910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33839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543621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791318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run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95197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exec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7094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8109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image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pull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28013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search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730665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-v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739196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volume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2816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3547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749053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518375"/>
                  </a:ext>
                </a:extLst>
              </a:tr>
              <a:tr h="394985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rm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37842"/>
                  </a:ext>
                </a:extLst>
              </a:tr>
              <a:tr h="3286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66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096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평행, 디자인이(가) 표시된 사진&#10;&#10;자동 생성된 설명">
            <a:extLst>
              <a:ext uri="{FF2B5EF4-FFF2-40B4-BE49-F238E27FC236}">
                <a16:creationId xmlns:a16="http://schemas.microsoft.com/office/drawing/2014/main" id="{134561C4-0CDA-CC50-CE1D-E6550BB09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36" y="0"/>
            <a:ext cx="6188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3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93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2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8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79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38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19035A-80F0-5224-F3AD-9B64E77F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299599"/>
            <a:ext cx="10195034" cy="542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922AF6-60EF-736E-58D2-915A864A260A}"/>
              </a:ext>
            </a:extLst>
          </p:cNvPr>
          <p:cNvSpPr txBox="1"/>
          <p:nvPr/>
        </p:nvSpPr>
        <p:spPr>
          <a:xfrm>
            <a:off x="5990897" y="5726335"/>
            <a:ext cx="903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a</a:t>
            </a:r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32541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5480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4110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736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3483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234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1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159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170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26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938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24FBCD3A-A96A-9931-A886-75D6489ED96E}"/>
              </a:ext>
            </a:extLst>
          </p:cNvPr>
          <p:cNvSpPr/>
          <p:nvPr/>
        </p:nvSpPr>
        <p:spPr>
          <a:xfrm>
            <a:off x="4598218" y="288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9E79446-ABBC-7E3F-B1F1-A8A044D69A96}"/>
              </a:ext>
            </a:extLst>
          </p:cNvPr>
          <p:cNvSpPr/>
          <p:nvPr/>
        </p:nvSpPr>
        <p:spPr>
          <a:xfrm>
            <a:off x="4598218" y="3969000"/>
            <a:ext cx="1080000" cy="1080000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658D4-10CD-2A87-011A-4020D3E8BB3B}"/>
              </a:ext>
            </a:extLst>
          </p:cNvPr>
          <p:cNvSpPr/>
          <p:nvPr/>
        </p:nvSpPr>
        <p:spPr>
          <a:xfrm>
            <a:off x="5678098" y="3969000"/>
            <a:ext cx="2158212" cy="10800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09B27F4-0326-CB69-E176-8D7662E6EE6B}"/>
              </a:ext>
            </a:extLst>
          </p:cNvPr>
          <p:cNvSpPr/>
          <p:nvPr/>
        </p:nvSpPr>
        <p:spPr>
          <a:xfrm>
            <a:off x="6762089" y="1838632"/>
            <a:ext cx="1080000" cy="2130368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675F17-5651-1801-BDD7-10A2416A3FD3}"/>
              </a:ext>
            </a:extLst>
          </p:cNvPr>
          <p:cNvSpPr/>
          <p:nvPr/>
        </p:nvSpPr>
        <p:spPr>
          <a:xfrm>
            <a:off x="3518339" y="1823816"/>
            <a:ext cx="3238090" cy="108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1550106-53F5-1A00-F127-FF788BE96E90}"/>
              </a:ext>
            </a:extLst>
          </p:cNvPr>
          <p:cNvSpPr/>
          <p:nvPr/>
        </p:nvSpPr>
        <p:spPr>
          <a:xfrm>
            <a:off x="3512439" y="2889000"/>
            <a:ext cx="1080000" cy="324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D2B969-4DAB-4E28-6055-890A0E09E58A}"/>
              </a:ext>
            </a:extLst>
          </p:cNvPr>
          <p:cNvSpPr/>
          <p:nvPr/>
        </p:nvSpPr>
        <p:spPr>
          <a:xfrm>
            <a:off x="4598218" y="5034184"/>
            <a:ext cx="4320120" cy="1080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1A8CEEA-80FF-1649-C864-CE48130A4437}"/>
              </a:ext>
            </a:extLst>
          </p:cNvPr>
          <p:cNvSpPr/>
          <p:nvPr/>
        </p:nvSpPr>
        <p:spPr>
          <a:xfrm>
            <a:off x="7842093" y="729000"/>
            <a:ext cx="1087807" cy="435468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3A42037-3E38-C8D6-92E5-28019FA83D92}"/>
              </a:ext>
            </a:extLst>
          </p:cNvPr>
          <p:cNvSpPr/>
          <p:nvPr/>
        </p:nvSpPr>
        <p:spPr>
          <a:xfrm>
            <a:off x="2426900" y="701187"/>
            <a:ext cx="5400000" cy="1080000"/>
          </a:xfrm>
          <a:prstGeom prst="ellipse">
            <a:avLst/>
          </a:prstGeom>
          <a:noFill/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88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545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A67A670-5B99-DB37-9005-7A44A54037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18338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156623694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20532231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027750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279207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66218152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24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19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51649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0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18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5884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11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17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651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12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13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14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15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16</a:t>
                      </a:r>
                      <a:endParaRPr lang="ko-KR" altLang="en-US" sz="3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397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71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6A89EC-3EC0-B514-2654-E270229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16209"/>
              </p:ext>
            </p:extLst>
          </p:nvPr>
        </p:nvGraphicFramePr>
        <p:xfrm>
          <a:off x="3231536" y="729000"/>
          <a:ext cx="5400000" cy="54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8797073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458299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6959430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1577903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544753674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y = x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(-1, 0)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89158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81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(0, -1)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 (0, 1)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24599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53156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(1, 0)</a:t>
                      </a:r>
                      <a:endParaRPr lang="ko-KR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06255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D319D19-1058-3668-9640-9CEC7B8E95A2}"/>
              </a:ext>
            </a:extLst>
          </p:cNvPr>
          <p:cNvCxnSpPr>
            <a:cxnSpLocks/>
          </p:cNvCxnSpPr>
          <p:nvPr/>
        </p:nvCxnSpPr>
        <p:spPr>
          <a:xfrm flipV="1">
            <a:off x="3231536" y="3436379"/>
            <a:ext cx="5400000" cy="221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2C9D26-8EFA-4903-0B04-E67138B95B62}"/>
              </a:ext>
            </a:extLst>
          </p:cNvPr>
          <p:cNvCxnSpPr>
            <a:cxnSpLocks/>
          </p:cNvCxnSpPr>
          <p:nvPr/>
        </p:nvCxnSpPr>
        <p:spPr>
          <a:xfrm>
            <a:off x="5941368" y="717938"/>
            <a:ext cx="0" cy="5400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C7C194-1C64-F474-4934-258BC7565C5F}"/>
              </a:ext>
            </a:extLst>
          </p:cNvPr>
          <p:cNvCxnSpPr>
            <a:cxnSpLocks/>
          </p:cNvCxnSpPr>
          <p:nvPr/>
        </p:nvCxnSpPr>
        <p:spPr>
          <a:xfrm>
            <a:off x="3231536" y="776939"/>
            <a:ext cx="5400000" cy="5341003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97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BAEF61E-F00B-AC12-90D0-9670F5A0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75833"/>
              </p:ext>
            </p:extLst>
          </p:nvPr>
        </p:nvGraphicFramePr>
        <p:xfrm>
          <a:off x="2032000" y="719665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3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D14584A-B47F-7E3E-19BD-2B52A68A6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50204"/>
              </p:ext>
            </p:extLst>
          </p:nvPr>
        </p:nvGraphicFramePr>
        <p:xfrm>
          <a:off x="2032000" y="3725624"/>
          <a:ext cx="90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33350480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7569613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155957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576499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496068755"/>
                    </a:ext>
                  </a:extLst>
                </a:gridCol>
              </a:tblGrid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9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12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14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0" dirty="0"/>
                        <a:t>15</a:t>
                      </a:r>
                      <a:endParaRPr lang="ko-KR" altLang="en-US" sz="6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14128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C4B23CA5-ADAB-B7B7-251A-EA8619C117DA}"/>
              </a:ext>
            </a:extLst>
          </p:cNvPr>
          <p:cNvSpPr/>
          <p:nvPr/>
        </p:nvSpPr>
        <p:spPr>
          <a:xfrm>
            <a:off x="2031999" y="902526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E5FF77-6F19-0881-D0BC-94B7A761A7D9}"/>
              </a:ext>
            </a:extLst>
          </p:cNvPr>
          <p:cNvSpPr/>
          <p:nvPr/>
        </p:nvSpPr>
        <p:spPr>
          <a:xfrm>
            <a:off x="2031999" y="3904984"/>
            <a:ext cx="5400000" cy="1441283"/>
          </a:xfrm>
          <a:prstGeom prst="ellipse">
            <a:avLst/>
          </a:prstGeom>
          <a:noFill/>
          <a:ln w="76200">
            <a:solidFill>
              <a:srgbClr val="FF7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0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586747-1E37-2421-97EA-221CE1CD3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733769"/>
              </p:ext>
            </p:extLst>
          </p:nvPr>
        </p:nvGraphicFramePr>
        <p:xfrm>
          <a:off x="4957550" y="2166644"/>
          <a:ext cx="1923983" cy="365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983">
                  <a:extLst>
                    <a:ext uri="{9D8B030D-6E8A-4147-A177-3AD203B41FA5}">
                      <a16:colId xmlns:a16="http://schemas.microsoft.com/office/drawing/2014/main" val="203858888"/>
                    </a:ext>
                  </a:extLst>
                </a:gridCol>
              </a:tblGrid>
              <a:tr h="60485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181958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Stack[4]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460766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Stack[3]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29127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Stack[2]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26610"/>
                  </a:ext>
                </a:extLst>
              </a:tr>
              <a:tr h="604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Stack[1]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413902"/>
                  </a:ext>
                </a:extLst>
              </a:tr>
              <a:tr h="6355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Stack[0]</a:t>
                      </a:r>
                      <a:endParaRPr lang="ko-KR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243642"/>
                  </a:ext>
                </a:extLst>
              </a:tr>
            </a:tbl>
          </a:graphicData>
        </a:graphic>
      </p:graphicFrame>
      <p:sp>
        <p:nvSpPr>
          <p:cNvPr id="5" name="화살표: 아래로 구부러짐 4">
            <a:extLst>
              <a:ext uri="{FF2B5EF4-FFF2-40B4-BE49-F238E27FC236}">
                <a16:creationId xmlns:a16="http://schemas.microsoft.com/office/drawing/2014/main" id="{6C7A775E-B8F6-78FE-9ADE-86D8A19A8C34}"/>
              </a:ext>
            </a:extLst>
          </p:cNvPr>
          <p:cNvSpPr/>
          <p:nvPr/>
        </p:nvSpPr>
        <p:spPr>
          <a:xfrm>
            <a:off x="3115382" y="962194"/>
            <a:ext cx="2627697" cy="1204450"/>
          </a:xfrm>
          <a:prstGeom prst="curvedDownArrow">
            <a:avLst/>
          </a:prstGeom>
          <a:solidFill>
            <a:srgbClr val="71DA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9620BD-F4CF-6000-476E-7BE64C5731D6}"/>
              </a:ext>
            </a:extLst>
          </p:cNvPr>
          <p:cNvSpPr txBox="1"/>
          <p:nvPr/>
        </p:nvSpPr>
        <p:spPr>
          <a:xfrm>
            <a:off x="2746681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PUSH</a:t>
            </a:r>
            <a:endParaRPr lang="ko-KR" altLang="en-US" sz="2800" dirty="0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B5A54B0F-3392-9DAA-6C6B-423577F7B1E6}"/>
              </a:ext>
            </a:extLst>
          </p:cNvPr>
          <p:cNvSpPr/>
          <p:nvPr/>
        </p:nvSpPr>
        <p:spPr>
          <a:xfrm>
            <a:off x="6096004" y="962194"/>
            <a:ext cx="2627697" cy="1204450"/>
          </a:xfrm>
          <a:prstGeom prst="curvedDownArrow">
            <a:avLst/>
          </a:prstGeom>
          <a:solidFill>
            <a:srgbClr val="FF69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EE947-90E3-0627-154A-F87BFE89B3D9}"/>
              </a:ext>
            </a:extLst>
          </p:cNvPr>
          <p:cNvSpPr txBox="1"/>
          <p:nvPr/>
        </p:nvSpPr>
        <p:spPr>
          <a:xfrm>
            <a:off x="7937373" y="2338606"/>
            <a:ext cx="128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POP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04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1324</TotalTime>
  <Words>964</Words>
  <Application>Microsoft Office PowerPoint</Application>
  <PresentationFormat>와이드스크린</PresentationFormat>
  <Paragraphs>677</Paragraphs>
  <Slides>51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qwer</dc:creator>
  <cp:lastModifiedBy>예찬 염</cp:lastModifiedBy>
  <cp:revision>50</cp:revision>
  <dcterms:created xsi:type="dcterms:W3CDTF">2023-02-04T06:51:39Z</dcterms:created>
  <dcterms:modified xsi:type="dcterms:W3CDTF">2024-01-23T07:51:10Z</dcterms:modified>
</cp:coreProperties>
</file>