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DFE9-FC4E-CC05-1B6A-60D690AC1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462150-1ECC-65B0-FBCE-21E1A70B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9DA1C-73E4-3E49-D54C-8975810F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4E492-5400-02A3-24FF-4060EAF7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0843A-CCC2-055A-7D46-FB9BF2B6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0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F7FF5-9B75-B9C4-8E7C-402F26D0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EBA8A1-4366-DE90-1B88-A2A51505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73205-C157-2ADC-FA80-A9E4E833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D40F9-3361-AE03-218C-B7AB5F08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A2AF9-88E3-1DAE-CBBA-C010032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DAC281-C0FF-1C2E-3699-857E61D59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C48E5-0C41-3831-89A2-65D4DD88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34193-3754-5165-9FBC-C23AFA52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E9C24-092C-0039-A1F5-ED7F1EED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A8D2C-B679-5197-C976-8CAA94C4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9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FDC1F-3752-4CA8-D389-2B38CE54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F0A7C-51DA-B900-66DE-BCB96262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01B8D-9465-2E04-86D5-A2AE8EA2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DAA94-A7C3-A7B7-D9C8-A7C2BA05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969A6-5C8E-2669-2D95-BD8430C0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9070D-3146-93DD-1BAC-41A910E0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0EB96-965D-C798-AFB0-3020B29A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29B23-AD2C-CA11-BA6E-0AA53CB1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B4206-719E-40CC-EC09-D7B4AD9A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1511C-62DE-D0FE-465D-C2572236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3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D6199-4918-5DBD-B965-84A144CF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9AEE-A9DA-A360-FFB5-D1E91B8BE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62510-8C6C-4CC2-5BBE-A0BA6FE8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F2308-056E-ED47-4532-A5ED8A8B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A1B34-0137-6DB2-4525-6AB033E6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DD3EC-BEFC-EC76-0324-4809E95B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0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C8694-894E-96EB-10A3-8181766B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929E3-C8FC-2C48-018A-A914339C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0745D-BB65-4041-7B47-C7D76929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4D6F61-B899-57A8-1869-664A0ED1A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8BB3A-F421-8BDC-AC7F-A2382B42A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2A3917-4E09-2457-FE53-6DB32A3F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0AA801-CA8B-7410-CA34-E307D3DA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E7B3B-3699-0927-FA90-DCA335A8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EADD1-6B2B-8F16-1F94-F0FD5523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2A97B-FA73-3F01-5D05-433CBC0D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AFB63D-8E09-1E42-5853-D14870A1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D91B7-9DAE-F05A-8373-7F1DF933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0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4CDD2A-F4C7-95B1-33FE-DAF777F5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4F6A5-ABCD-C7B8-B5A8-9835440F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7BAEC-FD0A-BD4C-97E7-FFEC59FD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3A940-DABF-8FE8-AB20-C195E72A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0893B-A4DF-C269-7B31-B1EA7C73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E1E05B-20CE-18F8-0F58-A504A3488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EDC8A-6D84-F024-E0B2-228981E2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4E1A5-4B70-57D0-0F88-E4C58CB1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11A77-E45A-8B14-32E0-D66AE3EB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6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7DCC6-421B-0B3F-9DD7-8296A624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E658A3-2F36-A859-6966-A688715B2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6D0F5-65A7-FBDC-B9D0-D244C08A3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87824-C0D2-1488-DED5-69AA3875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8A635-56E5-B974-1D56-E611AA8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E7317-884B-E7C9-3090-BBEB81F7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7D1F2-E4D7-903A-D6AC-5BE51B63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6C1AF-1BBE-CAB3-0062-4A259DEF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08366-DFEE-A3D1-20F4-9D4752C92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B8464-4B56-4B5D-BC9E-F2E495141E5C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05B84-E4EA-97C8-3281-6F7312BCC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C67F0-C249-41AD-66D1-C3A0970A5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BE9CD-7082-4167-B8A2-96BCCBE74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79158-F291-7937-0D78-A34A99A3F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3EECEF-B1FC-4C5C-7490-922EE39A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5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예찬 염</dc:creator>
  <cp:lastModifiedBy>예찬 염</cp:lastModifiedBy>
  <cp:revision>1</cp:revision>
  <dcterms:created xsi:type="dcterms:W3CDTF">2024-01-23T07:42:22Z</dcterms:created>
  <dcterms:modified xsi:type="dcterms:W3CDTF">2024-01-23T07:42:38Z</dcterms:modified>
</cp:coreProperties>
</file>