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0" r:id="rId9"/>
    <p:sldId id="262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3" r:id="rId28"/>
    <p:sldId id="284" r:id="rId29"/>
    <p:sldId id="286" r:id="rId30"/>
    <p:sldId id="307" r:id="rId31"/>
    <p:sldId id="28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21"/>
    <a:srgbClr val="E2AC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2235" autoAdjust="0"/>
  </p:normalViewPr>
  <p:slideViewPr>
    <p:cSldViewPr snapToGrid="0">
      <p:cViewPr varScale="1">
        <p:scale>
          <a:sx n="114" d="100"/>
          <a:sy n="114" d="100"/>
        </p:scale>
        <p:origin x="4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24575,'88'-8'0,"-29"0"0,833-29-494,-3 46-66,-805-7 554,1184 47 6,-576-17 0,-354-16 261,370 8 538,-612-24-799,81-2 0,247 29 0,-188 1 0,322-3 0,1109-27 0,-1166-22 0,-164 4 0,512 12 0,-616 8 0,-215 0 0,0-1 0,-1 1 0,0 1 0,0 1 0,0 0 0,22 6 0,-34-6 0,-1-1 0,0 1 0,1 0 0,-1 0 0,0 1 0,0-1 0,0 1 0,-1 0 0,1 0 0,-1 0 0,0 1 0,1-1 0,-1 1 0,-1 0 0,1-1 0,-1 1 0,1 0 0,-1 1 0,0-1 0,0 0 0,-1 1 0,0-1 0,1 1 0,-1 5 0,6 45 0,-2 0 0,-4 1 0,-5 70 0,0-31 0,-25 460 0,6 374 0,87-400 0,-36-331 0,99 389 0,-82-407 0,-37-133 0,-1 1 0,-3 0 0,-2 1 0,-6 62 0,2-18 0,3 509 0,-4 279 0,-24-486 0,5-124 0,14-148 0,-5 0 0,-44 181 0,5-67 0,-20 71 0,36-182 0,6 1 0,5 1 0,-9 135 0,23-106 0,-39 185 0,31-237 0,4 0 0,4 1 0,5 151 0,8 412 0,1-614 0,20 106 0,-20-147 0,-3-14 0,0 1 0,1 0 0,-1 0 0,0-1 0,0 1 0,1 0 0,-1 0 0,0 0 0,0-1 0,0 1 0,0 0 0,0 0 0,0 0 0,0-1 0,0 1 0,-1 0 0,1 0 0,0 0 0,0-1 0,-1 1 0,1 0 0,0-1 0,-1 1 0,1 0 0,-1 0 0,0 0 0,-17-10 0,-28-43 0,37 41 0,-60-69 0,3-4 0,-89-146 0,155 230 0,-1-1 0,1 0 0,-1 0 0,1 0 0,-1 0 0,1 0 0,-1 0 0,1 0 0,0 0 0,0 0 0,-1 0 0,1 0 0,0 0 0,0 0 0,0 0 0,0 0 0,0 0 0,0 0 0,1 0 0,-1 0 0,0 0 0,0 0 0,1 0 0,-1 0 0,1 0 0,-1 0 0,1-1 0,1 1 0,-1-1 0,1 1 0,0 0 0,-1 0 0,1 0 0,0 0 0,0 0 0,0 0 0,0 0 0,0 0 0,0 1 0,4-1 0,10-2 0,1 2 0,31 1 0,-32 0 0,163 3 0,154-5 0,-317 0 0,-4 1 0,0 0 0,-1 0 0,1 1 0,16 3 0,-26-3 0,-1 0 0,1 0 0,-1 1 0,1-1 0,-1 0 0,1 1 0,-1-1 0,0 1 0,1-1 0,-1 1 0,0 0 0,1 0 0,-1 0 0,0 0 0,0 0 0,0 0 0,0 0 0,1 0 0,-2 0 0,1 0 0,0 0 0,0 1 0,0-1 0,-1 0 0,1 1 0,0-1 0,-1 1 0,1-1 0,-1 0 0,0 1 0,1-1 0,-1 1 0,0-1 0,0 1 0,0-1 0,0 1 0,0-1 0,-1 1 0,1-1 0,0 1 0,-1 1 0,-3 8 0,0 0 0,0-1 0,-1 1 0,0-1 0,-1 0 0,0 0 0,-1-1 0,-9 12 0,-72 70 0,68-71 0,-168 139-254,143-123-857,20-17-5715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2134 24575,'-1'2'0,"1"0"0,-1 1 0,0-1 0,0 0 0,1 0 0,-2 1 0,1-1 0,0 0 0,0 0 0,-1 0 0,1 0 0,-1-1 0,1 1 0,-1 0 0,0 0 0,0-1 0,0 1 0,0-1 0,0 0 0,0 0 0,-4 2 0,-48 18 0,-6-7 0,-1-4 0,-103 6 0,-126-15 0,139-3 0,123 0 0,0-1 0,0-1 0,1-2 0,0-1 0,0-1 0,0-1 0,1-1 0,0-1 0,1-2 0,0-1 0,-37-27 0,50 31 0,1 0 0,0 0 0,0-1 0,2 0 0,-1-1 0,1 0 0,1-1 0,-9-16 0,-6-18 0,-17-52 0,14 32 0,-67-170 0,76 183 0,1 0 0,-12-87 0,5-104 0,22 201 0,2-1 0,2 0 0,13-65 0,41-94 0,-36 134 0,10-55 0,-21 75 0,19-51 0,-23 84 0,1 0 0,1 0 0,1 1 0,0 0 0,1 0 0,20-24 0,-22 31 0,0-1 0,0 1 0,1 1 0,0 0 0,1 0 0,0 0 0,0 1 0,1 1 0,-1 0 0,1 0 0,1 1 0,-1 1 0,1 0 0,0 0 0,0 1 0,0 1 0,0 0 0,0 0 0,19 1 0,95 0 0,0 6 0,140 24 0,86 44 0,-324-65 0,-21-8 0,-1 1 0,0 0 0,0 1 0,0 0 0,0-1 0,0 2 0,0-1 0,-1 1 0,1 0 0,-1 0 0,0 1 0,1-1 0,-2 1 0,1 0 0,0 1 0,-1-1 0,0 1 0,0 0 0,4 6 0,4 15 0,-1 1 0,-1 0 0,-1 1 0,-2 0 0,-1 0 0,4 36 0,2 180 0,-11-201 0,-15 595 0,0-73 0,15-514 0,-2 60 0,0-108 0,1 0 0,-1 0 0,0-1 0,0 1 0,0 0 0,0-1 0,0 1 0,-1-1 0,1 1 0,-1-1 0,0 0 0,1 1 0,-1-1 0,0 0 0,0 0 0,-1 0 0,1-1 0,0 1 0,-1-1 0,1 1 0,-1-1 0,1 0 0,-1 1 0,0-1 0,-2 0 0,-10 3 0,1 0 0,-1-1 0,-24 1 0,20-2 0,-395 72 0,410-73-25,-41 8-243,0 3 0,1 1 0,0 2 0,-41 22 0,67-28-6558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1 24575,'-1'8'0,"0"0"0,-1 0 0,0 0 0,0-1 0,-1 1 0,0 0 0,-1-1 0,-6 11 0,-4 11 0,-22 43 0,-2-1 0,-61 84 0,-113 125 0,153-206 0,-418 514 0,350-448 0,-5-5 0,-152 118 0,211-197 0,-121 69 0,157-100 0,2 2 0,0 2 0,2 1 0,-57 65 0,15-15 0,47-51-95,0 0-540,-44 35 0,44-44-6191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24575,'5'1'0,"0"0"0,-1 1 0,1 0 0,-1 0 0,1 0 0,-1 1 0,0 0 0,0-1 0,0 1 0,0 1 0,-1-1 0,5 5 0,5 3 0,259 238 0,-75-63 0,22 8-99,528 501-574,-262-149 673,-427-481 274,-37-43-108,0 2 0,18 27 0,60 113-1531,-76-126-5461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24575,'1'0'0,"-1"0"0,1 0 0,0 1 0,0-1 0,0 1 0,0-1 0,0 1 0,-1-1 0,1 1 0,0-1 0,-1 1 0,1 0 0,0-1 0,-1 1 0,1 0 0,0 0 0,-1 0 0,0-1 0,1 1 0,-1 0 0,1 0 0,-1 0 0,1 1 0,8 28 0,-8-24 0,39 168 0,-8 2 0,-7 1 0,-8 1 0,-10 302 0,-128 714 0,77-833 0,5 478 0,40-642 0,-36 857 0,-17-23 0,46-791 0,-1 1226 0,9-834 0,-2 240 0,5-796 0,3-1 0,3 0 0,24 83 0,-21-95 0,28 93 0,-29-85 0,-3-5 0,2-1 0,4 0 0,38 99 0,-53-161 0,0 1 0,0-1 0,1 0 0,-1 0 0,1 0 0,0 0 0,0 0 0,0-1 0,0 1 0,0 0 0,1-1 0,-1 0 0,1 0 0,0 1 0,0-1 0,-1-1 0,1 1 0,0 0 0,1-1 0,4 2 0,-1-2 0,-1-1 0,1 0 0,0-1 0,-1 1 0,1-1 0,-1-1 0,1 1 0,-1-1 0,1 0 0,5-3 0,134-45 0,2 6 0,224-36 0,203 33 0,3 47 0,-340 3 0,444 40 0,-299-28 0,-101-10 0,49 19 0,378 18 0,-455-39 0,234 8 0,0 35 0,-304-22 0,342-3 0,-343-23 0,518 3 0,-462 24 0,-174-14 0,1-3 0,0-4 0,86-4 0,409-24 0,-525 22 0,-1-1 0,0-2 0,41-11 0,-36 7 0,73-7 0,-2 3 0,21 0 0,-98 11 0,-1-2 0,41-10 0,37-4 0,-3 13 0,-1 5 0,1 4 0,-1 6 0,144 30 0,-182-25-1365,-23-2-5461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24575,'6'1'0,"-1"0"0,1 1 0,-1 0 0,0 0 0,0 1 0,0-1 0,0 1 0,0 0 0,-1 0 0,1 1 0,4 3 0,12 9 0,-14-12 0,0 1 0,-1 0 0,1 0 0,-1 0 0,0 1 0,-1 0 0,1 0 0,-1 1 0,0-1 0,-1 1 0,1 0 0,-1 0 0,-1 1 0,0-1 0,0 1 0,4 15 0,9 40 0,11 93 0,-21-112 0,-5-37 0,0 0 0,-1 0 0,0 0 0,0 0 0,-1 0 0,0 0 0,0 0 0,0 0 0,-1 0 0,0 0 0,-1-1 0,1 1 0,-1-1 0,-1 1 0,1-1 0,-1 0 0,0 0 0,-8 9 0,-6 2 0,0 0 0,-1-1 0,0-1 0,-24 13 0,-20 17 0,42-29-1365,4-4-5461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24575,'25'588'0,"-2"-141"0,-18 447 0,-7-520 0,2-362 0,0-2 0,0-1 0,0 0 0,1 1 0,0-1 0,0 0 0,5 13 0,-6-20 0,1 0 0,0 0 0,0-1 0,0 1 0,0-1 0,1 1 0,-1-1 0,0 1 0,1-1 0,-1 0 0,0 0 0,1 1 0,0-1 0,-1 0 0,1 0 0,0-1 0,-1 1 0,1 0 0,0-1 0,0 1 0,0-1 0,0 1 0,-1-1 0,1 0 0,0 0 0,0 0 0,0 0 0,0 0 0,0 0 0,0 0 0,0-1 0,-1 1 0,1-1 0,0 1 0,0-1 0,0 0 0,-1 1 0,3-2 0,158-62 0,56-17 0,-13 30 0,255-30 0,-31 8 0,-282 41 0,324-62 0,6 34 0,-284 48 0,871-34 0,-848 44 0,512 10 0,-307 38 0,-207-17 0,-70-7 0,-83-11 0,1-3 0,67 1 0,219 10 0,-326-17 0,448 53 0,210 77 0,-666-129 0,0 0 0,0 1 0,0 1 0,0 0 0,18 10 0,-29-13 0,1 0 0,-1 1 0,0 0 0,0-1 0,0 1 0,0 1 0,0-1 0,0 0 0,-1 1 0,0-1 0,1 1 0,-1-1 0,-1 1 0,1 0 0,-1 0 0,1 0 0,-1 0 0,0 0 0,0 1 0,-1-1 0,1 0 0,-1 5 0,-1 16 0,0 0 0,-2 0 0,-1 0 0,-10 38 0,-39 98 0,35-111 0,-112 450 0,92-331 0,-38 333 0,67-423 0,-6 192 0,3-34 0,-14-18 0,-12 237 0,40 1731 0,2-2125 0,3-1 0,2 0 0,20 70 0,-2-9 0,-24-105 0,12 51 0,-14-65 0,0 0 0,0-1 0,0 1 0,0 0 0,1 0 0,-1 0 0,1-1 0,-1 1 0,1-1 0,0 1 0,0-1 0,0 0 0,0 0 0,0 0 0,1 0 0,-1 0 0,6 3 0,-7-5 0,1 0 0,0 1 0,-1-1 0,1 0 0,0 0 0,-1 0 0,1 0 0,0-1 0,-1 1 0,1 0 0,0-1 0,-1 1 0,1-1 0,0 1 0,-1-1 0,1 0 0,-1 0 0,1 1 0,-1-1 0,0 0 0,2-2 0,29-29 0,-24 22 0,218-265 0,-120 160 0,-34 38 0,97-133 0,-167 208 0,22-43 0,-23 44 0,-1 1 0,1-1 0,-1 0 0,0 0 0,1 0 0,-1 0 0,0 1 0,0-1 0,1 0 0,-1 0 0,0 0 0,0 0 0,0 0 0,0 0 0,0 0 0,-1 1 0,1-1 0,0 0 0,0 0 0,-1 0 0,1 0 0,0 0 0,-1 1 0,1-1 0,0 0 0,-1 0 0,0 1 0,1-1 0,-1 0 0,1 1 0,-1-1 0,0 0 0,1 1 0,-1-1 0,0 1 0,0-1 0,1 1 0,-1-1 0,0 1 0,0 0 0,0-1 0,0 1 0,1 0 0,-1 0 0,0 0 0,0 0 0,-2 0 0,-16-1 0,0 2 0,-1 0 0,1 1 0,0 1 0,-20 5 0,-16 3 0,-159 14 0,-225-4 0,317-17 0,88-4 0,0 2 0,0 2 0,1 1 0,-34 9 0,64-13 0,0 0 0,1 0 0,-1 0 0,1 0 0,-1 0 0,1 1 0,0-1 0,-1 1 0,1 0 0,0 0 0,0 0 0,0 0 0,0 0 0,1 0 0,-1 0 0,0 0 0,1 1 0,0-1 0,-2 4 0,1-1 0,1-1 0,0 1 0,0 0 0,1 0 0,0 0 0,-1 0 0,1-1 0,1 1 0,-1 0 0,2 7 0,4 10 0,1 0 0,1-1 0,19 38 0,-20-42 0,158 267 0,-56-105 0,-81-127 0,-13-22 0,1-2 0,1 1 0,1-2 0,1 0 0,35 35 0,-37-50-1365,-5-9-5461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24575,'4'0'0,"2"9"0,4 11 0,0 12 0,-1 12 0,-2 13 0,-8 10 0,-2 6 0,-2 4 0,1 10 0,1 9 0,0-5 0,2-12 0,0-15 0,5-15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24575,'2'1'0,"1"0"0,-1 0 0,0 0 0,0 0 0,0 1 0,1-1 0,-2 1 0,1-1 0,0 1 0,0 0 0,0 0 0,-1 0 0,3 4 0,2 1 0,36 35 0,1-1 0,2-2 0,1-2 0,93 56 0,-31-33 0,149 60 0,-125-69 0,3-7 0,1-6 0,2-5 0,246 25 0,572-19 0,-148-13 0,-402 11 0,473 23 0,792-60-637,-698-3 261,-805 2 376,476 8 0,-8 46 0,-606-49 113,0 2-1,0 0 1,-1 2-1,0 1 1,-1 2 0,0 0-1,-1 2 1,35 22-1,0 8-112,-1 3 0,-3 3 0,-1 2 0,-3 3 0,68 87 0,-2 24 0,101 185 0,0 96 0,-171-335 0,-6-16 0,-5 1 0,-4 2 0,-4 2 0,-5 0 0,23 173 0,-31 4 0,-22 330 0,-56-126 0,43-380 0,-62 542 0,69-522 0,-4 84 0,14-177 0,4 136 0,-2-146 0,1 1 0,0 0 0,2-1 0,0 0 0,1 0 0,11 25 0,-33-71 0,-2 0 0,-1 2 0,-33-37 0,25 31 0,-33-49 0,59 80 0,0-1 0,-1 0 0,1 0 0,1 0 0,-1 0 0,0 1 0,0-1 0,1-1 0,-1 1 0,1 0 0,0 0 0,-1 0 0,1 0 0,0 0 0,0 0 0,1 0 0,-1 0 0,0 0 0,1 0 0,-1 0 0,1 0 0,-1 0 0,1 0 0,0 0 0,0 0 0,0 0 0,0 0 0,0 1 0,1-1 0,-1 0 0,0 1 0,1-1 0,0 1 0,-1-1 0,1 1 0,-1 0 0,1 0 0,0 0 0,0 0 0,3-1 0,10-6 0,0 1 0,0 1 0,1 1 0,19-4 0,-16 4 0,81-20 0,105-11 0,-201 35 0,1 0 0,-1 1 0,1-1 0,-1 1 0,1 0 0,0 0 0,-1 1 0,1 0 0,-1-1 0,1 1 0,-1 1 0,1-1 0,7 4 0,-10-3 0,0 0 0,1 0 0,-1 0 0,0 1 0,0-1 0,0 0 0,-1 1 0,1 0 0,0-1 0,-1 1 0,0 0 0,0 0 0,0 0 0,0 0 0,0 0 0,0 0 0,-1 0 0,1 0 0,-1 0 0,0 0 0,0 0 0,-1 3 0,1 7 0,-2-1 0,0 0 0,0 0 0,-1 0 0,-1 0 0,0 0 0,0-1 0,-1 1 0,-12 18 0,-9 12 0,-36 42 0,38-53 0,-18 24-1365,4-7-5461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24575,'-2'2'0,"0"-1"0,1 0 0,0 1 0,-1-1 0,1 0 0,0 1 0,0 0 0,-1-1 0,1 1 0,0 0 0,1-1 0,-1 1 0,0 0 0,0 0 0,1 0 0,-1 0 0,1 0 0,0 0 0,0 0 0,-1 2 0,0 1 0,-11 66 0,3 1 0,3 0 0,5 88 0,0-62 0,-1 1229 0,12-1129 0,9-1 0,46 199 0,31 394 0,-74 6 0,-21-584 0,50 367 0,-32-473 0,3-1 0,6-1 0,4-1 0,4-2 0,67 130 0,-61-151 0,299 561 0,33-24 0,-288-484 0,-33-47 0,98 118 0,-129-179 0,0-1 0,2-1 0,1-1 0,1-2 0,0 0 0,2-2 0,0-1 0,51 23 0,314 89 0,-73-29 0,-99-24 0,314 66 0,-87-32 0,-143-31 0,143 37 0,-231-60 0,152 47 0,135 53 0,-458-146 0,0-2 0,0-1 0,76-1 0,-105-5 0,9 1 0,-1 1 0,48 14 0,-46-10 0,0-1 0,41 4 0,26-3 0,-1 3 0,0 5 0,-1 4 0,121 41 0,-206-57 0,37 8 0,-44-11 0,1 0 0,0-1 0,0 1 0,0 0 0,-1 0 0,1 0 0,0-1 0,0 1 0,0 0 0,-1-1 0,1 1 0,0 0 0,-1-1 0,1 1 0,0-1 0,-1 1 0,1-1 0,-1 1 0,1-1 0,0 0 0,-1 1 0,0-1 0,1 0 0,-1 1 0,1-1 0,-1 0 0,0 0 0,1 0 0,-1 1 0,0-1 0,0 0 0,0 0 0,0 0 0,0 1 0,0-1 0,0 0 0,0 0 0,0 0 0,0 1 0,0-1 0,0 0 0,0 0 0,-1 0 0,1 1 0,0-1 0,-1 0 0,0 0 0,-6-23 0,-1 0 0,-1 1 0,-1 1 0,-1 0 0,-19-29 0,-2-4 0,-132-221 0,-21-38 0,150 229 0,35 85 0,0 1 0,0-1 0,0 0 0,0 0 0,0 0 0,0 0 0,0 0 0,0 0 0,0 0 0,0 1 0,0-1 0,0 0 0,0 0 0,0 0 0,0 0 0,0 0 0,0 0 0,0 0 0,0 1 0,0-1 0,0 0 0,-1 0 0,1 0 0,0 0 0,0 0 0,0 0 0,0 0 0,0 0 0,0 0 0,0 0 0,0 1 0,0-1 0,0 0 0,-1 0 0,1 0 0,0 0 0,0 0 0,0 0 0,0 0 0,0 0 0,0 0 0,0 0 0,0 0 0,-1 0 0,1 0 0,0 0 0,0 0 0,0 0 0,0 0 0,0 0 0,0 0 0,0 0 0,-1 0 0,1 0 0,0 0 0,0 0 0,0 0 0,0 0 0,0 0 0,0 0 0,0-1 0,0 1 0,-1 0 0,1 0 0,0 0 0,0 0 0,-3 19 0,2 21 0,3-14 0,6 87 0,-5-1 0,-15 158 0,-74 146 0,77-379 0,8-30 0,-8 45 0,8-51 0,1-1 0,0 1 0,0 0 0,0 0 0,0-1 0,0 1 0,0 0 0,0 0 0,0-1 0,0 1 0,0 0 0,0 0 0,0-1 0,0 1 0,1 0 0,-1 0 0,0-1 0,0 1 0,1 0 0,-1-1 0,1 1 0,-1-1 0,1 1 0,-1 0 0,1-1 0,-1 1 0,1-1 0,-1 1 0,1-1 0,-1 1 0,1-1 0,0 0 0,-1 1 0,1-1 0,0 0 0,0 0 0,-1 1 0,1-1 0,0 0 0,-1 0 0,1 0 0,0 0 0,0 0 0,-1 0 0,1 0 0,0 0 0,0 0 0,-1 0 0,1 0 0,0 0 0,0-1 0,0 1 0,23-10 0,0 0 0,35-23 0,24-11 0,-32 22-119,120-57 372,-144 65-553,-2-2 0,1 0 1,-2-2-1,27-25 0,-35 27-6526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1952 24575,'-688'-35'0,"572"19"0,0-4 0,2-6 0,-202-72 0,289 87 0,-1 0 0,2-2 0,-47-29 0,66 37 0,1 0 0,0 0 0,0 0 0,0-1 0,1 0 0,-1 0 0,1-1 0,1 1 0,-1-1 0,1 0 0,1 0 0,-1 0 0,1-1 0,0 1 0,1-1 0,0 0 0,0 0 0,1 0 0,-1-8 0,-2-22 0,-2 0 0,-11-38 0,-6-34 0,8 9 0,3-1 0,6 0 0,10-181 0,-1 264 0,0 0 0,1 0 0,1 0 0,1 0 0,1 1 0,0-1 0,18-29 0,-1 11 0,1 1 0,42-44 0,-29 35 0,-19 20 0,1 2 0,0 0 0,2 1 0,1 2 0,0 0 0,1 1 0,44-25 0,-26 23 0,1 2 0,0 2 0,1 1 0,62-12 0,-83 23 0,0 2 0,0 0 0,0 2 0,0 1 0,0 0 0,0 2 0,0 1 0,0 0 0,0 2 0,39 13 0,-17-1 0,-1 3 0,49 28 0,-69-34 0,-1 2 0,-1 0 0,-1 2 0,0 0 0,24 29 0,46 49 0,-60-65 0,-1 0 0,-2 2 0,0 1 0,29 51 0,-31-37 0,-2 1 0,25 74 0,-40-95 0,-2 0 0,-1 1 0,-1 0 0,-2 0 0,0 0 0,-3 37 0,-11 42 0,-4 0 0,-51 184 0,60-274 17,0 1 0,-1-1 0,-1 0-1,-1 0 1,-16 25 0,-62 72-984,74-99 468,-2 2-6327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1520 24575,'0'1'0,"-1"1"0,1-1 0,0 1 0,-1-1 0,1 1 0,-1-1 0,0 0 0,0 1 0,1-1 0,-1 0 0,0 1 0,0-1 0,0 0 0,0 0 0,0 0 0,-1 0 0,1 0 0,0 0 0,0 0 0,-1 0 0,1-1 0,-3 2 0,-37 14 0,29-12 0,-23 8 0,1-1 0,-2-2 0,1-1 0,-1-2 0,-1-1 0,1-2 0,0-1 0,-61-6 0,-373-62 0,422 58 0,33 5 0,0-1 0,0-1 0,1 0 0,0-1 0,0-1 0,0 0 0,-21-15 0,11 5 0,1-1 0,1-1 0,-23-24 0,21 16 0,1-2 0,1 0 0,2-1 0,0-1 0,3-1 0,0-1 0,2 0 0,2-1 0,-11-39 0,10 13 0,2-1 0,3 0 0,3-1 0,2-95 0,5 99 0,2 1 0,2-1 0,22-97 0,-22 137 0,0-1 0,1 1 0,1 0 0,1 0 0,1 1 0,0 0 0,1 1 0,0 0 0,2 0 0,0 1 0,0 1 0,2 0 0,-1 1 0,2 0 0,19-13 0,-23 20 0,1 0 0,0 1 0,0 0 0,1 1 0,-1 0 0,1 1 0,0 1 0,22-2 0,-2 2 0,0 1 0,44 6 0,-63-3 0,0 1 0,0 1 0,0 0 0,-1 0 0,1 2 0,19 10 0,76 51 0,-50-28 0,22 9 0,95 62 0,-148-89 0,-1 0 0,-1 1 0,-1 2 0,24 28 0,-40-39 0,0 1 0,-1-1 0,-1 2 0,0-1 0,-1 1 0,-1 0 0,0 0 0,-1 1 0,0-1 0,2 31 0,-2 10 0,-5 95 0,2-144-65,-2 0 0,1 0 0,-1 0 0,0 0 0,0 0 0,-1 0 0,0 0 0,0 0 0,-1 0 0,0-1 0,0 1 0,0-1 0,-1 0 0,0 0 0,0 0 0,-1-1 0,0 1 0,0-1 0,0 0 0,-8 6 0,-11 4-6761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CB4-0F2F-46DF-9DEB-2EE0EF2EB2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D3BB-83D1-4632-9380-30434C33F5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261B7-4183-3C6F-BC05-A99B20CBA82E}"/>
              </a:ext>
            </a:extLst>
          </p:cNvPr>
          <p:cNvSpPr txBox="1"/>
          <p:nvPr/>
        </p:nvSpPr>
        <p:spPr>
          <a:xfrm rot="2905673">
            <a:off x="245326" y="4578425"/>
            <a:ext cx="6367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https://yyechan0602.github.io/docker/Command/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311C-8C71-0888-CB1B-AC74B3D8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689AC-9A05-970F-EB3C-4D7F09A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F6B-55A8-0B88-5996-8B9B2EC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D5FA-DE1B-AF8B-6B85-DD4E3F9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570-5C72-0CBA-BBC4-F0DC002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1EDD-EAFA-524A-91DB-C937A0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59BB-4F6D-C721-FA5A-12E66508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1A63E-03FE-EA67-009F-752BC8E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40BE-61A9-3542-C823-CA76C6F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E997-7C38-8795-1955-8E4B1BE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CAB7B-E6E1-B2B8-AFFD-FB8C9920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121D7-40F0-8BC6-0BE7-1D99C652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BD49-7651-B6AA-6494-4A21BF6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420B-ED7F-C347-4FB5-25A3B6D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6E2-45F0-BC6D-2055-8F9594C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14EC-1F41-5AF3-6BB4-636952CB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CEB2-384A-AC17-6F52-BA8BFC7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06DCB-A941-7C63-9CAF-A532E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839A-C9B5-9722-C557-0FC3288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76D6-C535-ED59-A941-209158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68C7-0C9D-1A49-9E6A-B0C5AA29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BD543-AAEB-602F-FDCC-B7BCB98B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EF953-22F7-A58C-3E13-923A95B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B9D42-61FF-A440-FB40-A3CBDB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7B576-32A0-C6C7-AEBC-D218790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4296-FD3D-0BE4-3837-2AEE820C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42F-E0C3-6BB1-E857-8DE82116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F9313-6152-A022-3D24-862AC989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9897-9B6D-BC57-4199-04FBD282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FC0B-AFEB-D73B-3B1D-E22919C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32CB-9C86-9A13-1208-871EDF7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48A0-B5AD-887D-2409-D2DF955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5F73-F3A4-C5F2-DB33-77AFBDC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12C7-C8FB-8158-E420-7545FCEA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A49B-D0DE-E674-1E97-937FC199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E86DF-4C83-33BE-6B31-C3E7CA69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E4B46-A820-FA5A-1B67-C3E9A9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DA31D-CB5D-FA27-6A74-6D500DA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111A2-3F4C-2396-6883-5559889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B898-B913-AEB5-1CF4-1C1AF8E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D37D-E084-411D-F385-8D9688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DAB45-4158-994B-4E4E-1B86B63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1F3FB-12F0-68FF-50BD-D06E87C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4B3DB-FD84-6668-D633-5F8399F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011B4-084F-FC66-D7A6-AB6C055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A31AD-6536-5168-F2E3-3401459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9182-D195-968A-3157-C160924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D01A-06A4-F592-53A2-C9830C2B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1351B-1005-8F83-952E-BE9BD61B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82D5-3B79-8BEC-232D-213C88C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B26C-3E11-98EE-1861-96E3CCF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4A6CF-C51A-7E75-4F3C-394F9A5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D25-48FA-C553-1AC6-0659ADB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CF3B-F820-5573-CDBD-DBA364A3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B7EE6-F6ED-93F2-F1F7-832E9F4D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3816-2CB7-F82B-00CF-C3AF402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9CC4-1ED7-C7D3-B578-1A21460D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495B-44E7-6A45-BE05-9E24DCA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1374-D623-C2C5-D88C-FBA6A93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27EF2-735B-FF0A-0EBC-0CB32641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646C0-B2CD-7B22-20AB-314E469D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FD7D-38D8-4270-8893-51266E862AA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69A5-8DA5-E82D-E219-57EC4D23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9A24-E535-27A9-A540-D35EBD908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6E14768-1236-53C5-6DD7-5ED8B57C9425}"/>
              </a:ext>
            </a:extLst>
          </p:cNvPr>
          <p:cNvSpPr/>
          <p:nvPr/>
        </p:nvSpPr>
        <p:spPr>
          <a:xfrm>
            <a:off x="7414127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D2FF0EB-9DDC-B08F-69D2-B2B7A67BF00B}"/>
              </a:ext>
            </a:extLst>
          </p:cNvPr>
          <p:cNvSpPr/>
          <p:nvPr/>
        </p:nvSpPr>
        <p:spPr>
          <a:xfrm>
            <a:off x="6246264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73B5B4F-A2FB-F6CB-FE6B-7746C4AE0AB5}"/>
              </a:ext>
            </a:extLst>
          </p:cNvPr>
          <p:cNvSpPr/>
          <p:nvPr/>
        </p:nvSpPr>
        <p:spPr>
          <a:xfrm>
            <a:off x="4138332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7E00711-921D-033A-6992-DE92A3BD0A92}"/>
              </a:ext>
            </a:extLst>
          </p:cNvPr>
          <p:cNvSpPr/>
          <p:nvPr/>
        </p:nvSpPr>
        <p:spPr>
          <a:xfrm>
            <a:off x="7414127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A8D124-DF5E-268C-34E7-5F9BA0F73AA9}"/>
              </a:ext>
            </a:extLst>
          </p:cNvPr>
          <p:cNvSpPr/>
          <p:nvPr/>
        </p:nvSpPr>
        <p:spPr>
          <a:xfrm>
            <a:off x="5225986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45E3855-25D4-4BA2-6077-F5512B5935E7}"/>
              </a:ext>
            </a:extLst>
          </p:cNvPr>
          <p:cNvSpPr/>
          <p:nvPr/>
        </p:nvSpPr>
        <p:spPr>
          <a:xfrm>
            <a:off x="4138332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D3F489A8-02D5-AA83-080E-016F0FC6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3593"/>
              </p:ext>
            </p:extLst>
          </p:nvPr>
        </p:nvGraphicFramePr>
        <p:xfrm>
          <a:off x="3921224" y="112910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8A1B1C10-FAA9-EF09-D5B6-9B7F7AC2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917"/>
              </p:ext>
            </p:extLst>
          </p:nvPr>
        </p:nvGraphicFramePr>
        <p:xfrm>
          <a:off x="3921224" y="1608135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B53AC0A7-B628-A7D6-53FC-A8F961D3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942"/>
              </p:ext>
            </p:extLst>
          </p:nvPr>
        </p:nvGraphicFramePr>
        <p:xfrm>
          <a:off x="3921224" y="3277349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D18096B2-ACC7-3442-1C7B-C68D9F4C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300"/>
              </p:ext>
            </p:extLst>
          </p:nvPr>
        </p:nvGraphicFramePr>
        <p:xfrm>
          <a:off x="3921224" y="375638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10B54F0-C2A4-CB42-F9F6-1939044F849B}"/>
              </a:ext>
            </a:extLst>
          </p:cNvPr>
          <p:cNvSpPr/>
          <p:nvPr/>
        </p:nvSpPr>
        <p:spPr>
          <a:xfrm>
            <a:off x="7422575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8630C6E-4AD0-78FF-8C50-B9F96AC00929}"/>
              </a:ext>
            </a:extLst>
          </p:cNvPr>
          <p:cNvSpPr/>
          <p:nvPr/>
        </p:nvSpPr>
        <p:spPr>
          <a:xfrm>
            <a:off x="5234434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9539D86-7D19-9919-E867-9ABEEA1B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4384"/>
              </p:ext>
            </p:extLst>
          </p:nvPr>
        </p:nvGraphicFramePr>
        <p:xfrm>
          <a:off x="3929672" y="5442480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88830D0-96F4-3C2C-FEAC-959CECFD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4090"/>
              </p:ext>
            </p:extLst>
          </p:nvPr>
        </p:nvGraphicFramePr>
        <p:xfrm>
          <a:off x="3929672" y="5921513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217DAA-621A-D85F-FB9A-639FA018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560"/>
              </p:ext>
            </p:extLst>
          </p:nvPr>
        </p:nvGraphicFramePr>
        <p:xfrm>
          <a:off x="5018398" y="1493983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Queue[3]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DED2-668F-E0A4-1A32-F22C832612A4}"/>
              </a:ext>
            </a:extLst>
          </p:cNvPr>
          <p:cNvSpPr txBox="1"/>
          <p:nvPr/>
        </p:nvSpPr>
        <p:spPr>
          <a:xfrm>
            <a:off x="2271453" y="1665945"/>
            <a:ext cx="182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OFFER</a:t>
            </a:r>
            <a:endParaRPr lang="ko-KR" altLang="en-US" sz="2800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127D6210-4A0C-CAEC-0081-ECEF4D747923}"/>
              </a:ext>
            </a:extLst>
          </p:cNvPr>
          <p:cNvSpPr/>
          <p:nvPr/>
        </p:nvSpPr>
        <p:spPr>
          <a:xfrm>
            <a:off x="3176230" y="289533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CB0CBEBB-F991-9ED0-1480-7609EF0F3653}"/>
              </a:ext>
            </a:extLst>
          </p:cNvPr>
          <p:cNvSpPr/>
          <p:nvPr/>
        </p:nvSpPr>
        <p:spPr>
          <a:xfrm flipV="1">
            <a:off x="5976110" y="5153816"/>
            <a:ext cx="2627697" cy="1204449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2ABF3-872D-38E2-D10A-FC319BB55923}"/>
              </a:ext>
            </a:extLst>
          </p:cNvPr>
          <p:cNvSpPr txBox="1"/>
          <p:nvPr/>
        </p:nvSpPr>
        <p:spPr>
          <a:xfrm>
            <a:off x="7743818" y="4630591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1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DF68FBC-1A5C-77B7-AA77-301D79E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4" y="2223219"/>
            <a:ext cx="8143512" cy="24019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F16B34-C180-2500-D115-DB97E6286661}"/>
              </a:ext>
            </a:extLst>
          </p:cNvPr>
          <p:cNvCxnSpPr>
            <a:cxnSpLocks/>
          </p:cNvCxnSpPr>
          <p:nvPr/>
        </p:nvCxnSpPr>
        <p:spPr>
          <a:xfrm>
            <a:off x="6089049" y="3610053"/>
            <a:ext cx="100182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D84A25-DA65-07BF-F603-E6B82C4C7EFA}"/>
              </a:ext>
            </a:extLst>
          </p:cNvPr>
          <p:cNvCxnSpPr>
            <a:cxnSpLocks/>
          </p:cNvCxnSpPr>
          <p:nvPr/>
        </p:nvCxnSpPr>
        <p:spPr>
          <a:xfrm>
            <a:off x="3042653" y="2223215"/>
            <a:ext cx="60927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EDD96E-AF40-8A61-C9E6-A856EE97FB12}"/>
              </a:ext>
            </a:extLst>
          </p:cNvPr>
          <p:cNvCxnSpPr>
            <a:cxnSpLocks/>
          </p:cNvCxnSpPr>
          <p:nvPr/>
        </p:nvCxnSpPr>
        <p:spPr>
          <a:xfrm>
            <a:off x="2053119" y="4597089"/>
            <a:ext cx="3042120" cy="376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3A165-3114-EB55-42F8-D88ABF4CF023}"/>
              </a:ext>
            </a:extLst>
          </p:cNvPr>
          <p:cNvCxnSpPr>
            <a:cxnSpLocks/>
          </p:cNvCxnSpPr>
          <p:nvPr/>
        </p:nvCxnSpPr>
        <p:spPr>
          <a:xfrm>
            <a:off x="4032852" y="4122599"/>
            <a:ext cx="30580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75D7-F5AF-BF2E-7E4F-8D7E70B0C5AF}"/>
              </a:ext>
            </a:extLst>
          </p:cNvPr>
          <p:cNvCxnSpPr>
            <a:cxnSpLocks/>
          </p:cNvCxnSpPr>
          <p:nvPr/>
        </p:nvCxnSpPr>
        <p:spPr>
          <a:xfrm>
            <a:off x="5095243" y="3122375"/>
            <a:ext cx="30127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2137D2-2430-990C-3C11-E040FD42BE1D}"/>
              </a:ext>
            </a:extLst>
          </p:cNvPr>
          <p:cNvCxnSpPr>
            <a:cxnSpLocks/>
          </p:cNvCxnSpPr>
          <p:nvPr/>
        </p:nvCxnSpPr>
        <p:spPr>
          <a:xfrm>
            <a:off x="7090881" y="2656352"/>
            <a:ext cx="101706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64B9664-896A-000B-1488-8E764956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3081"/>
              </p:ext>
            </p:extLst>
          </p:nvPr>
        </p:nvGraphicFramePr>
        <p:xfrm>
          <a:off x="4401574" y="149450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811145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4150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39730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74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57815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87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711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1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717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4434467-7490-4F56-93CF-EBDAB141FEF8}"/>
              </a:ext>
            </a:extLst>
          </p:cNvPr>
          <p:cNvSpPr/>
          <p:nvPr/>
        </p:nvSpPr>
        <p:spPr>
          <a:xfrm>
            <a:off x="6666270" y="2300749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68310D-AF9F-B441-FA92-13A2D6D17042}"/>
              </a:ext>
            </a:extLst>
          </p:cNvPr>
          <p:cNvSpPr/>
          <p:nvPr/>
        </p:nvSpPr>
        <p:spPr>
          <a:xfrm>
            <a:off x="5931574" y="3024503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433E1A1-9855-19EE-CDDC-481013A9E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04441"/>
              </p:ext>
            </p:extLst>
          </p:nvPr>
        </p:nvGraphicFramePr>
        <p:xfrm>
          <a:off x="973042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491B5D-1154-739C-C09C-932BA145F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859"/>
              </p:ext>
            </p:extLst>
          </p:nvPr>
        </p:nvGraphicFramePr>
        <p:xfrm>
          <a:off x="6567948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A204C1-DA71-923B-6125-BFDBF2959414}"/>
              </a:ext>
            </a:extLst>
          </p:cNvPr>
          <p:cNvSpPr txBox="1"/>
          <p:nvPr/>
        </p:nvSpPr>
        <p:spPr>
          <a:xfrm>
            <a:off x="2513717" y="82700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최소힙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30A1-7346-7A14-E6D7-144168FDC3B7}"/>
              </a:ext>
            </a:extLst>
          </p:cNvPr>
          <p:cNvSpPr txBox="1"/>
          <p:nvPr/>
        </p:nvSpPr>
        <p:spPr>
          <a:xfrm>
            <a:off x="8108623" y="8270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최대힙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03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434F9B-E19C-AB66-52ED-2EF7111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53747"/>
              </p:ext>
            </p:extLst>
          </p:nvPr>
        </p:nvGraphicFramePr>
        <p:xfrm>
          <a:off x="1727200" y="3138401"/>
          <a:ext cx="576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07077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2693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0286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52318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409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20911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14500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946861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2FE303-52D2-0018-1D52-6AEA4147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8159"/>
              </p:ext>
            </p:extLst>
          </p:nvPr>
        </p:nvGraphicFramePr>
        <p:xfrm>
          <a:off x="2690761" y="1907458"/>
          <a:ext cx="5400000" cy="107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7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2537C6-BBB3-C46B-C9CC-6F2F5C21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513"/>
              </p:ext>
            </p:extLst>
          </p:nvPr>
        </p:nvGraphicFramePr>
        <p:xfrm>
          <a:off x="2690761" y="3559281"/>
          <a:ext cx="5400000" cy="104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4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AE9C46-8121-0F42-E789-04481E44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0113"/>
              </p:ext>
            </p:extLst>
          </p:nvPr>
        </p:nvGraphicFramePr>
        <p:xfrm>
          <a:off x="9012903" y="1899536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</a:t>
                      </a:r>
                      <a:r>
                        <a:rPr lang="en-US" altLang="ko-KR" sz="2400" dirty="0"/>
                        <a:t>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840EFB-CE2E-7308-C2B0-E4B5D97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587"/>
              </p:ext>
            </p:extLst>
          </p:nvPr>
        </p:nvGraphicFramePr>
        <p:xfrm>
          <a:off x="9012903" y="3528870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A915E62-A533-B550-83B7-40BD5238514E}"/>
              </a:ext>
            </a:extLst>
          </p:cNvPr>
          <p:cNvSpPr/>
          <p:nvPr/>
        </p:nvSpPr>
        <p:spPr>
          <a:xfrm>
            <a:off x="8244799" y="2247807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42A5DB8-EC65-109E-A288-B41420B9494A}"/>
              </a:ext>
            </a:extLst>
          </p:cNvPr>
          <p:cNvSpPr/>
          <p:nvPr/>
        </p:nvSpPr>
        <p:spPr>
          <a:xfrm>
            <a:off x="8244799" y="3877141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DB09518-1F9B-0574-B45C-7FFCB682C4EF}"/>
              </a:ext>
            </a:extLst>
          </p:cNvPr>
          <p:cNvSpPr/>
          <p:nvPr/>
        </p:nvSpPr>
        <p:spPr>
          <a:xfrm>
            <a:off x="8163457" y="1907458"/>
            <a:ext cx="780620" cy="1072078"/>
          </a:xfrm>
          <a:prstGeom prst="mathMultiply">
            <a:avLst>
              <a:gd name="adj1" fmla="val 1630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53853"/>
              </p:ext>
            </p:extLst>
          </p:nvPr>
        </p:nvGraphicFramePr>
        <p:xfrm>
          <a:off x="3036003" y="369003"/>
          <a:ext cx="4808573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183184075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916037172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882974038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44485967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156"/>
              </p:ext>
            </p:extLst>
          </p:nvPr>
        </p:nvGraphicFramePr>
        <p:xfrm>
          <a:off x="3036003" y="369003"/>
          <a:ext cx="3060001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0BFE0-BBCE-1B97-5AA8-E199D61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56"/>
              </p:ext>
            </p:extLst>
          </p:nvPr>
        </p:nvGraphicFramePr>
        <p:xfrm>
          <a:off x="696000" y="1809000"/>
          <a:ext cx="1080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85859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26663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91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009275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1998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0382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88377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264065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490608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197192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061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0384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892DC4-EB2D-1A97-6A34-AB2AAD9D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875"/>
              </p:ext>
            </p:extLst>
          </p:nvPr>
        </p:nvGraphicFramePr>
        <p:xfrm>
          <a:off x="895927" y="1209197"/>
          <a:ext cx="10603346" cy="2605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327303768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57284937"/>
                    </a:ext>
                  </a:extLst>
                </a:gridCol>
                <a:gridCol w="1307460">
                  <a:extLst>
                    <a:ext uri="{9D8B030D-6E8A-4147-A177-3AD203B41FA5}">
                      <a16:colId xmlns:a16="http://schemas.microsoft.com/office/drawing/2014/main" val="1214611705"/>
                    </a:ext>
                  </a:extLst>
                </a:gridCol>
                <a:gridCol w="950316">
                  <a:extLst>
                    <a:ext uri="{9D8B030D-6E8A-4147-A177-3AD203B41FA5}">
                      <a16:colId xmlns:a16="http://schemas.microsoft.com/office/drawing/2014/main" val="1816365859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700194342"/>
                    </a:ext>
                  </a:extLst>
                </a:gridCol>
                <a:gridCol w="899001">
                  <a:extLst>
                    <a:ext uri="{9D8B030D-6E8A-4147-A177-3AD203B41FA5}">
                      <a16:colId xmlns:a16="http://schemas.microsoft.com/office/drawing/2014/main" val="3318285646"/>
                    </a:ext>
                  </a:extLst>
                </a:gridCol>
                <a:gridCol w="1447035">
                  <a:extLst>
                    <a:ext uri="{9D8B030D-6E8A-4147-A177-3AD203B41FA5}">
                      <a16:colId xmlns:a16="http://schemas.microsoft.com/office/drawing/2014/main" val="2534122881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573493025"/>
                    </a:ext>
                  </a:extLst>
                </a:gridCol>
                <a:gridCol w="1572242">
                  <a:extLst>
                    <a:ext uri="{9D8B030D-6E8A-4147-A177-3AD203B41FA5}">
                      <a16:colId xmlns:a16="http://schemas.microsoft.com/office/drawing/2014/main" val="4035564270"/>
                    </a:ext>
                  </a:extLst>
                </a:gridCol>
              </a:tblGrid>
              <a:tr h="9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DAO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리포지토리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5230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957406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DAOlmpl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538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908F8-AEA0-62CD-DC7B-D1838B7A5034}"/>
              </a:ext>
            </a:extLst>
          </p:cNvPr>
          <p:cNvCxnSpPr/>
          <p:nvPr/>
        </p:nvCxnSpPr>
        <p:spPr>
          <a:xfrm>
            <a:off x="2299853" y="1699492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CF629-A994-8C72-D9CC-FA51F4A5CE49}"/>
              </a:ext>
            </a:extLst>
          </p:cNvPr>
          <p:cNvCxnSpPr>
            <a:cxnSpLocks/>
          </p:cNvCxnSpPr>
          <p:nvPr/>
        </p:nvCxnSpPr>
        <p:spPr>
          <a:xfrm>
            <a:off x="4488877" y="1708728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DD88C-91F7-5634-910B-8C7B13B80A75}"/>
              </a:ext>
            </a:extLst>
          </p:cNvPr>
          <p:cNvCxnSpPr/>
          <p:nvPr/>
        </p:nvCxnSpPr>
        <p:spPr>
          <a:xfrm>
            <a:off x="6797959" y="1708728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4D84D-D27A-7A31-BD36-6769B10A43C7}"/>
              </a:ext>
            </a:extLst>
          </p:cNvPr>
          <p:cNvCxnSpPr>
            <a:cxnSpLocks/>
          </p:cNvCxnSpPr>
          <p:nvPr/>
        </p:nvCxnSpPr>
        <p:spPr>
          <a:xfrm>
            <a:off x="9125528" y="1699492"/>
            <a:ext cx="7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3B681C-6D96-ACFC-069C-7514F4C28CEC}"/>
              </a:ext>
            </a:extLst>
          </p:cNvPr>
          <p:cNvCxnSpPr/>
          <p:nvPr/>
        </p:nvCxnSpPr>
        <p:spPr>
          <a:xfrm flipV="1">
            <a:off x="6123708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CDD39-07DF-674E-5F3E-02803D17D280}"/>
              </a:ext>
            </a:extLst>
          </p:cNvPr>
          <p:cNvCxnSpPr/>
          <p:nvPr/>
        </p:nvCxnSpPr>
        <p:spPr>
          <a:xfrm flipV="1">
            <a:off x="8423563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D00F20-F30A-151A-781E-FC9AD767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8220"/>
              </p:ext>
            </p:extLst>
          </p:nvPr>
        </p:nvGraphicFramePr>
        <p:xfrm>
          <a:off x="3453844" y="2484240"/>
          <a:ext cx="5284312" cy="9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8996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E911FC9-A437-2425-DA64-1A2CFE0D7194}"/>
              </a:ext>
            </a:extLst>
          </p:cNvPr>
          <p:cNvSpPr/>
          <p:nvPr/>
        </p:nvSpPr>
        <p:spPr>
          <a:xfrm>
            <a:off x="3741502" y="1904528"/>
            <a:ext cx="760385" cy="47238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A744328-576D-4381-1636-4E4F4D9F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9928"/>
              </p:ext>
            </p:extLst>
          </p:nvPr>
        </p:nvGraphicFramePr>
        <p:xfrm>
          <a:off x="3453844" y="2952161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067CCFDC-268A-13EC-2147-41FBB307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7160"/>
              </p:ext>
            </p:extLst>
          </p:nvPr>
        </p:nvGraphicFramePr>
        <p:xfrm>
          <a:off x="3453844" y="3419756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BCED32-F5A0-5E97-3F69-7DF9A0CD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8912"/>
              </p:ext>
            </p:extLst>
          </p:nvPr>
        </p:nvGraphicFramePr>
        <p:xfrm>
          <a:off x="2724727" y="387931"/>
          <a:ext cx="5400000" cy="304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240677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61180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2652602"/>
                    </a:ext>
                  </a:extLst>
                </a:gridCol>
              </a:tblGrid>
              <a:tr h="10407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452040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83215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023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4C3483-0543-2458-1E1B-C0DC0447643F}"/>
              </a:ext>
            </a:extLst>
          </p:cNvPr>
          <p:cNvCxnSpPr>
            <a:cxnSpLocks/>
          </p:cNvCxnSpPr>
          <p:nvPr/>
        </p:nvCxnSpPr>
        <p:spPr>
          <a:xfrm flipH="1">
            <a:off x="3943931" y="785095"/>
            <a:ext cx="535709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13F7B8E-14B8-F5A8-92AC-34BEDD1FE549}"/>
              </a:ext>
            </a:extLst>
          </p:cNvPr>
          <p:cNvCxnSpPr/>
          <p:nvPr/>
        </p:nvCxnSpPr>
        <p:spPr>
          <a:xfrm flipV="1">
            <a:off x="3131127" y="701964"/>
            <a:ext cx="132080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7A6E7-B46F-7F5A-C387-02C3196BCF61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785095"/>
            <a:ext cx="868218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4B6E59-E488-A085-6D36-0014C6B95672}"/>
              </a:ext>
            </a:extLst>
          </p:cNvPr>
          <p:cNvCxnSpPr/>
          <p:nvPr/>
        </p:nvCxnSpPr>
        <p:spPr>
          <a:xfrm flipH="1">
            <a:off x="4581236" y="2798617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E4DF03-5F80-F258-38EB-6D46C480F3E2}"/>
              </a:ext>
            </a:extLst>
          </p:cNvPr>
          <p:cNvCxnSpPr/>
          <p:nvPr/>
        </p:nvCxnSpPr>
        <p:spPr>
          <a:xfrm>
            <a:off x="4581236" y="3094182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1ACF1-A189-F7B2-CAA6-EDA1E105D28D}"/>
              </a:ext>
            </a:extLst>
          </p:cNvPr>
          <p:cNvSpPr txBox="1"/>
          <p:nvPr/>
        </p:nvSpPr>
        <p:spPr>
          <a:xfrm>
            <a:off x="4813281" y="31622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액션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9D88-2528-031E-19D6-6BD788AD68C6}"/>
              </a:ext>
            </a:extLst>
          </p:cNvPr>
          <p:cNvSpPr txBox="1"/>
          <p:nvPr/>
        </p:nvSpPr>
        <p:spPr>
          <a:xfrm>
            <a:off x="4971717" y="23882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뷰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677C7-11A2-CAD6-31E7-6B87B9999D1D}"/>
              </a:ext>
            </a:extLst>
          </p:cNvPr>
          <p:cNvSpPr txBox="1"/>
          <p:nvPr/>
        </p:nvSpPr>
        <p:spPr>
          <a:xfrm>
            <a:off x="6855862" y="13731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메서드 구동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8BB93-EB8B-BFF4-A51F-EE1881214C3C}"/>
              </a:ext>
            </a:extLst>
          </p:cNvPr>
          <p:cNvSpPr txBox="1"/>
          <p:nvPr/>
        </p:nvSpPr>
        <p:spPr>
          <a:xfrm>
            <a:off x="4115935" y="17117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변경을 통지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560B7-A911-D753-1F94-719A18E283D2}"/>
              </a:ext>
            </a:extLst>
          </p:cNvPr>
          <p:cNvSpPr txBox="1"/>
          <p:nvPr/>
        </p:nvSpPr>
        <p:spPr>
          <a:xfrm>
            <a:off x="2638115" y="12270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모델을 질의</a:t>
            </a:r>
          </a:p>
        </p:txBody>
      </p:sp>
    </p:spTree>
    <p:extLst>
      <p:ext uri="{BB962C8B-B14F-4D97-AF65-F5344CB8AC3E}">
        <p14:creationId xmlns:p14="http://schemas.microsoft.com/office/powerpoint/2010/main" val="25367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27E904-5DF5-7BCE-9554-57E3575D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8425"/>
              </p:ext>
            </p:extLst>
          </p:nvPr>
        </p:nvGraphicFramePr>
        <p:xfrm>
          <a:off x="443347" y="699270"/>
          <a:ext cx="5477165" cy="54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14:cNvPr>
              <p14:cNvContentPartPr/>
              <p14:nvPr/>
            </p14:nvContentPartPr>
            <p14:xfrm>
              <a:off x="923352" y="883394"/>
              <a:ext cx="3798720" cy="356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53" y="874393"/>
                <a:ext cx="3816358" cy="3581642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FE81F-28C0-A383-5C63-7CFA712BEC4B}"/>
              </a:ext>
            </a:extLst>
          </p:cNvPr>
          <p:cNvGrpSpPr/>
          <p:nvPr/>
        </p:nvGrpSpPr>
        <p:grpSpPr>
          <a:xfrm>
            <a:off x="552912" y="1142954"/>
            <a:ext cx="3742560" cy="3844800"/>
            <a:chOff x="2141567" y="1163349"/>
            <a:chExt cx="3742560" cy="38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14:cNvPr>
                <p14:cNvContentPartPr/>
                <p14:nvPr/>
              </p14:nvContentPartPr>
              <p14:xfrm>
                <a:off x="2141567" y="1163349"/>
                <a:ext cx="3742560" cy="36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927" y="1154709"/>
                  <a:ext cx="3760200" cy="37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14:cNvPr>
                <p14:cNvContentPartPr/>
                <p14:nvPr/>
              </p14:nvContentPartPr>
              <p14:xfrm>
                <a:off x="5704487" y="4710069"/>
                <a:ext cx="94320" cy="26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5487" y="4701429"/>
                  <a:ext cx="111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14:cNvPr>
                <p14:cNvContentPartPr/>
                <p14:nvPr/>
              </p14:nvContentPartPr>
              <p14:xfrm>
                <a:off x="2918447" y="1431549"/>
                <a:ext cx="2868480" cy="2918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447" y="1422549"/>
                  <a:ext cx="28861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14:cNvPr>
                <p14:cNvContentPartPr/>
                <p14:nvPr/>
              </p14:nvContentPartPr>
              <p14:xfrm>
                <a:off x="5671007" y="4691709"/>
                <a:ext cx="16560" cy="31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007" y="4682709"/>
                  <a:ext cx="34200" cy="334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A815E77-9225-6372-C556-AB67229D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209"/>
              </p:ext>
            </p:extLst>
          </p:nvPr>
        </p:nvGraphicFramePr>
        <p:xfrm>
          <a:off x="6123709" y="699270"/>
          <a:ext cx="4738500" cy="55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8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14:cNvPr>
              <p14:cNvContentPartPr/>
              <p14:nvPr/>
            </p14:nvContentPartPr>
            <p14:xfrm>
              <a:off x="6880967" y="1144989"/>
              <a:ext cx="3799440" cy="2176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1967" y="1135990"/>
                <a:ext cx="3817080" cy="219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14:cNvPr>
              <p14:cNvContentPartPr/>
              <p14:nvPr/>
            </p14:nvContentPartPr>
            <p14:xfrm>
              <a:off x="6603407" y="1255869"/>
              <a:ext cx="2437200" cy="3309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406" y="1246869"/>
                <a:ext cx="2454843" cy="33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57297-98BF-7EEB-033C-3DD72B08743D}"/>
              </a:ext>
            </a:extLst>
          </p:cNvPr>
          <p:cNvGrpSpPr/>
          <p:nvPr/>
        </p:nvGrpSpPr>
        <p:grpSpPr>
          <a:xfrm>
            <a:off x="9143207" y="3701349"/>
            <a:ext cx="1552680" cy="1624320"/>
            <a:chOff x="9143207" y="3701349"/>
            <a:chExt cx="15526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14:cNvPr>
                <p14:cNvContentPartPr/>
                <p14:nvPr/>
              </p14:nvContentPartPr>
              <p14:xfrm>
                <a:off x="9143207" y="4515669"/>
                <a:ext cx="627480" cy="70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4567" y="4507029"/>
                  <a:ext cx="645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14:cNvPr>
                <p14:cNvContentPartPr/>
                <p14:nvPr/>
              </p14:nvContentPartPr>
              <p14:xfrm>
                <a:off x="10167767" y="3701349"/>
                <a:ext cx="528120" cy="584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8767" y="3692349"/>
                  <a:ext cx="54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14:cNvPr>
                <p14:cNvContentPartPr/>
                <p14:nvPr/>
              </p14:nvContentPartPr>
              <p14:xfrm>
                <a:off x="10078127" y="4496589"/>
                <a:ext cx="563040" cy="82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69127" y="4487589"/>
                  <a:ext cx="580680" cy="84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95BE95-2542-A826-895F-518CFDA28909}"/>
              </a:ext>
            </a:extLst>
          </p:cNvPr>
          <p:cNvGrpSpPr/>
          <p:nvPr/>
        </p:nvGrpSpPr>
        <p:grpSpPr>
          <a:xfrm>
            <a:off x="3943007" y="5218029"/>
            <a:ext cx="812160" cy="895680"/>
            <a:chOff x="3943007" y="5218029"/>
            <a:chExt cx="812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14:cNvPr>
                <p14:cNvContentPartPr/>
                <p14:nvPr/>
              </p14:nvContentPartPr>
              <p14:xfrm>
                <a:off x="3943007" y="5218029"/>
                <a:ext cx="804600" cy="895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007" y="5209389"/>
                  <a:ext cx="82224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14:cNvPr>
                <p14:cNvContentPartPr/>
                <p14:nvPr/>
              </p14:nvContentPartPr>
              <p14:xfrm>
                <a:off x="3943727" y="5227389"/>
                <a:ext cx="811440" cy="821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4727" y="5218749"/>
                  <a:ext cx="829080" cy="83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3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FD2792-08FD-BE44-381B-7C529653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2032000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4BF1CB-5227-F368-9BF8-9737D0ECC224}"/>
              </a:ext>
            </a:extLst>
          </p:cNvPr>
          <p:cNvCxnSpPr/>
          <p:nvPr/>
        </p:nvCxnSpPr>
        <p:spPr>
          <a:xfrm>
            <a:off x="2826331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5E2B4-5087-6560-8E66-587C7678031C}"/>
              </a:ext>
            </a:extLst>
          </p:cNvPr>
          <p:cNvCxnSpPr>
            <a:cxnSpLocks/>
          </p:cNvCxnSpPr>
          <p:nvPr/>
        </p:nvCxnSpPr>
        <p:spPr>
          <a:xfrm flipH="1">
            <a:off x="3883894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871EC5-84FD-9E83-15BF-57C5017731F8}"/>
              </a:ext>
            </a:extLst>
          </p:cNvPr>
          <p:cNvCxnSpPr/>
          <p:nvPr/>
        </p:nvCxnSpPr>
        <p:spPr>
          <a:xfrm>
            <a:off x="2826327" y="2974109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BD1A93-F2B7-E3C3-CC93-3387BB3BD7C5}"/>
              </a:ext>
            </a:extLst>
          </p:cNvPr>
          <p:cNvCxnSpPr/>
          <p:nvPr/>
        </p:nvCxnSpPr>
        <p:spPr>
          <a:xfrm>
            <a:off x="2826327" y="1154546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2DEAD-F7D4-5975-68AC-DCABCEDD88E7}"/>
              </a:ext>
            </a:extLst>
          </p:cNvPr>
          <p:cNvCxnSpPr/>
          <p:nvPr/>
        </p:nvCxnSpPr>
        <p:spPr>
          <a:xfrm>
            <a:off x="2558473" y="1496293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4ECB2-DADE-3BCF-3AF3-95771BD9A90B}"/>
              </a:ext>
            </a:extLst>
          </p:cNvPr>
          <p:cNvCxnSpPr/>
          <p:nvPr/>
        </p:nvCxnSpPr>
        <p:spPr>
          <a:xfrm>
            <a:off x="4732000" y="1496295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0E5A8-C358-C89A-D224-AE07CB586DCB}"/>
              </a:ext>
            </a:extLst>
          </p:cNvPr>
          <p:cNvSpPr txBox="1"/>
          <p:nvPr/>
        </p:nvSpPr>
        <p:spPr>
          <a:xfrm>
            <a:off x="2558472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C284-B410-C774-422D-4F75FD8A93B0}"/>
              </a:ext>
            </a:extLst>
          </p:cNvPr>
          <p:cNvSpPr txBox="1"/>
          <p:nvPr/>
        </p:nvSpPr>
        <p:spPr>
          <a:xfrm>
            <a:off x="4732000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2490-11C4-899A-EF8A-B492907914F3}"/>
              </a:ext>
            </a:extLst>
          </p:cNvPr>
          <p:cNvSpPr txBox="1"/>
          <p:nvPr/>
        </p:nvSpPr>
        <p:spPr>
          <a:xfrm>
            <a:off x="3462693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67E95-5F20-38CB-7F4B-0C47347143C2}"/>
              </a:ext>
            </a:extLst>
          </p:cNvPr>
          <p:cNvSpPr txBox="1"/>
          <p:nvPr/>
        </p:nvSpPr>
        <p:spPr>
          <a:xfrm>
            <a:off x="3462693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2225E-B018-06EA-7A96-6CF2268EC773}"/>
              </a:ext>
            </a:extLst>
          </p:cNvPr>
          <p:cNvSpPr txBox="1"/>
          <p:nvPr/>
        </p:nvSpPr>
        <p:spPr>
          <a:xfrm>
            <a:off x="416743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12F04-7B00-2B43-9B89-548C442CF216}"/>
              </a:ext>
            </a:extLst>
          </p:cNvPr>
          <p:cNvSpPr txBox="1"/>
          <p:nvPr/>
        </p:nvSpPr>
        <p:spPr>
          <a:xfrm>
            <a:off x="2757950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70B76F58-A181-12C8-1348-9C7B3717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5368366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7BBD11-F842-B852-BD36-BD9FAC9769C6}"/>
              </a:ext>
            </a:extLst>
          </p:cNvPr>
          <p:cNvCxnSpPr>
            <a:cxnSpLocks/>
          </p:cNvCxnSpPr>
          <p:nvPr/>
        </p:nvCxnSpPr>
        <p:spPr>
          <a:xfrm flipH="1">
            <a:off x="7220260" y="3223491"/>
            <a:ext cx="526473" cy="471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005A38-14E2-7435-FADA-E290A41452A0}"/>
              </a:ext>
            </a:extLst>
          </p:cNvPr>
          <p:cNvCxnSpPr/>
          <p:nvPr/>
        </p:nvCxnSpPr>
        <p:spPr>
          <a:xfrm>
            <a:off x="6162693" y="2974109"/>
            <a:ext cx="1584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9CF283-644E-7F45-8A31-E5DD41AA1C7D}"/>
              </a:ext>
            </a:extLst>
          </p:cNvPr>
          <p:cNvCxnSpPr/>
          <p:nvPr/>
        </p:nvCxnSpPr>
        <p:spPr>
          <a:xfrm>
            <a:off x="5894839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2C99E4-87D4-D0EE-5741-51F5B2E8AA38}"/>
              </a:ext>
            </a:extLst>
          </p:cNvPr>
          <p:cNvCxnSpPr/>
          <p:nvPr/>
        </p:nvCxnSpPr>
        <p:spPr>
          <a:xfrm>
            <a:off x="8068366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FF74EE-69CD-F917-4764-F8AF3337DE6B}"/>
              </a:ext>
            </a:extLst>
          </p:cNvPr>
          <p:cNvSpPr txBox="1"/>
          <p:nvPr/>
        </p:nvSpPr>
        <p:spPr>
          <a:xfrm>
            <a:off x="5894838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03C95-84D4-66F8-4FAC-BA5930DD8E07}"/>
              </a:ext>
            </a:extLst>
          </p:cNvPr>
          <p:cNvSpPr txBox="1"/>
          <p:nvPr/>
        </p:nvSpPr>
        <p:spPr>
          <a:xfrm>
            <a:off x="8068366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38DDE7-9C0A-D590-C8CA-89F317D19519}"/>
              </a:ext>
            </a:extLst>
          </p:cNvPr>
          <p:cNvSpPr txBox="1"/>
          <p:nvPr/>
        </p:nvSpPr>
        <p:spPr>
          <a:xfrm>
            <a:off x="6799059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2C086-047D-E580-85E0-EF6DD2E50904}"/>
              </a:ext>
            </a:extLst>
          </p:cNvPr>
          <p:cNvSpPr txBox="1"/>
          <p:nvPr/>
        </p:nvSpPr>
        <p:spPr>
          <a:xfrm>
            <a:off x="6799059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C9C2F-5654-BB29-3830-D9ADABF69009}"/>
              </a:ext>
            </a:extLst>
          </p:cNvPr>
          <p:cNvSpPr txBox="1"/>
          <p:nvPr/>
        </p:nvSpPr>
        <p:spPr>
          <a:xfrm>
            <a:off x="7503802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78A6A4-D819-FF9E-A417-21109FAACB31}"/>
              </a:ext>
            </a:extLst>
          </p:cNvPr>
          <p:cNvSpPr txBox="1"/>
          <p:nvPr/>
        </p:nvSpPr>
        <p:spPr>
          <a:xfrm>
            <a:off x="609431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9872FD-59D6-4BC8-79CD-9A11A9E7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458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8422707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5887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63423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48128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2837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627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048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6939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2715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905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2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D48DD-ECDE-5043-918E-DABD5CAE257F}"/>
              </a:ext>
            </a:extLst>
          </p:cNvPr>
          <p:cNvSpPr/>
          <p:nvPr/>
        </p:nvSpPr>
        <p:spPr>
          <a:xfrm>
            <a:off x="4966063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87E8-0D1C-AF0B-DB6F-AAF220143DDC}"/>
              </a:ext>
            </a:extLst>
          </p:cNvPr>
          <p:cNvSpPr/>
          <p:nvPr/>
        </p:nvSpPr>
        <p:spPr>
          <a:xfrm>
            <a:off x="8900160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노동자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5B2EA-E1B4-85C7-23BE-BA187A7D1F27}"/>
              </a:ext>
            </a:extLst>
          </p:cNvPr>
          <p:cNvSpPr/>
          <p:nvPr/>
        </p:nvSpPr>
        <p:spPr>
          <a:xfrm>
            <a:off x="6933112" y="342900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CB27F6-2EF0-C264-AC1A-E7C1FBE89FE3}"/>
              </a:ext>
            </a:extLst>
          </p:cNvPr>
          <p:cNvSpPr/>
          <p:nvPr/>
        </p:nvSpPr>
        <p:spPr>
          <a:xfrm>
            <a:off x="9527179" y="3749040"/>
            <a:ext cx="1632857" cy="10450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97855-82A3-1BDE-513A-FABE04689D9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25937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53D2B-C9FB-58F2-73D3-2696B8FEFC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63048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D3893A-9FAF-2720-D2BE-3DE6B352BA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192990" y="4271554"/>
            <a:ext cx="334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9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6415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3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46764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922CBA-DCBE-B73C-19F7-7A4EECEB76FB}"/>
              </a:ext>
            </a:extLst>
          </p:cNvPr>
          <p:cNvGraphicFramePr>
            <a:graphicFrameLocks noGrp="1"/>
          </p:cNvGraphicFramePr>
          <p:nvPr/>
        </p:nvGraphicFramePr>
        <p:xfrm>
          <a:off x="3576437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ACF9BE-2934-1561-1CA0-E5DAB3564E3A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90198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37621-2828-3DF6-A342-564B80465DD8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719193-0D53-B57C-4927-A068B346F9B3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675BAA-F05B-5D7F-B31E-03448F9ABF85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91425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F750B9-6068-BDDD-842B-A0F2289CBE4D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1885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E23D0-BD93-9F7B-A1D6-6DE7BFB1E8EB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A9A6FE-C3B9-D2C1-D8C9-2F652F51B112}"/>
              </a:ext>
            </a:extLst>
          </p:cNvPr>
          <p:cNvGraphicFramePr>
            <a:graphicFrameLocks noGrp="1"/>
          </p:cNvGraphicFramePr>
          <p:nvPr/>
        </p:nvGraphicFramePr>
        <p:xfrm>
          <a:off x="3579774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7374C8-A932-9330-C0F9-A1A6B4E1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1167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4F7F75-180C-12A1-876A-75AE01F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2287"/>
              </p:ext>
            </p:extLst>
          </p:nvPr>
        </p:nvGraphicFramePr>
        <p:xfrm>
          <a:off x="-3796820" y="9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8CEF39-B958-94A3-111A-72BC3660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13683"/>
              </p:ext>
            </p:extLst>
          </p:nvPr>
        </p:nvGraphicFramePr>
        <p:xfrm>
          <a:off x="2139523" y="-5222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F866A-001B-60DA-5E5E-436922FF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1796"/>
              </p:ext>
            </p:extLst>
          </p:nvPr>
        </p:nvGraphicFramePr>
        <p:xfrm>
          <a:off x="2856000" y="-12479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B4E699-0B9A-4B70-F5EF-7FF31FE1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1106"/>
              </p:ext>
            </p:extLst>
          </p:nvPr>
        </p:nvGraphicFramePr>
        <p:xfrm>
          <a:off x="1423046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9D6AB-DA90-1E21-ECAF-87CDE24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5812"/>
              </p:ext>
            </p:extLst>
          </p:nvPr>
        </p:nvGraphicFramePr>
        <p:xfrm>
          <a:off x="2139523" y="9178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DFA535-198D-5B80-32A2-889F19A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98243"/>
              </p:ext>
            </p:extLst>
          </p:nvPr>
        </p:nvGraphicFramePr>
        <p:xfrm>
          <a:off x="2863046" y="16261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E767D7-3D47-2FE8-6210-1EE7EF3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4638"/>
              </p:ext>
            </p:extLst>
          </p:nvPr>
        </p:nvGraphicFramePr>
        <p:xfrm>
          <a:off x="3576000" y="23547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6C02CA-1EA3-FE7C-0E08-EF673A28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8384"/>
              </p:ext>
            </p:extLst>
          </p:nvPr>
        </p:nvGraphicFramePr>
        <p:xfrm>
          <a:off x="4288954" y="306405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2C6143-FF9F-C08F-6928-1E607D44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001908" y="38035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942EFC-D1CF-C6E7-C0A1-F45696CB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743046" y="45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AE23EA-AC32-7722-E470-3772C92A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5761"/>
              </p:ext>
            </p:extLst>
          </p:nvPr>
        </p:nvGraphicFramePr>
        <p:xfrm>
          <a:off x="2863046" y="45127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CD8355-F7C3-454D-63A3-A5A04184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914"/>
              </p:ext>
            </p:extLst>
          </p:nvPr>
        </p:nvGraphicFramePr>
        <p:xfrm>
          <a:off x="2121908" y="38015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86CA6F-2FBF-37A2-7EDE-77AE787A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6028"/>
              </p:ext>
            </p:extLst>
          </p:nvPr>
        </p:nvGraphicFramePr>
        <p:xfrm>
          <a:off x="1411633" y="30628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A928CA-79B0-7DC5-4B05-FBE62BD0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3280"/>
              </p:ext>
            </p:extLst>
          </p:nvPr>
        </p:nvGraphicFramePr>
        <p:xfrm>
          <a:off x="2136000" y="237315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16C5F0-6F1F-931C-2C30-D26D55D46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4505"/>
              </p:ext>
            </p:extLst>
          </p:nvPr>
        </p:nvGraphicFramePr>
        <p:xfrm>
          <a:off x="6484184" y="3809772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D91985-8D00-DD73-D634-84A1E2A3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65338"/>
              </p:ext>
            </p:extLst>
          </p:nvPr>
        </p:nvGraphicFramePr>
        <p:xfrm>
          <a:off x="7175156" y="30702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FF48C7-48F4-D41C-3B6F-C6379A4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6686"/>
              </p:ext>
            </p:extLst>
          </p:nvPr>
        </p:nvGraphicFramePr>
        <p:xfrm>
          <a:off x="7176000" y="1839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24C20C-0A24-85B6-4500-80AFF80F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6448954" y="-56719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2ABB0D-5F3A-CFC6-79F4-5CF1CB3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5736000" y="-122067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지속적인 개선 윤곽선">
            <a:extLst>
              <a:ext uri="{FF2B5EF4-FFF2-40B4-BE49-F238E27FC236}">
                <a16:creationId xmlns:a16="http://schemas.microsoft.com/office/drawing/2014/main" id="{2A6756AA-248C-23B3-37CE-F95CB780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1112402"/>
            <a:ext cx="1800000" cy="1800000"/>
          </a:xfrm>
          <a:prstGeom prst="rect">
            <a:avLst/>
          </a:prstGeom>
        </p:spPr>
      </p:pic>
      <p:pic>
        <p:nvPicPr>
          <p:cNvPr id="6" name="그래픽 5" descr="지속적인 개선 윤곽선">
            <a:extLst>
              <a:ext uri="{FF2B5EF4-FFF2-40B4-BE49-F238E27FC236}">
                <a16:creationId xmlns:a16="http://schemas.microsoft.com/office/drawing/2014/main" id="{EAAF10EA-8B30-0BC3-B0BD-AF6F8012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3760930"/>
            <a:ext cx="1800000" cy="180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3244458" y="2369123"/>
            <a:ext cx="1800000" cy="1984666"/>
            <a:chOff x="4825999" y="1937873"/>
            <a:chExt cx="1800000" cy="1984666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5.0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28727" y="2727738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6EE8-2F62-FDFF-3C20-9FD4AE22B1FE}"/>
              </a:ext>
            </a:extLst>
          </p:cNvPr>
          <p:cNvSpPr txBox="1"/>
          <p:nvPr/>
        </p:nvSpPr>
        <p:spPr>
          <a:xfrm>
            <a:off x="1212025" y="5376266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5.0 </a:t>
            </a:r>
            <a:r>
              <a:rPr lang="ko-KR" altLang="en-US" dirty="0"/>
              <a:t>요구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900062" y="2012402"/>
            <a:ext cx="569129" cy="7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F8E20F-7218-1170-2047-9A38173DCB95}"/>
              </a:ext>
            </a:extLst>
          </p:cNvPr>
          <p:cNvCxnSpPr>
            <a:cxnSpLocks/>
          </p:cNvCxnSpPr>
          <p:nvPr/>
        </p:nvCxnSpPr>
        <p:spPr>
          <a:xfrm flipV="1">
            <a:off x="2920795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E22AA5-B563-972C-8F1F-0C0DAAAA9866}"/>
              </a:ext>
            </a:extLst>
          </p:cNvPr>
          <p:cNvSpPr txBox="1"/>
          <p:nvPr/>
        </p:nvSpPr>
        <p:spPr>
          <a:xfrm>
            <a:off x="2706865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706865" y="2589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C202ED45-23A4-1B09-8959-74B7549C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6" y="2821599"/>
            <a:ext cx="6736615" cy="133791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486805D-1B4C-DC79-0C82-4421DB820E22}"/>
              </a:ext>
            </a:extLst>
          </p:cNvPr>
          <p:cNvSpPr/>
          <p:nvPr/>
        </p:nvSpPr>
        <p:spPr>
          <a:xfrm>
            <a:off x="2916456" y="173394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9F4E6EE-C356-7ECC-34A1-4A5B6C31D771}"/>
              </a:ext>
            </a:extLst>
          </p:cNvPr>
          <p:cNvSpPr txBox="1"/>
          <p:nvPr/>
        </p:nvSpPr>
        <p:spPr>
          <a:xfrm>
            <a:off x="2916456" y="902947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S</a:t>
            </a:r>
            <a:endParaRPr lang="ko-KR" altLang="en-US" sz="4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52FA0EB-1685-AEF1-B23E-713F00EAC955}"/>
              </a:ext>
            </a:extLst>
          </p:cNvPr>
          <p:cNvSpPr/>
          <p:nvPr/>
        </p:nvSpPr>
        <p:spPr>
          <a:xfrm rot="10800000">
            <a:off x="2916456" y="431351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BCD260C-4516-C6F6-FEB2-0E5F40B99424}"/>
              </a:ext>
            </a:extLst>
          </p:cNvPr>
          <p:cNvSpPr txBox="1"/>
          <p:nvPr/>
        </p:nvSpPr>
        <p:spPr>
          <a:xfrm>
            <a:off x="2916455" y="5247166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3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2930904" y="2364988"/>
            <a:ext cx="2334175" cy="1800000"/>
            <a:chOff x="4512441" y="1933738"/>
            <a:chExt cx="2334175" cy="1800000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6616" y="1933738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4512441" y="2296486"/>
              <a:ext cx="948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 Port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87378" y="2727736"/>
            <a:ext cx="120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601156" y="2912402"/>
            <a:ext cx="323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439040" y="24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2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지속적인 개선 단색으로 채워진">
            <a:extLst>
              <a:ext uri="{FF2B5EF4-FFF2-40B4-BE49-F238E27FC236}">
                <a16:creationId xmlns:a16="http://schemas.microsoft.com/office/drawing/2014/main" id="{156A0305-C306-211D-6F73-96989799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34" y="2226509"/>
            <a:ext cx="1800000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3124755" y="2933714"/>
            <a:ext cx="94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4284594" y="3151676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3001131" y="2092003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Container</a:t>
            </a:r>
          </a:p>
          <a:p>
            <a:pPr algn="ctr"/>
            <a:r>
              <a:rPr lang="en-US" altLang="ko-KR" dirty="0" err="1"/>
              <a:t>PortNum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07C66-AE09-E628-1AE5-B04CBEDD8C47}"/>
              </a:ext>
            </a:extLst>
          </p:cNvPr>
          <p:cNvSpPr txBox="1"/>
          <p:nvPr/>
        </p:nvSpPr>
        <p:spPr>
          <a:xfrm>
            <a:off x="4975813" y="2092003"/>
            <a:ext cx="112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r>
              <a:rPr lang="en-US" altLang="ko-KR" dirty="0" err="1"/>
              <a:t>PortNum</a:t>
            </a:r>
            <a:endParaRPr lang="ko-KR" altLang="en-US" dirty="0"/>
          </a:p>
        </p:txBody>
      </p:sp>
      <p:pic>
        <p:nvPicPr>
          <p:cNvPr id="9" name="그래픽 8" descr="지속적인 개선 윤곽선">
            <a:extLst>
              <a:ext uri="{FF2B5EF4-FFF2-40B4-BE49-F238E27FC236}">
                <a16:creationId xmlns:a16="http://schemas.microsoft.com/office/drawing/2014/main" id="{275E2D1B-13CC-3611-A04F-1E0C9D1EC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5616" y="2251676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8AFE38-795B-7BE6-1873-18F6718034B8}"/>
              </a:ext>
            </a:extLst>
          </p:cNvPr>
          <p:cNvSpPr txBox="1"/>
          <p:nvPr/>
        </p:nvSpPr>
        <p:spPr>
          <a:xfrm>
            <a:off x="4941156" y="2941843"/>
            <a:ext cx="120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3" y="2335566"/>
            <a:ext cx="2612821" cy="1800000"/>
            <a:chOff x="4575540" y="1904316"/>
            <a:chExt cx="2612821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0" y="2157738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5E8C3-0758-4AE5-E7BE-257D5CF0E692}"/>
                </a:ext>
              </a:extLst>
            </p:cNvPr>
            <p:cNvSpPr txBox="1"/>
            <p:nvPr/>
          </p:nvSpPr>
          <p:spPr>
            <a:xfrm>
              <a:off x="4575540" y="3219566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431030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40" y="2754194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71" y="2246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1F45-CD3A-E846-27C4-824698D3A7A0}"/>
              </a:ext>
            </a:extLst>
          </p:cNvPr>
          <p:cNvSpPr txBox="1"/>
          <p:nvPr/>
        </p:nvSpPr>
        <p:spPr>
          <a:xfrm>
            <a:off x="795744" y="3489236"/>
            <a:ext cx="15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262965-F027-722C-FDF1-85ADCF5A3850}"/>
              </a:ext>
            </a:extLst>
          </p:cNvPr>
          <p:cNvCxnSpPr>
            <a:cxnSpLocks/>
          </p:cNvCxnSpPr>
          <p:nvPr/>
        </p:nvCxnSpPr>
        <p:spPr>
          <a:xfrm flipV="1">
            <a:off x="2439040" y="3812401"/>
            <a:ext cx="4353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AE3ED-6AF8-7A7D-EEDA-800F2BA97748}"/>
              </a:ext>
            </a:extLst>
          </p:cNvPr>
          <p:cNvSpPr txBox="1"/>
          <p:nvPr/>
        </p:nvSpPr>
        <p:spPr>
          <a:xfrm>
            <a:off x="2099914" y="3218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연결 실패</a:t>
            </a:r>
          </a:p>
        </p:txBody>
      </p:sp>
    </p:spTree>
    <p:extLst>
      <p:ext uri="{BB962C8B-B14F-4D97-AF65-F5344CB8AC3E}">
        <p14:creationId xmlns:p14="http://schemas.microsoft.com/office/powerpoint/2010/main" val="18242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338D219-616E-CECD-0C07-A13664BADFB3}"/>
              </a:ext>
            </a:extLst>
          </p:cNvPr>
          <p:cNvGrpSpPr/>
          <p:nvPr/>
        </p:nvGrpSpPr>
        <p:grpSpPr>
          <a:xfrm>
            <a:off x="2148842" y="236222"/>
            <a:ext cx="7144325" cy="7612089"/>
            <a:chOff x="2148840" y="236220"/>
            <a:chExt cx="7144325" cy="761208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8788FE-C7E5-EB36-BD19-FE7054522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41420" y="355600"/>
              <a:ext cx="395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511A45A-E332-9A47-1A67-E499EFBE9E0C}"/>
                </a:ext>
              </a:extLst>
            </p:cNvPr>
            <p:cNvSpPr/>
            <p:nvPr/>
          </p:nvSpPr>
          <p:spPr>
            <a:xfrm>
              <a:off x="2148840" y="245745"/>
              <a:ext cx="1592580" cy="2616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66D3DC8-8C38-0859-FB94-7B81C71CFF66}"/>
                </a:ext>
              </a:extLst>
            </p:cNvPr>
            <p:cNvSpPr/>
            <p:nvPr/>
          </p:nvSpPr>
          <p:spPr>
            <a:xfrm>
              <a:off x="4011236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F843907-D098-FD8B-65D0-B3AEFB563D51}"/>
                </a:ext>
              </a:extLst>
            </p:cNvPr>
            <p:cNvSpPr/>
            <p:nvPr/>
          </p:nvSpPr>
          <p:spPr>
            <a:xfrm>
              <a:off x="5853312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4970DC-75FF-B30C-A5FB-CC6AED13F0A8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355600"/>
              <a:ext cx="0" cy="66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862D6B3-CF7F-BDDA-E612-6DB812886C84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6959600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AE3493-6D72-8EE0-3072-5F2CD55A5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5860472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836CB40-B9CA-5254-434F-8E31D09E4A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4761345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61742B1-3C7F-4F03-80B9-8289BBD3888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09450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BE00789-3CCC-6874-B3FD-947775DAA07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55600"/>
              <a:ext cx="0" cy="40501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B016FCF-C05A-C01E-D8D8-DF22E95A073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39650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F288470-083B-E196-8C2D-26CE198A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666837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1B74361-E4FE-B6AC-450F-B81B97DA023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03629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6BED655-A533-02C4-9A71-56A1C51E7D4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761345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E2D2E8C-9943-5316-D985-D5E2C5E4112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566F543-9D90-130C-D9C1-695FD94C706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869709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E995E6D-58C0-B1DD-D1B9-72C278261A8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59476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3E9F8C5-58FF-344B-1CE4-DE2A4980F288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968837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9EBE530-4075-A2CC-38BD-500B4F01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69389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FF5925B-33B6-76D8-8DBA-3311A6E29F31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32443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4558B04-6DC1-105A-662F-236DCC806FF2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22531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FF72C64-2AFD-DEFD-6A43-E6892997737B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12618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2AC9802-379E-9E6D-ECAB-1C7447101C6A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47781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DAC0592-6A98-252D-8980-4FB08B80598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91890"/>
              <a:ext cx="0" cy="1454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F6D90C9-FEE8-7C37-1718-E6FFA1F7262C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116946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2103C6C-7C4F-C53E-1F11-7E7DC8DDD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75672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6151A6C-4DE7-3B9A-6709-31EF121161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66837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8C0A5B4-B44B-CB0B-7558-E92BED567E53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7803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468B6E2-05E8-09AC-34E3-12BC6B07CD7F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0178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AEA2A2F-186D-4E8A-F84B-378EC65816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223737"/>
              <a:ext cx="0" cy="1066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74369AB-583C-F856-50C7-204F8B280B77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92108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06808BF-2AC9-33C5-F2B5-AB747B65022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55163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175E76D-2993-2CD9-9D79-7C8B22517EF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498684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503E22D-53D0-2335-D24A-DF6BEDA14B40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191412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0F39719-E56C-9546-C4AF-15EF1844EA32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831194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474C4D2-AE4F-7B79-8F73-92D38BB407D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29054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622E8EE-D62E-014E-A63F-6A84D9F626A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73206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2354AB4-E805-FD56-44B2-EE580C0F4A1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1687"/>
              <a:ext cx="0" cy="370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428756-18DB-63AE-ADF1-71000F5F58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9894" y="58466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4D0F91B-BEFC-8D12-1176-7F688F7E766E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14F2FB-CDC9-7FCE-FC82-C3049B9627EE}"/>
                </a:ext>
              </a:extLst>
            </p:cNvPr>
            <p:cNvSpPr/>
            <p:nvPr/>
          </p:nvSpPr>
          <p:spPr>
            <a:xfrm>
              <a:off x="7695388" y="23622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CE8CDDC-E8CF-2256-DF3D-15746E9E2328}"/>
                </a:ext>
              </a:extLst>
            </p:cNvPr>
            <p:cNvSpPr/>
            <p:nvPr/>
          </p:nvSpPr>
          <p:spPr>
            <a:xfrm>
              <a:off x="7695388" y="60596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844AD80-4C40-FCDD-9943-1D142413E1CF}"/>
                </a:ext>
              </a:extLst>
            </p:cNvPr>
            <p:cNvSpPr/>
            <p:nvPr/>
          </p:nvSpPr>
          <p:spPr>
            <a:xfrm>
              <a:off x="7695388" y="97959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56D58C-26FD-F24D-2D06-C637420D0DB2}"/>
                </a:ext>
              </a:extLst>
            </p:cNvPr>
            <p:cNvSpPr/>
            <p:nvPr/>
          </p:nvSpPr>
          <p:spPr>
            <a:xfrm>
              <a:off x="7695388" y="13338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EFA124-1B86-17C4-7BAB-0D15B74FF173}"/>
                </a:ext>
              </a:extLst>
            </p:cNvPr>
            <p:cNvSpPr/>
            <p:nvPr/>
          </p:nvSpPr>
          <p:spPr>
            <a:xfrm>
              <a:off x="7695388" y="170363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E3F573-3A0C-1D4A-5BEB-8298EF5A67B2}"/>
                </a:ext>
              </a:extLst>
            </p:cNvPr>
            <p:cNvSpPr/>
            <p:nvPr/>
          </p:nvSpPr>
          <p:spPr>
            <a:xfrm>
              <a:off x="7695388" y="206773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F293DAF-899E-B562-D20B-03309814F395}"/>
                </a:ext>
              </a:extLst>
            </p:cNvPr>
            <p:cNvSpPr/>
            <p:nvPr/>
          </p:nvSpPr>
          <p:spPr>
            <a:xfrm>
              <a:off x="7695388" y="243748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039C5D1-D650-4738-E76B-A9F56B023CF6}"/>
                </a:ext>
              </a:extLst>
            </p:cNvPr>
            <p:cNvSpPr/>
            <p:nvPr/>
          </p:nvSpPr>
          <p:spPr>
            <a:xfrm>
              <a:off x="7695388" y="28015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1055A1-2CE9-E293-975B-B7A6B0DFE70E}"/>
                </a:ext>
              </a:extLst>
            </p:cNvPr>
            <p:cNvSpPr/>
            <p:nvPr/>
          </p:nvSpPr>
          <p:spPr>
            <a:xfrm>
              <a:off x="7695388" y="316540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31E5648-F868-963B-3C7C-5FF27564E62D}"/>
                </a:ext>
              </a:extLst>
            </p:cNvPr>
            <p:cNvSpPr/>
            <p:nvPr/>
          </p:nvSpPr>
          <p:spPr>
            <a:xfrm>
              <a:off x="7695388" y="3535149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A8C3B1C-4455-F5FA-0693-7E554ABB731C}"/>
                </a:ext>
              </a:extLst>
            </p:cNvPr>
            <p:cNvSpPr/>
            <p:nvPr/>
          </p:nvSpPr>
          <p:spPr>
            <a:xfrm>
              <a:off x="7695388" y="389925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311D83D-0296-82E0-3305-D275BBD7C7D4}"/>
                </a:ext>
              </a:extLst>
            </p:cNvPr>
            <p:cNvSpPr/>
            <p:nvPr/>
          </p:nvSpPr>
          <p:spPr>
            <a:xfrm>
              <a:off x="7695388" y="426511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C79B5D2-A987-AD15-1281-B81674079FDF}"/>
                </a:ext>
              </a:extLst>
            </p:cNvPr>
            <p:cNvSpPr/>
            <p:nvPr/>
          </p:nvSpPr>
          <p:spPr>
            <a:xfrm>
              <a:off x="7695388" y="4638742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A75863A-4F5D-BD7F-BED0-047602BE79F3}"/>
                </a:ext>
              </a:extLst>
            </p:cNvPr>
            <p:cNvSpPr/>
            <p:nvPr/>
          </p:nvSpPr>
          <p:spPr>
            <a:xfrm>
              <a:off x="7695388" y="499303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C504EE-2910-3963-EFF5-8789641AB47D}"/>
                </a:ext>
              </a:extLst>
            </p:cNvPr>
            <p:cNvSpPr/>
            <p:nvPr/>
          </p:nvSpPr>
          <p:spPr>
            <a:xfrm>
              <a:off x="7695388" y="537230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F3CF134-F1F6-3844-22AF-F015B0AE5D0A}"/>
                </a:ext>
              </a:extLst>
            </p:cNvPr>
            <p:cNvSpPr/>
            <p:nvPr/>
          </p:nvSpPr>
          <p:spPr>
            <a:xfrm>
              <a:off x="7695388" y="572688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AA288F8-519B-E533-F3D6-8824429A92A1}"/>
                </a:ext>
              </a:extLst>
            </p:cNvPr>
            <p:cNvSpPr/>
            <p:nvPr/>
          </p:nvSpPr>
          <p:spPr>
            <a:xfrm>
              <a:off x="5853312" y="97959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54BA3CA-B9A6-99D9-CE1A-AD7A6250A778}"/>
                </a:ext>
              </a:extLst>
            </p:cNvPr>
            <p:cNvSpPr/>
            <p:nvPr/>
          </p:nvSpPr>
          <p:spPr>
            <a:xfrm>
              <a:off x="5853312" y="1333888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53F0507-1820-C110-4DA1-EBD9647A52B2}"/>
                </a:ext>
              </a:extLst>
            </p:cNvPr>
            <p:cNvSpPr/>
            <p:nvPr/>
          </p:nvSpPr>
          <p:spPr>
            <a:xfrm>
              <a:off x="5853312" y="6463910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DF16487-E5A7-8FD6-BB38-47D64CA3F38B}"/>
                </a:ext>
              </a:extLst>
            </p:cNvPr>
            <p:cNvSpPr/>
            <p:nvPr/>
          </p:nvSpPr>
          <p:spPr>
            <a:xfrm>
              <a:off x="5853312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C0957E-E2D4-3611-B0E0-F24DEF2095FF}"/>
                </a:ext>
              </a:extLst>
            </p:cNvPr>
            <p:cNvSpPr/>
            <p:nvPr/>
          </p:nvSpPr>
          <p:spPr>
            <a:xfrm>
              <a:off x="5853312" y="7222871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B5A2076-637E-2DE9-B24F-FD4CF622967C}"/>
                </a:ext>
              </a:extLst>
            </p:cNvPr>
            <p:cNvSpPr/>
            <p:nvPr/>
          </p:nvSpPr>
          <p:spPr>
            <a:xfrm>
              <a:off x="5853312" y="75866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6C31B6B-1595-36F5-52DD-5C0D65A652A0}"/>
                </a:ext>
              </a:extLst>
            </p:cNvPr>
            <p:cNvSpPr/>
            <p:nvPr/>
          </p:nvSpPr>
          <p:spPr>
            <a:xfrm>
              <a:off x="5853312" y="499303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3856361-FC18-FA3C-E957-C7FD8FB2B7B7}"/>
                </a:ext>
              </a:extLst>
            </p:cNvPr>
            <p:cNvSpPr/>
            <p:nvPr/>
          </p:nvSpPr>
          <p:spPr>
            <a:xfrm>
              <a:off x="5853312" y="536320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8992003-E7BC-C2F0-41D3-6BC70D7C8B52}"/>
                </a:ext>
              </a:extLst>
            </p:cNvPr>
            <p:cNvSpPr/>
            <p:nvPr/>
          </p:nvSpPr>
          <p:spPr>
            <a:xfrm>
              <a:off x="5853312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0C38A-F0E2-E7F8-E48D-DD915F82F970}"/>
                </a:ext>
              </a:extLst>
            </p:cNvPr>
            <p:cNvSpPr/>
            <p:nvPr/>
          </p:nvSpPr>
          <p:spPr>
            <a:xfrm>
              <a:off x="5853312" y="60935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53D7288-E671-DB2F-ACD1-AC54EFB27834}"/>
                </a:ext>
              </a:extLst>
            </p:cNvPr>
            <p:cNvSpPr/>
            <p:nvPr/>
          </p:nvSpPr>
          <p:spPr>
            <a:xfrm>
              <a:off x="5853312" y="353615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01E218A-2AE3-303A-4F5D-97538662F004}"/>
                </a:ext>
              </a:extLst>
            </p:cNvPr>
            <p:cNvSpPr/>
            <p:nvPr/>
          </p:nvSpPr>
          <p:spPr>
            <a:xfrm>
              <a:off x="5853312" y="3896802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7DCA195-36EC-ACA8-B5F4-19E9666E93F7}"/>
                </a:ext>
              </a:extLst>
            </p:cNvPr>
            <p:cNvSpPr/>
            <p:nvPr/>
          </p:nvSpPr>
          <p:spPr>
            <a:xfrm>
              <a:off x="5853312" y="42665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7324964-D734-1560-34EB-F3D94AE54918}"/>
                </a:ext>
              </a:extLst>
            </p:cNvPr>
            <p:cNvSpPr/>
            <p:nvPr/>
          </p:nvSpPr>
          <p:spPr>
            <a:xfrm>
              <a:off x="5853312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22489B-7169-35F3-98E9-AEA4D8642AC2}"/>
                </a:ext>
              </a:extLst>
            </p:cNvPr>
            <p:cNvSpPr/>
            <p:nvPr/>
          </p:nvSpPr>
          <p:spPr>
            <a:xfrm>
              <a:off x="4011236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9DE9E7B-1C1F-5420-2E7E-E4B307D92E20}"/>
                </a:ext>
              </a:extLst>
            </p:cNvPr>
            <p:cNvSpPr/>
            <p:nvPr/>
          </p:nvSpPr>
          <p:spPr>
            <a:xfrm>
              <a:off x="4011236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AE1D653-029F-82EF-0F87-829865C77D2A}"/>
                </a:ext>
              </a:extLst>
            </p:cNvPr>
            <p:cNvSpPr/>
            <p:nvPr/>
          </p:nvSpPr>
          <p:spPr>
            <a:xfrm>
              <a:off x="4011236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76F57E-7D94-A58F-03B8-5D713268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44854"/>
              </p:ext>
            </p:extLst>
          </p:nvPr>
        </p:nvGraphicFramePr>
        <p:xfrm>
          <a:off x="2037773" y="-180455"/>
          <a:ext cx="7385628" cy="807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407">
                  <a:extLst>
                    <a:ext uri="{9D8B030D-6E8A-4147-A177-3AD203B41FA5}">
                      <a16:colId xmlns:a16="http://schemas.microsoft.com/office/drawing/2014/main" val="493274303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58429339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3651304418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23440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60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docker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21166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95829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02651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6957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7240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528910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3839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543621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79131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5197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709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8109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image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8013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73066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73919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volume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16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354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7490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518375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7842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6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9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디자인이(가) 표시된 사진&#10;&#10;자동 생성된 설명">
            <a:extLst>
              <a:ext uri="{FF2B5EF4-FFF2-40B4-BE49-F238E27FC236}">
                <a16:creationId xmlns:a16="http://schemas.microsoft.com/office/drawing/2014/main" id="{134561C4-0CDA-CC50-CE1D-E6550BB0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6" y="0"/>
            <a:ext cx="618892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2EF57-CE6E-34DF-5994-9EFF8E29FC8A}"/>
              </a:ext>
            </a:extLst>
          </p:cNvPr>
          <p:cNvSpPr txBox="1"/>
          <p:nvPr/>
        </p:nvSpPr>
        <p:spPr>
          <a:xfrm rot="1836839">
            <a:off x="2309702" y="3198166"/>
            <a:ext cx="7269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alpha val="24000"/>
                  </a:schemeClr>
                </a:solidFill>
              </a:rPr>
              <a:t>https://yyechan0602.github.io/docker/Command/</a:t>
            </a:r>
            <a:endParaRPr lang="ko-KR" altLang="en-US" sz="2400" dirty="0">
              <a:solidFill>
                <a:schemeClr val="tx1">
                  <a:alpha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1422FB-AAE3-EA19-CF83-68938987DA9A}"/>
              </a:ext>
            </a:extLst>
          </p:cNvPr>
          <p:cNvSpPr/>
          <p:nvPr/>
        </p:nvSpPr>
        <p:spPr>
          <a:xfrm>
            <a:off x="2203974" y="931178"/>
            <a:ext cx="2363831" cy="522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A0C1-7088-2CFF-F626-E8BBDFB3C0CF}"/>
              </a:ext>
            </a:extLst>
          </p:cNvPr>
          <p:cNvSpPr/>
          <p:nvPr/>
        </p:nvSpPr>
        <p:spPr>
          <a:xfrm>
            <a:off x="2602450" y="771787"/>
            <a:ext cx="1566877" cy="280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A77B14-EF1B-788F-F751-02E5493E5734}"/>
              </a:ext>
            </a:extLst>
          </p:cNvPr>
          <p:cNvSpPr/>
          <p:nvPr/>
        </p:nvSpPr>
        <p:spPr>
          <a:xfrm>
            <a:off x="2203974" y="1674360"/>
            <a:ext cx="2363831" cy="522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F04EF-C974-67CC-A2F3-846DBD7DBF62}"/>
              </a:ext>
            </a:extLst>
          </p:cNvPr>
          <p:cNvSpPr/>
          <p:nvPr/>
        </p:nvSpPr>
        <p:spPr>
          <a:xfrm>
            <a:off x="2602450" y="1514969"/>
            <a:ext cx="1566877" cy="280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6DB9D-FE78-8B43-B2BA-D7022D3EE7FF}"/>
              </a:ext>
            </a:extLst>
          </p:cNvPr>
          <p:cNvSpPr/>
          <p:nvPr/>
        </p:nvSpPr>
        <p:spPr>
          <a:xfrm>
            <a:off x="2203974" y="2411697"/>
            <a:ext cx="2363831" cy="522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E8450B-8D67-39B9-E83E-2C3111C2037B}"/>
              </a:ext>
            </a:extLst>
          </p:cNvPr>
          <p:cNvSpPr/>
          <p:nvPr/>
        </p:nvSpPr>
        <p:spPr>
          <a:xfrm>
            <a:off x="2602450" y="2252306"/>
            <a:ext cx="1566877" cy="280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32EC29-453B-FBA8-79A6-7C9DE979F25E}"/>
              </a:ext>
            </a:extLst>
          </p:cNvPr>
          <p:cNvSpPr/>
          <p:nvPr/>
        </p:nvSpPr>
        <p:spPr>
          <a:xfrm>
            <a:off x="2203974" y="3148678"/>
            <a:ext cx="2363831" cy="522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862FE-BA8C-5834-F408-7E05D7581FE6}"/>
              </a:ext>
            </a:extLst>
          </p:cNvPr>
          <p:cNvSpPr/>
          <p:nvPr/>
        </p:nvSpPr>
        <p:spPr>
          <a:xfrm>
            <a:off x="2602450" y="2989287"/>
            <a:ext cx="1566877" cy="280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7B2091-2513-5EBB-6FE3-0F20B4EA00D4}"/>
              </a:ext>
            </a:extLst>
          </p:cNvPr>
          <p:cNvSpPr/>
          <p:nvPr/>
        </p:nvSpPr>
        <p:spPr>
          <a:xfrm>
            <a:off x="7624197" y="1297599"/>
            <a:ext cx="2363831" cy="1789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4EEFC2-1AAE-4456-7645-BF234CA1F974}"/>
              </a:ext>
            </a:extLst>
          </p:cNvPr>
          <p:cNvSpPr/>
          <p:nvPr/>
        </p:nvSpPr>
        <p:spPr>
          <a:xfrm>
            <a:off x="8022673" y="1138208"/>
            <a:ext cx="1566877" cy="280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75EEA4-87F8-F375-7A02-E50990A9D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1817"/>
              </p:ext>
            </p:extLst>
          </p:nvPr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277501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59705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569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Docker run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MySQL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컨테이너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정의 파일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9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Docker run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MySQL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컨테이너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09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컨테이너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container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6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Network create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SpringBoot_NET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1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SpringBoot_NET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SpringBoot_Volume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50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Volume create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SpringBoot_Volume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841860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8B85E77-862D-7CCA-CD2F-41CD25C847EC}"/>
              </a:ext>
            </a:extLst>
          </p:cNvPr>
          <p:cNvSpPr/>
          <p:nvPr/>
        </p:nvSpPr>
        <p:spPr>
          <a:xfrm>
            <a:off x="4739779" y="1489802"/>
            <a:ext cx="2712447" cy="141302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93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19035A-80F0-5224-F3AD-9B64E77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99599"/>
            <a:ext cx="10195034" cy="5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922AF6-60EF-736E-58D2-915A864A260A}"/>
              </a:ext>
            </a:extLst>
          </p:cNvPr>
          <p:cNvSpPr txBox="1"/>
          <p:nvPr/>
        </p:nvSpPr>
        <p:spPr>
          <a:xfrm>
            <a:off x="5990897" y="5726335"/>
            <a:ext cx="90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541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4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3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23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1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59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70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6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4FBCD3A-A96A-9931-A886-75D6489ED96E}"/>
              </a:ext>
            </a:extLst>
          </p:cNvPr>
          <p:cNvSpPr/>
          <p:nvPr/>
        </p:nvSpPr>
        <p:spPr>
          <a:xfrm>
            <a:off x="4598218" y="288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E79446-ABBC-7E3F-B1F1-A8A044D69A96}"/>
              </a:ext>
            </a:extLst>
          </p:cNvPr>
          <p:cNvSpPr/>
          <p:nvPr/>
        </p:nvSpPr>
        <p:spPr>
          <a:xfrm>
            <a:off x="4598218" y="396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658D4-10CD-2A87-011A-4020D3E8BB3B}"/>
              </a:ext>
            </a:extLst>
          </p:cNvPr>
          <p:cNvSpPr/>
          <p:nvPr/>
        </p:nvSpPr>
        <p:spPr>
          <a:xfrm>
            <a:off x="5678098" y="3969000"/>
            <a:ext cx="2158212" cy="10800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9B27F4-0326-CB69-E176-8D7662E6EE6B}"/>
              </a:ext>
            </a:extLst>
          </p:cNvPr>
          <p:cNvSpPr/>
          <p:nvPr/>
        </p:nvSpPr>
        <p:spPr>
          <a:xfrm>
            <a:off x="6762089" y="1838632"/>
            <a:ext cx="1080000" cy="213036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75F17-5651-1801-BDD7-10A2416A3FD3}"/>
              </a:ext>
            </a:extLst>
          </p:cNvPr>
          <p:cNvSpPr/>
          <p:nvPr/>
        </p:nvSpPr>
        <p:spPr>
          <a:xfrm>
            <a:off x="3518339" y="1823816"/>
            <a:ext cx="3238090" cy="108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550106-53F5-1A00-F127-FF788BE96E90}"/>
              </a:ext>
            </a:extLst>
          </p:cNvPr>
          <p:cNvSpPr/>
          <p:nvPr/>
        </p:nvSpPr>
        <p:spPr>
          <a:xfrm>
            <a:off x="3512439" y="2889000"/>
            <a:ext cx="1080000" cy="324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2B969-4DAB-4E28-6055-890A0E09E58A}"/>
              </a:ext>
            </a:extLst>
          </p:cNvPr>
          <p:cNvSpPr/>
          <p:nvPr/>
        </p:nvSpPr>
        <p:spPr>
          <a:xfrm>
            <a:off x="4598218" y="5034184"/>
            <a:ext cx="432012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A8CEEA-80FF-1649-C864-CE48130A4437}"/>
              </a:ext>
            </a:extLst>
          </p:cNvPr>
          <p:cNvSpPr/>
          <p:nvPr/>
        </p:nvSpPr>
        <p:spPr>
          <a:xfrm>
            <a:off x="7842093" y="729000"/>
            <a:ext cx="1087807" cy="43546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42037-3E38-C8D6-92E5-28019FA83D92}"/>
              </a:ext>
            </a:extLst>
          </p:cNvPr>
          <p:cNvSpPr/>
          <p:nvPr/>
        </p:nvSpPr>
        <p:spPr>
          <a:xfrm>
            <a:off x="2426900" y="701187"/>
            <a:ext cx="5400000" cy="108000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88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45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6A89EC-3EC0-B514-2654-E270229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6209"/>
              </p:ext>
            </p:extLst>
          </p:nvPr>
        </p:nvGraphicFramePr>
        <p:xfrm>
          <a:off x="3231536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797073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5829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95943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5779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475367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y = 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15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(0,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 (0,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2459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315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0625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319D19-1058-3668-9640-9CEC7B8E95A2}"/>
              </a:ext>
            </a:extLst>
          </p:cNvPr>
          <p:cNvCxnSpPr>
            <a:cxnSpLocks/>
          </p:cNvCxnSpPr>
          <p:nvPr/>
        </p:nvCxnSpPr>
        <p:spPr>
          <a:xfrm flipV="1">
            <a:off x="3231536" y="3436379"/>
            <a:ext cx="5400000" cy="2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C9D26-8EFA-4903-0B04-E67138B95B62}"/>
              </a:ext>
            </a:extLst>
          </p:cNvPr>
          <p:cNvCxnSpPr>
            <a:cxnSpLocks/>
          </p:cNvCxnSpPr>
          <p:nvPr/>
        </p:nvCxnSpPr>
        <p:spPr>
          <a:xfrm>
            <a:off x="5941368" y="717938"/>
            <a:ext cx="0" cy="540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C7C194-1C64-F474-4934-258BC7565C5F}"/>
              </a:ext>
            </a:extLst>
          </p:cNvPr>
          <p:cNvCxnSpPr>
            <a:cxnSpLocks/>
          </p:cNvCxnSpPr>
          <p:nvPr/>
        </p:nvCxnSpPr>
        <p:spPr>
          <a:xfrm>
            <a:off x="3231536" y="776939"/>
            <a:ext cx="5400000" cy="53410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EF61E-F00B-AC12-90D0-9670F5A0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5833"/>
              </p:ext>
            </p:extLst>
          </p:nvPr>
        </p:nvGraphicFramePr>
        <p:xfrm>
          <a:off x="2032000" y="719665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14584A-B47F-7E3E-19BD-2B52A68A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50204"/>
              </p:ext>
            </p:extLst>
          </p:nvPr>
        </p:nvGraphicFramePr>
        <p:xfrm>
          <a:off x="2032000" y="3725624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9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4B23CA5-ADAB-B7B7-251A-EA8619C117DA}"/>
              </a:ext>
            </a:extLst>
          </p:cNvPr>
          <p:cNvSpPr/>
          <p:nvPr/>
        </p:nvSpPr>
        <p:spPr>
          <a:xfrm>
            <a:off x="2031999" y="902526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5FF77-6F19-0881-D0BC-94B7A761A7D9}"/>
              </a:ext>
            </a:extLst>
          </p:cNvPr>
          <p:cNvSpPr/>
          <p:nvPr/>
        </p:nvSpPr>
        <p:spPr>
          <a:xfrm>
            <a:off x="2031999" y="3904984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86747-1E37-2421-97EA-221CE1CD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69"/>
              </p:ext>
            </p:extLst>
          </p:nvPr>
        </p:nvGraphicFramePr>
        <p:xfrm>
          <a:off x="4957550" y="2166644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Stack[4]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Stack[2]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Stack[1]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Stack[0]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6C7A775E-B8F6-78FE-9ADE-86D8A19A8C34}"/>
              </a:ext>
            </a:extLst>
          </p:cNvPr>
          <p:cNvSpPr/>
          <p:nvPr/>
        </p:nvSpPr>
        <p:spPr>
          <a:xfrm>
            <a:off x="3115382" y="962194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20BD-F4CF-6000-476E-7BE64C5731D6}"/>
              </a:ext>
            </a:extLst>
          </p:cNvPr>
          <p:cNvSpPr txBox="1"/>
          <p:nvPr/>
        </p:nvSpPr>
        <p:spPr>
          <a:xfrm>
            <a:off x="2746681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</a:t>
            </a:r>
            <a:endParaRPr lang="ko-KR" altLang="en-US" sz="2800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5A54B0F-3392-9DAA-6C6B-423577F7B1E6}"/>
              </a:ext>
            </a:extLst>
          </p:cNvPr>
          <p:cNvSpPr/>
          <p:nvPr/>
        </p:nvSpPr>
        <p:spPr>
          <a:xfrm>
            <a:off x="6096004" y="962194"/>
            <a:ext cx="2627697" cy="1204450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E947-90E3-0627-154A-F87BFE89B3D9}"/>
              </a:ext>
            </a:extLst>
          </p:cNvPr>
          <p:cNvSpPr txBox="1"/>
          <p:nvPr/>
        </p:nvSpPr>
        <p:spPr>
          <a:xfrm>
            <a:off x="7937373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1421</TotalTime>
  <Words>1007</Words>
  <Application>Microsoft Office PowerPoint</Application>
  <PresentationFormat>와이드스크린</PresentationFormat>
  <Paragraphs>693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예찬 염</cp:lastModifiedBy>
  <cp:revision>61</cp:revision>
  <dcterms:created xsi:type="dcterms:W3CDTF">2023-02-04T06:51:39Z</dcterms:created>
  <dcterms:modified xsi:type="dcterms:W3CDTF">2024-02-01T07:47:55Z</dcterms:modified>
</cp:coreProperties>
</file>