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8" r:id="rId4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>
      <p:cViewPr>
        <p:scale>
          <a:sx n="50" d="100"/>
          <a:sy n="50" d="100"/>
        </p:scale>
        <p:origin x="27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03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67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95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3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07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60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17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26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32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26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30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BC79-E655-445D-89DD-9E0CAC35B7B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38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A468C10-0EC3-4C93-A0CA-0DC4C3C67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950651" y="4556352"/>
            <a:ext cx="1908137" cy="19081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F911E0-06D9-4911-8725-CC1787643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754" t="6374" r="24754" b="3863"/>
          <a:stretch/>
        </p:blipFill>
        <p:spPr>
          <a:xfrm>
            <a:off x="3577231" y="4556352"/>
            <a:ext cx="1908137" cy="190813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208431C-01F9-4C53-B1C6-B50B9918A452}"/>
              </a:ext>
            </a:extLst>
          </p:cNvPr>
          <p:cNvSpPr txBox="1"/>
          <p:nvPr/>
        </p:nvSpPr>
        <p:spPr>
          <a:xfrm>
            <a:off x="483280" y="6189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教育程度組成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3D69BA-D736-4516-B967-F9EF09122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905"/>
          <a:stretch/>
        </p:blipFill>
        <p:spPr>
          <a:xfrm>
            <a:off x="428137" y="2116589"/>
            <a:ext cx="5876421" cy="21847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D4717CE-A591-4593-A0E2-BE5F350A54CB}"/>
              </a:ext>
            </a:extLst>
          </p:cNvPr>
          <p:cNvSpPr txBox="1"/>
          <p:nvPr/>
        </p:nvSpPr>
        <p:spPr>
          <a:xfrm>
            <a:off x="6559762" y="6189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教育程度比較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AB45536-C386-42EF-AB32-C908A7301D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60" t="7668" r="25160" b="4012"/>
          <a:stretch/>
        </p:blipFill>
        <p:spPr>
          <a:xfrm>
            <a:off x="6748802" y="1946490"/>
            <a:ext cx="4517999" cy="45179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5B82D73-DF6D-4CE0-BEEC-C60D0D595B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928"/>
          <a:stretch/>
        </p:blipFill>
        <p:spPr>
          <a:xfrm>
            <a:off x="2786968" y="8769119"/>
            <a:ext cx="6610969" cy="249419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9E33874-BE29-46FF-A69D-703EBF0FFB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1" t="7511" r="25140" b="4169"/>
          <a:stretch/>
        </p:blipFill>
        <p:spPr>
          <a:xfrm>
            <a:off x="3473996" y="11631417"/>
            <a:ext cx="1465622" cy="146562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055459-66F4-47BE-9BFE-29FD8C57F698}"/>
              </a:ext>
            </a:extLst>
          </p:cNvPr>
          <p:cNvSpPr txBox="1"/>
          <p:nvPr/>
        </p:nvSpPr>
        <p:spPr>
          <a:xfrm>
            <a:off x="3162299" y="7388679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性別組成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875E866-E6D8-4599-BEDB-B72558FAF6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1" t="7511" r="25140" b="4169"/>
          <a:stretch/>
        </p:blipFill>
        <p:spPr>
          <a:xfrm>
            <a:off x="5626646" y="11631417"/>
            <a:ext cx="1465622" cy="146562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A855469-9F1F-47A6-ACAC-623ACFBD8D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1" t="7511" r="25140" b="4169"/>
          <a:stretch/>
        </p:blipFill>
        <p:spPr>
          <a:xfrm>
            <a:off x="7779296" y="11631417"/>
            <a:ext cx="1465622" cy="146562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C0A7040-D07F-4CA7-A02B-20B5A52FB9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1" t="7511" r="25140" b="4169"/>
          <a:stretch/>
        </p:blipFill>
        <p:spPr>
          <a:xfrm>
            <a:off x="9931946" y="11631417"/>
            <a:ext cx="1465622" cy="146562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1BE4E6E-B230-40A1-BFCA-F85CE84FF4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1" t="7511" r="25140" b="4169"/>
          <a:stretch/>
        </p:blipFill>
        <p:spPr>
          <a:xfrm>
            <a:off x="1321346" y="11631417"/>
            <a:ext cx="1465622" cy="1465622"/>
          </a:xfrm>
          <a:prstGeom prst="rect">
            <a:avLst/>
          </a:prstGeom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8CFFEEA-22D7-4579-A8E8-AE31F50E50B6}"/>
              </a:ext>
            </a:extLst>
          </p:cNvPr>
          <p:cNvCxnSpPr/>
          <p:nvPr/>
        </p:nvCxnSpPr>
        <p:spPr>
          <a:xfrm>
            <a:off x="0" y="7004190"/>
            <a:ext cx="12192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21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8442894-12C6-40BA-9038-C4FEBA876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-7040675" y="6958466"/>
            <a:ext cx="2861809" cy="28618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755925-4B07-49C2-BD65-31A454655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28"/>
          <a:stretch/>
        </p:blipFill>
        <p:spPr>
          <a:xfrm>
            <a:off x="14573018" y="3488189"/>
            <a:ext cx="6610969" cy="24941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65CADD-B3F0-4B57-B79E-D906977B2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4793455" y="6457157"/>
            <a:ext cx="1932213" cy="193221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0FDFE2E-31EB-47A9-9741-BD38C38EC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754" t="6374" r="24754" b="3863"/>
          <a:stretch/>
        </p:blipFill>
        <p:spPr>
          <a:xfrm>
            <a:off x="-3421175" y="6958466"/>
            <a:ext cx="2861809" cy="286180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A4D8C7-C6EC-41A8-938F-9962D50A3EFF}"/>
              </a:ext>
            </a:extLst>
          </p:cNvPr>
          <p:cNvSpPr txBox="1"/>
          <p:nvPr/>
        </p:nvSpPr>
        <p:spPr>
          <a:xfrm>
            <a:off x="-6626906" y="19905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教育程度組成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72E16A-5D06-4557-BE1D-3573AF3B5553}"/>
              </a:ext>
            </a:extLst>
          </p:cNvPr>
          <p:cNvSpPr txBox="1"/>
          <p:nvPr/>
        </p:nvSpPr>
        <p:spPr>
          <a:xfrm>
            <a:off x="14948349" y="19905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性別組成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2875781-C370-4173-91E7-DA8D294DC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6946105" y="6457157"/>
            <a:ext cx="1932213" cy="193221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B2CC766-F316-491D-BFA0-A7756922C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9098755" y="6457157"/>
            <a:ext cx="1932213" cy="193221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5DA706D-9F44-440D-8C04-ACDE42AF61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21251405" y="6457157"/>
            <a:ext cx="1932213" cy="193221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AF7F62D-A2D2-4169-922D-D73B18CF5C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60" t="7668" r="25160" b="4012"/>
          <a:stretch/>
        </p:blipFill>
        <p:spPr>
          <a:xfrm>
            <a:off x="8039846" y="11084208"/>
            <a:ext cx="2294827" cy="229482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641FC13-C66F-4927-85B1-B2A67DF3C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2640805" y="6457157"/>
            <a:ext cx="1932213" cy="1932213"/>
          </a:xfrm>
          <a:prstGeom prst="rect">
            <a:avLst/>
          </a:prstGeom>
        </p:spPr>
      </p:pic>
      <p:pic>
        <p:nvPicPr>
          <p:cNvPr id="1026" name="Picture 2" descr="資視就是力量- Highcharts / 金字塔圖表- iT 邦幫忙::一起幫忙解決難題，拯救IT 人的一天">
            <a:extLst>
              <a:ext uri="{FF2B5EF4-FFF2-40B4-BE49-F238E27FC236}">
                <a16:creationId xmlns:a16="http://schemas.microsoft.com/office/drawing/2014/main" id="{FC649509-2E20-4C95-BB9E-AE37AB599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126" y="23550957"/>
            <a:ext cx="8241056" cy="42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B2ABD63-5E89-461A-AEBD-8B906975AA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3905"/>
          <a:stretch/>
        </p:blipFill>
        <p:spPr>
          <a:xfrm>
            <a:off x="-7268063" y="3488189"/>
            <a:ext cx="6708697" cy="249419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D909044C-3DE5-44DC-A497-50C9B55A6D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535" b="34166"/>
          <a:stretch/>
        </p:blipFill>
        <p:spPr>
          <a:xfrm>
            <a:off x="964888" y="2821558"/>
            <a:ext cx="10262224" cy="342298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B6DBCC8B-6276-40A3-94F0-45D4CEA6E358}"/>
              </a:ext>
            </a:extLst>
          </p:cNvPr>
          <p:cNvSpPr/>
          <p:nvPr/>
        </p:nvSpPr>
        <p:spPr>
          <a:xfrm>
            <a:off x="964888" y="1379768"/>
            <a:ext cx="1290126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縣市別 ▼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DE8564-81B0-4673-B202-2464984F98A7}"/>
              </a:ext>
            </a:extLst>
          </p:cNvPr>
          <p:cNvSpPr/>
          <p:nvPr/>
        </p:nvSpPr>
        <p:spPr>
          <a:xfrm>
            <a:off x="2489142" y="1379768"/>
            <a:ext cx="1290126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行政區 ▼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06E106-1066-49E8-BCF3-29190DC54E63}"/>
              </a:ext>
            </a:extLst>
          </p:cNvPr>
          <p:cNvSpPr txBox="1"/>
          <p:nvPr/>
        </p:nvSpPr>
        <p:spPr>
          <a:xfrm>
            <a:off x="3229202" y="221869"/>
            <a:ext cx="607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各鄉里教育程度資料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6BF4C8-1E12-40B6-9DAE-A34A2EFB1987}"/>
              </a:ext>
            </a:extLst>
          </p:cNvPr>
          <p:cNvSpPr txBox="1"/>
          <p:nvPr/>
        </p:nvSpPr>
        <p:spPr>
          <a:xfrm>
            <a:off x="3229202" y="2022296"/>
            <a:ext cx="535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全國教育程度金字塔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450E15E-6A1E-4AB0-8E51-4A422C01EBC5}"/>
              </a:ext>
            </a:extLst>
          </p:cNvPr>
          <p:cNvSpPr txBox="1"/>
          <p:nvPr/>
        </p:nvSpPr>
        <p:spPr>
          <a:xfrm>
            <a:off x="9305365" y="969311"/>
            <a:ext cx="28618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各村里教育程度資料 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政府開放資料平台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統計年度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b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原始資料中之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博畢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博肄合併為「博士」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碩畢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碩肄合併為「碩士」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大畢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大肄合併為「學士」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二畢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二肄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後二畢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後二肄合併為「專科」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高畢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高肄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職畢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職肄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前三畢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前三肄合併為「高中」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國畢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國肄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初畢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初肄合併為「國中」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小畢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小肄合併為「國小」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自修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不識合併為「其他」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4E48F2C-611C-48F2-AD21-62380886C1B6}"/>
              </a:ext>
            </a:extLst>
          </p:cNvPr>
          <p:cNvSpPr txBox="1"/>
          <p:nvPr/>
        </p:nvSpPr>
        <p:spPr>
          <a:xfrm>
            <a:off x="-6626906" y="12038382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教育程度比較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E49912DD-4300-4A89-BB68-3FC79A31E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887850" y="11084209"/>
            <a:ext cx="2294827" cy="2294827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35E7A44A-5202-4E81-8C05-31A164C58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754" t="6374" r="24754" b="3863"/>
          <a:stretch/>
        </p:blipFill>
        <p:spPr>
          <a:xfrm>
            <a:off x="3648400" y="11084209"/>
            <a:ext cx="2294827" cy="2294827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A0DF30E6-7F81-4EF5-962D-423EC90B6389}"/>
              </a:ext>
            </a:extLst>
          </p:cNvPr>
          <p:cNvSpPr txBox="1"/>
          <p:nvPr/>
        </p:nvSpPr>
        <p:spPr>
          <a:xfrm>
            <a:off x="737961" y="10220922"/>
            <a:ext cx="535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全國性別之教育程度組成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91B21DB-CF00-46E9-882A-883292575145}"/>
              </a:ext>
            </a:extLst>
          </p:cNvPr>
          <p:cNvSpPr txBox="1"/>
          <p:nvPr/>
        </p:nvSpPr>
        <p:spPr>
          <a:xfrm>
            <a:off x="6829286" y="10220922"/>
            <a:ext cx="471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全國性別教育程度比較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BEC7A280-1688-4C65-A52E-3BA40F4617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28"/>
          <a:stretch/>
        </p:blipFill>
        <p:spPr>
          <a:xfrm>
            <a:off x="5296550" y="7322734"/>
            <a:ext cx="6610969" cy="249419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93711EE6-75BB-40FC-AA60-C41877F17633}"/>
              </a:ext>
            </a:extLst>
          </p:cNvPr>
          <p:cNvSpPr txBox="1"/>
          <p:nvPr/>
        </p:nvSpPr>
        <p:spPr>
          <a:xfrm>
            <a:off x="5923014" y="6539778"/>
            <a:ext cx="535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全國縣市教育程度比較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C352D1D-ED03-47A1-89BC-3C940E93B0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60" t="7668" r="25160" b="4012"/>
          <a:stretch/>
        </p:blipFill>
        <p:spPr>
          <a:xfrm>
            <a:off x="-6437866" y="13365911"/>
            <a:ext cx="4517999" cy="4517999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97903B68-000B-4A29-A670-269C4CAA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1565000" y="7286279"/>
            <a:ext cx="2224526" cy="2224526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D7252768-3880-43C2-B26D-D5C5BCCE1B98}"/>
              </a:ext>
            </a:extLst>
          </p:cNvPr>
          <p:cNvSpPr txBox="1"/>
          <p:nvPr/>
        </p:nvSpPr>
        <p:spPr>
          <a:xfrm>
            <a:off x="454756" y="6539778"/>
            <a:ext cx="535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全國教育程度組成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043EF09-49EA-45DC-891B-B1458EAA7D0A}"/>
              </a:ext>
            </a:extLst>
          </p:cNvPr>
          <p:cNvSpPr txBox="1"/>
          <p:nvPr/>
        </p:nvSpPr>
        <p:spPr>
          <a:xfrm>
            <a:off x="1871271" y="8136932"/>
            <a:ext cx="162110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圓餅圖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7274D20-56A4-4657-9C30-28774CC0EC71}"/>
              </a:ext>
            </a:extLst>
          </p:cNvPr>
          <p:cNvSpPr txBox="1"/>
          <p:nvPr/>
        </p:nvSpPr>
        <p:spPr>
          <a:xfrm>
            <a:off x="7791480" y="8136932"/>
            <a:ext cx="162110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直條圖</a:t>
            </a:r>
          </a:p>
        </p:txBody>
      </p:sp>
    </p:spTree>
    <p:extLst>
      <p:ext uri="{BB962C8B-B14F-4D97-AF65-F5344CB8AC3E}">
        <p14:creationId xmlns:p14="http://schemas.microsoft.com/office/powerpoint/2010/main" val="194293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23E27ED-484F-43B2-B885-F8D40F566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7357126" y="3855014"/>
            <a:ext cx="1579642" cy="15796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406BB48-DDD0-4F8B-A82D-052A53C8A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754" t="6374" r="24754" b="3863"/>
          <a:stretch/>
        </p:blipFill>
        <p:spPr>
          <a:xfrm>
            <a:off x="9477734" y="3855014"/>
            <a:ext cx="1579642" cy="15796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50F069-88F0-4947-A351-150B5503B9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905"/>
          <a:stretch/>
        </p:blipFill>
        <p:spPr>
          <a:xfrm>
            <a:off x="1232368" y="3612432"/>
            <a:ext cx="5307125" cy="19731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D00CA7-1F38-4619-893B-D86DAAC63D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28"/>
          <a:stretch/>
        </p:blipFill>
        <p:spPr>
          <a:xfrm>
            <a:off x="2527307" y="7380444"/>
            <a:ext cx="7512017" cy="28341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FFC3D0F-6F40-42AA-92C5-A2991FE054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4200771" y="10710733"/>
            <a:ext cx="1328239" cy="13282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9A14A76-A3B2-44DA-A7EB-09CA278924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5903797" y="10710733"/>
            <a:ext cx="1328239" cy="132823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20F5CED-4745-4468-91AB-2156392D1D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7613995" y="10710733"/>
            <a:ext cx="1328239" cy="13282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A36CB7-8949-49E8-BB50-567323FD8A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9324192" y="10710733"/>
            <a:ext cx="1328239" cy="13282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F83AF0B-9143-4B78-8A76-F1B9EAAB6C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2497745" y="10710733"/>
            <a:ext cx="1328239" cy="132823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BD1E2AF-6BAF-493F-AB4A-E56CEEAE9360}"/>
              </a:ext>
            </a:extLst>
          </p:cNvPr>
          <p:cNvSpPr txBox="1"/>
          <p:nvPr/>
        </p:nvSpPr>
        <p:spPr>
          <a:xfrm>
            <a:off x="3229202" y="221869"/>
            <a:ext cx="607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各鄉里教育程度資料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B2F4FE1-FFA7-42AE-A13C-CBADA7BE950A}"/>
              </a:ext>
            </a:extLst>
          </p:cNvPr>
          <p:cNvSpPr txBox="1"/>
          <p:nvPr/>
        </p:nvSpPr>
        <p:spPr>
          <a:xfrm>
            <a:off x="2789586" y="2491879"/>
            <a:ext cx="698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台北市大安區 各性別之教育程度組成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04B0E63-DD2C-4238-8C68-EBB28D371B2B}"/>
              </a:ext>
            </a:extLst>
          </p:cNvPr>
          <p:cNvSpPr txBox="1"/>
          <p:nvPr/>
        </p:nvSpPr>
        <p:spPr>
          <a:xfrm>
            <a:off x="2789586" y="6299518"/>
            <a:ext cx="698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台北市大安區 各教育程度之性別組成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32D1EC-0EEB-4A1B-8D80-15D3EB5309C7}"/>
              </a:ext>
            </a:extLst>
          </p:cNvPr>
          <p:cNvSpPr/>
          <p:nvPr/>
        </p:nvSpPr>
        <p:spPr>
          <a:xfrm>
            <a:off x="964888" y="1379768"/>
            <a:ext cx="1290126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D7567B-08F3-4DD4-BE17-104C567D8414}"/>
              </a:ext>
            </a:extLst>
          </p:cNvPr>
          <p:cNvSpPr/>
          <p:nvPr/>
        </p:nvSpPr>
        <p:spPr>
          <a:xfrm>
            <a:off x="2489142" y="1379768"/>
            <a:ext cx="1290126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大安區</a:t>
            </a:r>
          </a:p>
        </p:txBody>
      </p:sp>
    </p:spTree>
    <p:extLst>
      <p:ext uri="{BB962C8B-B14F-4D97-AF65-F5344CB8AC3E}">
        <p14:creationId xmlns:p14="http://schemas.microsoft.com/office/powerpoint/2010/main" val="188182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205</Words>
  <Application>Microsoft Office PowerPoint</Application>
  <PresentationFormat>自訂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17</cp:revision>
  <dcterms:created xsi:type="dcterms:W3CDTF">2022-03-07T06:54:05Z</dcterms:created>
  <dcterms:modified xsi:type="dcterms:W3CDTF">2022-03-07T09:35:04Z</dcterms:modified>
</cp:coreProperties>
</file>