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94" r:id="rId2"/>
    <p:sldId id="295" r:id="rId3"/>
    <p:sldId id="336" r:id="rId4"/>
    <p:sldId id="343" r:id="rId5"/>
    <p:sldId id="346" r:id="rId6"/>
    <p:sldId id="344" r:id="rId7"/>
    <p:sldId id="345" r:id="rId8"/>
    <p:sldId id="347" r:id="rId9"/>
    <p:sldId id="348" r:id="rId10"/>
    <p:sldId id="349" r:id="rId11"/>
    <p:sldId id="350" r:id="rId12"/>
    <p:sldId id="351" r:id="rId13"/>
    <p:sldId id="352" r:id="rId14"/>
    <p:sldId id="353" r:id="rId15"/>
    <p:sldId id="354" r:id="rId16"/>
    <p:sldId id="355" r:id="rId17"/>
    <p:sldId id="356" r:id="rId18"/>
    <p:sldId id="357" r:id="rId19"/>
    <p:sldId id="358" r:id="rId20"/>
    <p:sldId id="359" r:id="rId21"/>
    <p:sldId id="360" r:id="rId22"/>
    <p:sldId id="361" r:id="rId23"/>
    <p:sldId id="362" r:id="rId24"/>
    <p:sldId id="363" r:id="rId25"/>
    <p:sldId id="364" r:id="rId26"/>
    <p:sldId id="365" r:id="rId27"/>
    <p:sldId id="367" r:id="rId28"/>
    <p:sldId id="366" r:id="rId29"/>
    <p:sldId id="370" r:id="rId30"/>
    <p:sldId id="368" r:id="rId31"/>
    <p:sldId id="369" r:id="rId32"/>
    <p:sldId id="371" r:id="rId33"/>
    <p:sldId id="372" r:id="rId34"/>
    <p:sldId id="373" r:id="rId35"/>
    <p:sldId id="374" r:id="rId36"/>
    <p:sldId id="376" r:id="rId37"/>
    <p:sldId id="377" r:id="rId38"/>
    <p:sldId id="375" r:id="rId3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17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68274"/>
    <a:srgbClr val="46566C"/>
    <a:srgbClr val="28A6D9"/>
    <a:srgbClr val="77D3C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2EC5DA-6DCC-4ED9-9E5C-44F67043F4A9}" v="380" dt="2021-01-21T06:49:42.76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07" autoAdjust="0"/>
    <p:restoredTop sz="61806" autoAdjust="0"/>
  </p:normalViewPr>
  <p:slideViewPr>
    <p:cSldViewPr snapToGrid="0" showGuides="1">
      <p:cViewPr varScale="1">
        <p:scale>
          <a:sx n="43" d="100"/>
          <a:sy n="43" d="100"/>
        </p:scale>
        <p:origin x="1612" y="44"/>
      </p:cViewPr>
      <p:guideLst>
        <p:guide pos="3817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6/11/relationships/changesInfo" Target="changesInfos/changesInfo1.xml"/><Relationship Id="rId20" Type="http://schemas.openxmlformats.org/officeDocument/2006/relationships/slide" Target="slides/slide19.xml"/><Relationship Id="rId41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wang EuiRin" userId="ad88bd7883cf4962" providerId="LiveId" clId="{0E2EC5DA-6DCC-4ED9-9E5C-44F67043F4A9}"/>
    <pc:docChg chg="undo custSel addSld delSld modSld sldOrd">
      <pc:chgData name="Hwang EuiRin" userId="ad88bd7883cf4962" providerId="LiveId" clId="{0E2EC5DA-6DCC-4ED9-9E5C-44F67043F4A9}" dt="2021-01-21T06:51:42.427" v="3469" actId="1076"/>
      <pc:docMkLst>
        <pc:docMk/>
      </pc:docMkLst>
      <pc:sldChg chg="modSp">
        <pc:chgData name="Hwang EuiRin" userId="ad88bd7883cf4962" providerId="LiveId" clId="{0E2EC5DA-6DCC-4ED9-9E5C-44F67043F4A9}" dt="2021-01-21T06:11:24.024" v="2677"/>
        <pc:sldMkLst>
          <pc:docMk/>
          <pc:sldMk cId="1557946210" sldId="294"/>
        </pc:sldMkLst>
        <pc:spChg chg="mod">
          <ac:chgData name="Hwang EuiRin" userId="ad88bd7883cf4962" providerId="LiveId" clId="{0E2EC5DA-6DCC-4ED9-9E5C-44F67043F4A9}" dt="2021-01-21T06:11:24.024" v="2677"/>
          <ac:spMkLst>
            <pc:docMk/>
            <pc:sldMk cId="1557946210" sldId="294"/>
            <ac:spMk id="2" creationId="{C648845C-9E07-438A-9087-5ED1BA848BB6}"/>
          </ac:spMkLst>
        </pc:spChg>
        <pc:spChg chg="mod">
          <ac:chgData name="Hwang EuiRin" userId="ad88bd7883cf4962" providerId="LiveId" clId="{0E2EC5DA-6DCC-4ED9-9E5C-44F67043F4A9}" dt="2021-01-20T06:33:41.832" v="0" actId="20577"/>
          <ac:spMkLst>
            <pc:docMk/>
            <pc:sldMk cId="1557946210" sldId="294"/>
            <ac:spMk id="21" creationId="{00000000-0000-0000-0000-000000000000}"/>
          </ac:spMkLst>
        </pc:spChg>
      </pc:sldChg>
      <pc:sldChg chg="addSp delSp modSp">
        <pc:chgData name="Hwang EuiRin" userId="ad88bd7883cf4962" providerId="LiveId" clId="{0E2EC5DA-6DCC-4ED9-9E5C-44F67043F4A9}" dt="2021-01-21T06:13:23.558" v="2880" actId="207"/>
        <pc:sldMkLst>
          <pc:docMk/>
          <pc:sldMk cId="4186278900" sldId="295"/>
        </pc:sldMkLst>
        <pc:spChg chg="add del mod">
          <ac:chgData name="Hwang EuiRin" userId="ad88bd7883cf4962" providerId="LiveId" clId="{0E2EC5DA-6DCC-4ED9-9E5C-44F67043F4A9}" dt="2021-01-21T06:13:23.558" v="2880" actId="207"/>
          <ac:spMkLst>
            <pc:docMk/>
            <pc:sldMk cId="4186278900" sldId="295"/>
            <ac:spMk id="7" creationId="{00000000-0000-0000-0000-000000000000}"/>
          </ac:spMkLst>
        </pc:spChg>
        <pc:spChg chg="add del mod">
          <ac:chgData name="Hwang EuiRin" userId="ad88bd7883cf4962" providerId="LiveId" clId="{0E2EC5DA-6DCC-4ED9-9E5C-44F67043F4A9}" dt="2021-01-21T06:09:18.047" v="2476" actId="478"/>
          <ac:spMkLst>
            <pc:docMk/>
            <pc:sldMk cId="4186278900" sldId="295"/>
            <ac:spMk id="11" creationId="{CB52A165-42B9-48EA-83A4-30C6ADBDC432}"/>
          </ac:spMkLst>
        </pc:spChg>
        <pc:spChg chg="add del mod">
          <ac:chgData name="Hwang EuiRin" userId="ad88bd7883cf4962" providerId="LiveId" clId="{0E2EC5DA-6DCC-4ED9-9E5C-44F67043F4A9}" dt="2021-01-21T06:09:19.301" v="2477" actId="478"/>
          <ac:spMkLst>
            <pc:docMk/>
            <pc:sldMk cId="4186278900" sldId="295"/>
            <ac:spMk id="12" creationId="{86BAD1C4-8973-475C-8091-83520312339C}"/>
          </ac:spMkLst>
        </pc:spChg>
        <pc:spChg chg="add del mod">
          <ac:chgData name="Hwang EuiRin" userId="ad88bd7883cf4962" providerId="LiveId" clId="{0E2EC5DA-6DCC-4ED9-9E5C-44F67043F4A9}" dt="2021-01-21T06:09:20.571" v="2478" actId="478"/>
          <ac:spMkLst>
            <pc:docMk/>
            <pc:sldMk cId="4186278900" sldId="295"/>
            <ac:spMk id="13" creationId="{3AB38439-8576-48C3-93F7-4829D6B28FC5}"/>
          </ac:spMkLst>
        </pc:spChg>
        <pc:spChg chg="add del mod">
          <ac:chgData name="Hwang EuiRin" userId="ad88bd7883cf4962" providerId="LiveId" clId="{0E2EC5DA-6DCC-4ED9-9E5C-44F67043F4A9}" dt="2021-01-21T06:09:21.760" v="2479" actId="478"/>
          <ac:spMkLst>
            <pc:docMk/>
            <pc:sldMk cId="4186278900" sldId="295"/>
            <ac:spMk id="14" creationId="{461DFDB3-008C-466F-9286-227F25CFA1CD}"/>
          </ac:spMkLst>
        </pc:spChg>
        <pc:spChg chg="add del mod">
          <ac:chgData name="Hwang EuiRin" userId="ad88bd7883cf4962" providerId="LiveId" clId="{0E2EC5DA-6DCC-4ED9-9E5C-44F67043F4A9}" dt="2021-01-21T06:09:22.804" v="2480" actId="478"/>
          <ac:spMkLst>
            <pc:docMk/>
            <pc:sldMk cId="4186278900" sldId="295"/>
            <ac:spMk id="15" creationId="{0521A2A0-346C-465B-B3DF-7D01B5B92288}"/>
          </ac:spMkLst>
        </pc:spChg>
        <pc:spChg chg="add del mod">
          <ac:chgData name="Hwang EuiRin" userId="ad88bd7883cf4962" providerId="LiveId" clId="{0E2EC5DA-6DCC-4ED9-9E5C-44F67043F4A9}" dt="2021-01-21T06:09:23.857" v="2481" actId="478"/>
          <ac:spMkLst>
            <pc:docMk/>
            <pc:sldMk cId="4186278900" sldId="295"/>
            <ac:spMk id="16" creationId="{9BA3439C-F99B-4688-B51E-F39B865516BF}"/>
          </ac:spMkLst>
        </pc:spChg>
        <pc:spChg chg="add del mod">
          <ac:chgData name="Hwang EuiRin" userId="ad88bd7883cf4962" providerId="LiveId" clId="{0E2EC5DA-6DCC-4ED9-9E5C-44F67043F4A9}" dt="2021-01-21T06:09:24.911" v="2482" actId="478"/>
          <ac:spMkLst>
            <pc:docMk/>
            <pc:sldMk cId="4186278900" sldId="295"/>
            <ac:spMk id="17" creationId="{62067D8A-7A73-47DC-A850-8CF354C0F560}"/>
          </ac:spMkLst>
        </pc:spChg>
        <pc:spChg chg="del">
          <ac:chgData name="Hwang EuiRin" userId="ad88bd7883cf4962" providerId="LiveId" clId="{0E2EC5DA-6DCC-4ED9-9E5C-44F67043F4A9}" dt="2021-01-21T03:26:53.896" v="319" actId="478"/>
          <ac:spMkLst>
            <pc:docMk/>
            <pc:sldMk cId="4186278900" sldId="295"/>
            <ac:spMk id="18" creationId="{00000000-0000-0000-0000-000000000000}"/>
          </ac:spMkLst>
        </pc:spChg>
        <pc:spChg chg="add del mod">
          <ac:chgData name="Hwang EuiRin" userId="ad88bd7883cf4962" providerId="LiveId" clId="{0E2EC5DA-6DCC-4ED9-9E5C-44F67043F4A9}" dt="2021-01-21T06:09:07.385" v="2468" actId="478"/>
          <ac:spMkLst>
            <pc:docMk/>
            <pc:sldMk cId="4186278900" sldId="295"/>
            <ac:spMk id="19" creationId="{F8632702-3A9B-40D7-A844-FFD0811F7501}"/>
          </ac:spMkLst>
        </pc:spChg>
        <pc:spChg chg="add del mod">
          <ac:chgData name="Hwang EuiRin" userId="ad88bd7883cf4962" providerId="LiveId" clId="{0E2EC5DA-6DCC-4ED9-9E5C-44F67043F4A9}" dt="2021-01-21T06:09:05.962" v="2467" actId="478"/>
          <ac:spMkLst>
            <pc:docMk/>
            <pc:sldMk cId="4186278900" sldId="295"/>
            <ac:spMk id="20" creationId="{A6291361-7C0A-4811-95D9-0DF58E3404CB}"/>
          </ac:spMkLst>
        </pc:spChg>
        <pc:spChg chg="del mod">
          <ac:chgData name="Hwang EuiRin" userId="ad88bd7883cf4962" providerId="LiveId" clId="{0E2EC5DA-6DCC-4ED9-9E5C-44F67043F4A9}" dt="2021-01-21T03:25:38.658" v="104" actId="478"/>
          <ac:spMkLst>
            <pc:docMk/>
            <pc:sldMk cId="4186278900" sldId="295"/>
            <ac:spMk id="21" creationId="{00000000-0000-0000-0000-000000000000}"/>
          </ac:spMkLst>
        </pc:spChg>
        <pc:spChg chg="del mod">
          <ac:chgData name="Hwang EuiRin" userId="ad88bd7883cf4962" providerId="LiveId" clId="{0E2EC5DA-6DCC-4ED9-9E5C-44F67043F4A9}" dt="2021-01-21T06:09:08.820" v="2470" actId="478"/>
          <ac:spMkLst>
            <pc:docMk/>
            <pc:sldMk cId="4186278900" sldId="295"/>
            <ac:spMk id="28" creationId="{3ECE2DD9-2003-4379-934D-1A32015701C2}"/>
          </ac:spMkLst>
        </pc:spChg>
        <pc:spChg chg="del mod">
          <ac:chgData name="Hwang EuiRin" userId="ad88bd7883cf4962" providerId="LiveId" clId="{0E2EC5DA-6DCC-4ED9-9E5C-44F67043F4A9}" dt="2021-01-21T06:09:09.972" v="2471" actId="478"/>
          <ac:spMkLst>
            <pc:docMk/>
            <pc:sldMk cId="4186278900" sldId="295"/>
            <ac:spMk id="31" creationId="{461B92FA-BEE2-47E4-B670-77CC3705C092}"/>
          </ac:spMkLst>
        </pc:spChg>
        <pc:spChg chg="del mod">
          <ac:chgData name="Hwang EuiRin" userId="ad88bd7883cf4962" providerId="LiveId" clId="{0E2EC5DA-6DCC-4ED9-9E5C-44F67043F4A9}" dt="2021-01-21T03:24:36.604" v="99" actId="478"/>
          <ac:spMkLst>
            <pc:docMk/>
            <pc:sldMk cId="4186278900" sldId="295"/>
            <ac:spMk id="33" creationId="{1CC364A8-D8EB-4040-A1B8-6C3567534C47}"/>
          </ac:spMkLst>
        </pc:spChg>
        <pc:spChg chg="del mod">
          <ac:chgData name="Hwang EuiRin" userId="ad88bd7883cf4962" providerId="LiveId" clId="{0E2EC5DA-6DCC-4ED9-9E5C-44F67043F4A9}" dt="2021-01-21T06:09:16.692" v="2475" actId="478"/>
          <ac:spMkLst>
            <pc:docMk/>
            <pc:sldMk cId="4186278900" sldId="295"/>
            <ac:spMk id="40" creationId="{00000000-0000-0000-0000-000000000000}"/>
          </ac:spMkLst>
        </pc:spChg>
        <pc:picChg chg="add del mod">
          <ac:chgData name="Hwang EuiRin" userId="ad88bd7883cf4962" providerId="LiveId" clId="{0E2EC5DA-6DCC-4ED9-9E5C-44F67043F4A9}" dt="2021-01-21T06:12:58.962" v="2874" actId="478"/>
          <ac:picMkLst>
            <pc:docMk/>
            <pc:sldMk cId="4186278900" sldId="295"/>
            <ac:picMk id="2" creationId="{1A04763F-B1B0-4933-858B-0D9B3CF083F1}"/>
          </ac:picMkLst>
        </pc:picChg>
      </pc:sldChg>
      <pc:sldChg chg="addSp delSp modSp">
        <pc:chgData name="Hwang EuiRin" userId="ad88bd7883cf4962" providerId="LiveId" clId="{0E2EC5DA-6DCC-4ED9-9E5C-44F67043F4A9}" dt="2021-01-21T06:17:47.968" v="2933" actId="255"/>
        <pc:sldMkLst>
          <pc:docMk/>
          <pc:sldMk cId="1772474249" sldId="325"/>
        </pc:sldMkLst>
        <pc:spChg chg="add del mod">
          <ac:chgData name="Hwang EuiRin" userId="ad88bd7883cf4962" providerId="LiveId" clId="{0E2EC5DA-6DCC-4ED9-9E5C-44F67043F4A9}" dt="2021-01-21T03:37:00.714" v="499" actId="478"/>
          <ac:spMkLst>
            <pc:docMk/>
            <pc:sldMk cId="1772474249" sldId="325"/>
            <ac:spMk id="3" creationId="{0CC692A2-BF4C-42FC-BF57-C6F729330DCF}"/>
          </ac:spMkLst>
        </pc:spChg>
        <pc:spChg chg="add del mod">
          <ac:chgData name="Hwang EuiRin" userId="ad88bd7883cf4962" providerId="LiveId" clId="{0E2EC5DA-6DCC-4ED9-9E5C-44F67043F4A9}" dt="2021-01-21T03:37:55.782" v="508"/>
          <ac:spMkLst>
            <pc:docMk/>
            <pc:sldMk cId="1772474249" sldId="325"/>
            <ac:spMk id="4" creationId="{BBA29DA6-3004-4A83-ADDE-30763D738DDF}"/>
          </ac:spMkLst>
        </pc:spChg>
        <pc:spChg chg="add mod">
          <ac:chgData name="Hwang EuiRin" userId="ad88bd7883cf4962" providerId="LiveId" clId="{0E2EC5DA-6DCC-4ED9-9E5C-44F67043F4A9}" dt="2021-01-21T06:17:37.989" v="2927" actId="255"/>
          <ac:spMkLst>
            <pc:docMk/>
            <pc:sldMk cId="1772474249" sldId="325"/>
            <ac:spMk id="6" creationId="{8D88453D-7205-466D-BFF8-5AD6A9680CC7}"/>
          </ac:spMkLst>
        </pc:spChg>
        <pc:spChg chg="add mod">
          <ac:chgData name="Hwang EuiRin" userId="ad88bd7883cf4962" providerId="LiveId" clId="{0E2EC5DA-6DCC-4ED9-9E5C-44F67043F4A9}" dt="2021-01-21T06:17:44.783" v="2932" actId="255"/>
          <ac:spMkLst>
            <pc:docMk/>
            <pc:sldMk cId="1772474249" sldId="325"/>
            <ac:spMk id="13" creationId="{4CBC9EBF-FDE5-4DEC-A843-EA093DD409D5}"/>
          </ac:spMkLst>
        </pc:spChg>
        <pc:spChg chg="add mod">
          <ac:chgData name="Hwang EuiRin" userId="ad88bd7883cf4962" providerId="LiveId" clId="{0E2EC5DA-6DCC-4ED9-9E5C-44F67043F4A9}" dt="2021-01-21T06:17:47.968" v="2933" actId="255"/>
          <ac:spMkLst>
            <pc:docMk/>
            <pc:sldMk cId="1772474249" sldId="325"/>
            <ac:spMk id="17" creationId="{DF42FCA7-AC86-41DF-ADC4-8E030274AEB2}"/>
          </ac:spMkLst>
        </pc:spChg>
        <pc:spChg chg="mod">
          <ac:chgData name="Hwang EuiRin" userId="ad88bd7883cf4962" providerId="LiveId" clId="{0E2EC5DA-6DCC-4ED9-9E5C-44F67043F4A9}" dt="2021-01-21T03:29:47.391" v="377"/>
          <ac:spMkLst>
            <pc:docMk/>
            <pc:sldMk cId="1772474249" sldId="325"/>
            <ac:spMk id="18" creationId="{00000000-0000-0000-0000-000000000000}"/>
          </ac:spMkLst>
        </pc:spChg>
        <pc:spChg chg="del">
          <ac:chgData name="Hwang EuiRin" userId="ad88bd7883cf4962" providerId="LiveId" clId="{0E2EC5DA-6DCC-4ED9-9E5C-44F67043F4A9}" dt="2021-01-21T03:35:51.166" v="385" actId="478"/>
          <ac:spMkLst>
            <pc:docMk/>
            <pc:sldMk cId="1772474249" sldId="325"/>
            <ac:spMk id="24" creationId="{00000000-0000-0000-0000-000000000000}"/>
          </ac:spMkLst>
        </pc:spChg>
        <pc:picChg chg="add del mod modCrop">
          <ac:chgData name="Hwang EuiRin" userId="ad88bd7883cf4962" providerId="LiveId" clId="{0E2EC5DA-6DCC-4ED9-9E5C-44F67043F4A9}" dt="2021-01-21T03:43:40.772" v="680" actId="478"/>
          <ac:picMkLst>
            <pc:docMk/>
            <pc:sldMk cId="1772474249" sldId="325"/>
            <ac:picMk id="2" creationId="{D49D3218-822F-4A2E-9D54-64099AB6D6C7}"/>
          </ac:picMkLst>
        </pc:picChg>
        <pc:picChg chg="del">
          <ac:chgData name="Hwang EuiRin" userId="ad88bd7883cf4962" providerId="LiveId" clId="{0E2EC5DA-6DCC-4ED9-9E5C-44F67043F4A9}" dt="2021-01-21T03:41:26.713" v="549" actId="478"/>
          <ac:picMkLst>
            <pc:docMk/>
            <pc:sldMk cId="1772474249" sldId="325"/>
            <ac:picMk id="5" creationId="{3A1E4C8D-1BD4-4DE3-B899-33092BAA3DD0}"/>
          </ac:picMkLst>
        </pc:picChg>
        <pc:picChg chg="add del">
          <ac:chgData name="Hwang EuiRin" userId="ad88bd7883cf4962" providerId="LiveId" clId="{0E2EC5DA-6DCC-4ED9-9E5C-44F67043F4A9}" dt="2021-01-21T03:38:27.747" v="534" actId="478"/>
          <ac:picMkLst>
            <pc:docMk/>
            <pc:sldMk cId="1772474249" sldId="325"/>
            <ac:picMk id="7" creationId="{82E14ECF-BE26-4845-BD08-29FA175DA3CA}"/>
          </ac:picMkLst>
        </pc:picChg>
        <pc:picChg chg="add mod modCrop">
          <ac:chgData name="Hwang EuiRin" userId="ad88bd7883cf4962" providerId="LiveId" clId="{0E2EC5DA-6DCC-4ED9-9E5C-44F67043F4A9}" dt="2021-01-21T03:45:17.045" v="820" actId="1037"/>
          <ac:picMkLst>
            <pc:docMk/>
            <pc:sldMk cId="1772474249" sldId="325"/>
            <ac:picMk id="8" creationId="{D01EED8D-836A-454B-8E7D-A8CA2C17C46C}"/>
          </ac:picMkLst>
        </pc:picChg>
        <pc:picChg chg="add mod modCrop">
          <ac:chgData name="Hwang EuiRin" userId="ad88bd7883cf4962" providerId="LiveId" clId="{0E2EC5DA-6DCC-4ED9-9E5C-44F67043F4A9}" dt="2021-01-21T03:45:17.045" v="820" actId="1037"/>
          <ac:picMkLst>
            <pc:docMk/>
            <pc:sldMk cId="1772474249" sldId="325"/>
            <ac:picMk id="9" creationId="{01BBF028-8AF1-48FE-A707-B79A2CE64DE5}"/>
          </ac:picMkLst>
        </pc:picChg>
        <pc:picChg chg="add mod modCrop">
          <ac:chgData name="Hwang EuiRin" userId="ad88bd7883cf4962" providerId="LiveId" clId="{0E2EC5DA-6DCC-4ED9-9E5C-44F67043F4A9}" dt="2021-01-21T03:45:17.045" v="820" actId="1037"/>
          <ac:picMkLst>
            <pc:docMk/>
            <pc:sldMk cId="1772474249" sldId="325"/>
            <ac:picMk id="10" creationId="{9A440EE9-FE67-4BDE-8B89-44C633DF2125}"/>
          </ac:picMkLst>
        </pc:picChg>
        <pc:picChg chg="add mod modCrop">
          <ac:chgData name="Hwang EuiRin" userId="ad88bd7883cf4962" providerId="LiveId" clId="{0E2EC5DA-6DCC-4ED9-9E5C-44F67043F4A9}" dt="2021-01-21T03:45:25.052" v="824" actId="1076"/>
          <ac:picMkLst>
            <pc:docMk/>
            <pc:sldMk cId="1772474249" sldId="325"/>
            <ac:picMk id="11" creationId="{4CF0C58A-2AA0-4E1E-A46C-D46D587C2956}"/>
          </ac:picMkLst>
        </pc:picChg>
        <pc:picChg chg="add del mod">
          <ac:chgData name="Hwang EuiRin" userId="ad88bd7883cf4962" providerId="LiveId" clId="{0E2EC5DA-6DCC-4ED9-9E5C-44F67043F4A9}" dt="2021-01-21T03:42:14.888" v="570" actId="478"/>
          <ac:picMkLst>
            <pc:docMk/>
            <pc:sldMk cId="1772474249" sldId="325"/>
            <ac:picMk id="16" creationId="{9542D741-B461-477D-A466-5BD6D5661C92}"/>
          </ac:picMkLst>
        </pc:picChg>
      </pc:sldChg>
      <pc:sldChg chg="modSp ord">
        <pc:chgData name="Hwang EuiRin" userId="ad88bd7883cf4962" providerId="LiveId" clId="{0E2EC5DA-6DCC-4ED9-9E5C-44F67043F4A9}" dt="2021-01-21T06:10:27.830" v="2657"/>
        <pc:sldMkLst>
          <pc:docMk/>
          <pc:sldMk cId="925391323" sldId="336"/>
        </pc:sldMkLst>
        <pc:spChg chg="mod">
          <ac:chgData name="Hwang EuiRin" userId="ad88bd7883cf4962" providerId="LiveId" clId="{0E2EC5DA-6DCC-4ED9-9E5C-44F67043F4A9}" dt="2021-01-21T06:09:43.901" v="2500"/>
          <ac:spMkLst>
            <pc:docMk/>
            <pc:sldMk cId="925391323" sldId="336"/>
            <ac:spMk id="10" creationId="{D6EB497B-808D-4914-95DF-B9C4B6E4FBC2}"/>
          </ac:spMkLst>
        </pc:spChg>
      </pc:sldChg>
      <pc:sldChg chg="addSp delSp modSp add ord">
        <pc:chgData name="Hwang EuiRin" userId="ad88bd7883cf4962" providerId="LiveId" clId="{0E2EC5DA-6DCC-4ED9-9E5C-44F67043F4A9}" dt="2021-01-21T06:16:47.033" v="2926" actId="255"/>
        <pc:sldMkLst>
          <pc:docMk/>
          <pc:sldMk cId="2687658301" sldId="337"/>
        </pc:sldMkLst>
        <pc:spChg chg="add mod">
          <ac:chgData name="Hwang EuiRin" userId="ad88bd7883cf4962" providerId="LiveId" clId="{0E2EC5DA-6DCC-4ED9-9E5C-44F67043F4A9}" dt="2021-01-21T06:16:47.033" v="2926" actId="255"/>
          <ac:spMkLst>
            <pc:docMk/>
            <pc:sldMk cId="2687658301" sldId="337"/>
            <ac:spMk id="4" creationId="{FF412D3E-33BD-4007-8059-4D9ACE38DF09}"/>
          </ac:spMkLst>
        </pc:spChg>
        <pc:spChg chg="del">
          <ac:chgData name="Hwang EuiRin" userId="ad88bd7883cf4962" providerId="LiveId" clId="{0E2EC5DA-6DCC-4ED9-9E5C-44F67043F4A9}" dt="2021-01-21T03:42:23.408" v="572" actId="478"/>
          <ac:spMkLst>
            <pc:docMk/>
            <pc:sldMk cId="2687658301" sldId="337"/>
            <ac:spMk id="6" creationId="{8D88453D-7205-466D-BFF8-5AD6A9680CC7}"/>
          </ac:spMkLst>
        </pc:spChg>
        <pc:spChg chg="del">
          <ac:chgData name="Hwang EuiRin" userId="ad88bd7883cf4962" providerId="LiveId" clId="{0E2EC5DA-6DCC-4ED9-9E5C-44F67043F4A9}" dt="2021-01-21T03:42:26.081" v="576" actId="478"/>
          <ac:spMkLst>
            <pc:docMk/>
            <pc:sldMk cId="2687658301" sldId="337"/>
            <ac:spMk id="13" creationId="{4CBC9EBF-FDE5-4DEC-A843-EA093DD409D5}"/>
          </ac:spMkLst>
        </pc:spChg>
        <pc:graphicFrameChg chg="add del mod">
          <ac:chgData name="Hwang EuiRin" userId="ad88bd7883cf4962" providerId="LiveId" clId="{0E2EC5DA-6DCC-4ED9-9E5C-44F67043F4A9}" dt="2021-01-21T03:42:50.884" v="579" actId="478"/>
          <ac:graphicFrameMkLst>
            <pc:docMk/>
            <pc:sldMk cId="2687658301" sldId="337"/>
            <ac:graphicFrameMk id="3" creationId="{861C0AE0-31EE-44CE-8C0A-A67FFE64432D}"/>
          </ac:graphicFrameMkLst>
        </pc:graphicFrameChg>
        <pc:picChg chg="del">
          <ac:chgData name="Hwang EuiRin" userId="ad88bd7883cf4962" providerId="LiveId" clId="{0E2EC5DA-6DCC-4ED9-9E5C-44F67043F4A9}" dt="2021-01-21T03:42:24.426" v="573" actId="478"/>
          <ac:picMkLst>
            <pc:docMk/>
            <pc:sldMk cId="2687658301" sldId="337"/>
            <ac:picMk id="8" creationId="{D01EED8D-836A-454B-8E7D-A8CA2C17C46C}"/>
          </ac:picMkLst>
        </pc:picChg>
        <pc:picChg chg="del">
          <ac:chgData name="Hwang EuiRin" userId="ad88bd7883cf4962" providerId="LiveId" clId="{0E2EC5DA-6DCC-4ED9-9E5C-44F67043F4A9}" dt="2021-01-21T03:42:24.855" v="574" actId="478"/>
          <ac:picMkLst>
            <pc:docMk/>
            <pc:sldMk cId="2687658301" sldId="337"/>
            <ac:picMk id="9" creationId="{01BBF028-8AF1-48FE-A707-B79A2CE64DE5}"/>
          </ac:picMkLst>
        </pc:picChg>
        <pc:picChg chg="del">
          <ac:chgData name="Hwang EuiRin" userId="ad88bd7883cf4962" providerId="LiveId" clId="{0E2EC5DA-6DCC-4ED9-9E5C-44F67043F4A9}" dt="2021-01-21T03:42:25.452" v="575" actId="478"/>
          <ac:picMkLst>
            <pc:docMk/>
            <pc:sldMk cId="2687658301" sldId="337"/>
            <ac:picMk id="10" creationId="{9A440EE9-FE67-4BDE-8B89-44C633DF2125}"/>
          </ac:picMkLst>
        </pc:picChg>
      </pc:sldChg>
      <pc:sldChg chg="addSp delSp modSp add del ord">
        <pc:chgData name="Hwang EuiRin" userId="ad88bd7883cf4962" providerId="LiveId" clId="{0E2EC5DA-6DCC-4ED9-9E5C-44F67043F4A9}" dt="2021-01-21T04:08:09.513" v="1225" actId="2696"/>
        <pc:sldMkLst>
          <pc:docMk/>
          <pc:sldMk cId="2612313846" sldId="338"/>
        </pc:sldMkLst>
        <pc:spChg chg="del">
          <ac:chgData name="Hwang EuiRin" userId="ad88bd7883cf4962" providerId="LiveId" clId="{0E2EC5DA-6DCC-4ED9-9E5C-44F67043F4A9}" dt="2021-01-21T03:46:21.527" v="931" actId="478"/>
          <ac:spMkLst>
            <pc:docMk/>
            <pc:sldMk cId="2612313846" sldId="338"/>
            <ac:spMk id="4" creationId="{FF412D3E-33BD-4007-8059-4D9ACE38DF09}"/>
          </ac:spMkLst>
        </pc:spChg>
        <pc:spChg chg="add del mod">
          <ac:chgData name="Hwang EuiRin" userId="ad88bd7883cf4962" providerId="LiveId" clId="{0E2EC5DA-6DCC-4ED9-9E5C-44F67043F4A9}" dt="2021-01-21T03:50:57.723" v="1152" actId="478"/>
          <ac:spMkLst>
            <pc:docMk/>
            <pc:sldMk cId="2612313846" sldId="338"/>
            <ac:spMk id="5" creationId="{1F65F525-4988-4F7B-8FBB-ED6C7690746E}"/>
          </ac:spMkLst>
        </pc:spChg>
        <pc:spChg chg="add del mod">
          <ac:chgData name="Hwang EuiRin" userId="ad88bd7883cf4962" providerId="LiveId" clId="{0E2EC5DA-6DCC-4ED9-9E5C-44F67043F4A9}" dt="2021-01-21T03:50:41.930" v="1114" actId="478"/>
          <ac:spMkLst>
            <pc:docMk/>
            <pc:sldMk cId="2612313846" sldId="338"/>
            <ac:spMk id="6" creationId="{35F3C648-446B-4CA8-8FE0-7D9A9B4C21EB}"/>
          </ac:spMkLst>
        </pc:spChg>
        <pc:spChg chg="add del mod">
          <ac:chgData name="Hwang EuiRin" userId="ad88bd7883cf4962" providerId="LiveId" clId="{0E2EC5DA-6DCC-4ED9-9E5C-44F67043F4A9}" dt="2021-01-21T04:03:27.157" v="1183"/>
          <ac:spMkLst>
            <pc:docMk/>
            <pc:sldMk cId="2612313846" sldId="338"/>
            <ac:spMk id="10" creationId="{90F78F45-4BDF-4344-820E-E922EAECD314}"/>
          </ac:spMkLst>
        </pc:spChg>
        <pc:spChg chg="add del mod">
          <ac:chgData name="Hwang EuiRin" userId="ad88bd7883cf4962" providerId="LiveId" clId="{0E2EC5DA-6DCC-4ED9-9E5C-44F67043F4A9}" dt="2021-01-21T04:04:29.150" v="1192" actId="478"/>
          <ac:spMkLst>
            <pc:docMk/>
            <pc:sldMk cId="2612313846" sldId="338"/>
            <ac:spMk id="11" creationId="{B028BA80-D300-4DB5-A703-E2987E6696E4}"/>
          </ac:spMkLst>
        </pc:spChg>
        <pc:spChg chg="add del mod">
          <ac:chgData name="Hwang EuiRin" userId="ad88bd7883cf4962" providerId="LiveId" clId="{0E2EC5DA-6DCC-4ED9-9E5C-44F67043F4A9}" dt="2021-01-21T04:04:26.713" v="1191" actId="478"/>
          <ac:spMkLst>
            <pc:docMk/>
            <pc:sldMk cId="2612313846" sldId="338"/>
            <ac:spMk id="12" creationId="{3E220E36-8939-4F01-B7CE-B70C18B9DFF5}"/>
          </ac:spMkLst>
        </pc:spChg>
        <pc:spChg chg="add del mod">
          <ac:chgData name="Hwang EuiRin" userId="ad88bd7883cf4962" providerId="LiveId" clId="{0E2EC5DA-6DCC-4ED9-9E5C-44F67043F4A9}" dt="2021-01-21T04:05:21.432" v="1197" actId="478"/>
          <ac:spMkLst>
            <pc:docMk/>
            <pc:sldMk cId="2612313846" sldId="338"/>
            <ac:spMk id="13" creationId="{7814B00A-F920-4A72-8936-6AD9BF1979C9}"/>
          </ac:spMkLst>
        </pc:spChg>
        <pc:spChg chg="add del mod">
          <ac:chgData name="Hwang EuiRin" userId="ad88bd7883cf4962" providerId="LiveId" clId="{0E2EC5DA-6DCC-4ED9-9E5C-44F67043F4A9}" dt="2021-01-21T04:05:23.835" v="1198" actId="478"/>
          <ac:spMkLst>
            <pc:docMk/>
            <pc:sldMk cId="2612313846" sldId="338"/>
            <ac:spMk id="14" creationId="{3A8DF96F-0DA7-4372-BDC3-93E4F6A10125}"/>
          </ac:spMkLst>
        </pc:spChg>
        <pc:spChg chg="add del">
          <ac:chgData name="Hwang EuiRin" userId="ad88bd7883cf4962" providerId="LiveId" clId="{0E2EC5DA-6DCC-4ED9-9E5C-44F67043F4A9}" dt="2021-01-21T04:05:48.892" v="1202" actId="478"/>
          <ac:spMkLst>
            <pc:docMk/>
            <pc:sldMk cId="2612313846" sldId="338"/>
            <ac:spMk id="16" creationId="{1F2A5639-5660-463D-A9E8-5099126D63A6}"/>
          </ac:spMkLst>
        </pc:spChg>
        <pc:spChg chg="add">
          <ac:chgData name="Hwang EuiRin" userId="ad88bd7883cf4962" providerId="LiveId" clId="{0E2EC5DA-6DCC-4ED9-9E5C-44F67043F4A9}" dt="2021-01-21T04:06:12.295" v="1204"/>
          <ac:spMkLst>
            <pc:docMk/>
            <pc:sldMk cId="2612313846" sldId="338"/>
            <ac:spMk id="17" creationId="{AC4BC6A2-C86D-44F4-A52C-2F212E421844}"/>
          </ac:spMkLst>
        </pc:spChg>
        <pc:spChg chg="mod">
          <ac:chgData name="Hwang EuiRin" userId="ad88bd7883cf4962" providerId="LiveId" clId="{0E2EC5DA-6DCC-4ED9-9E5C-44F67043F4A9}" dt="2021-01-21T04:07:48.272" v="1218" actId="20577"/>
          <ac:spMkLst>
            <pc:docMk/>
            <pc:sldMk cId="2612313846" sldId="338"/>
            <ac:spMk id="18" creationId="{00000000-0000-0000-0000-000000000000}"/>
          </ac:spMkLst>
        </pc:spChg>
        <pc:spChg chg="add">
          <ac:chgData name="Hwang EuiRin" userId="ad88bd7883cf4962" providerId="LiveId" clId="{0E2EC5DA-6DCC-4ED9-9E5C-44F67043F4A9}" dt="2021-01-21T04:06:33.843" v="1206"/>
          <ac:spMkLst>
            <pc:docMk/>
            <pc:sldMk cId="2612313846" sldId="338"/>
            <ac:spMk id="19" creationId="{2FACD397-1065-422D-9A2F-592FE557A0C2}"/>
          </ac:spMkLst>
        </pc:spChg>
        <pc:spChg chg="add del mod">
          <ac:chgData name="Hwang EuiRin" userId="ad88bd7883cf4962" providerId="LiveId" clId="{0E2EC5DA-6DCC-4ED9-9E5C-44F67043F4A9}" dt="2021-01-21T04:06:57.539" v="1210" actId="478"/>
          <ac:spMkLst>
            <pc:docMk/>
            <pc:sldMk cId="2612313846" sldId="338"/>
            <ac:spMk id="20" creationId="{4CCC7B7E-2898-400A-ABD4-FEC455771681}"/>
          </ac:spMkLst>
        </pc:spChg>
        <pc:spChg chg="add del mod">
          <ac:chgData name="Hwang EuiRin" userId="ad88bd7883cf4962" providerId="LiveId" clId="{0E2EC5DA-6DCC-4ED9-9E5C-44F67043F4A9}" dt="2021-01-21T04:07:18.034" v="1213" actId="478"/>
          <ac:spMkLst>
            <pc:docMk/>
            <pc:sldMk cId="2612313846" sldId="338"/>
            <ac:spMk id="21" creationId="{8887355C-C2DE-498B-9DCE-81C4C3380C83}"/>
          </ac:spMkLst>
        </pc:spChg>
        <pc:picChg chg="del">
          <ac:chgData name="Hwang EuiRin" userId="ad88bd7883cf4962" providerId="LiveId" clId="{0E2EC5DA-6DCC-4ED9-9E5C-44F67043F4A9}" dt="2021-01-21T03:46:19.362" v="930" actId="478"/>
          <ac:picMkLst>
            <pc:docMk/>
            <pc:sldMk cId="2612313846" sldId="338"/>
            <ac:picMk id="2" creationId="{D49D3218-822F-4A2E-9D54-64099AB6D6C7}"/>
          </ac:picMkLst>
        </pc:picChg>
        <pc:picChg chg="add del mod modCrop">
          <ac:chgData name="Hwang EuiRin" userId="ad88bd7883cf4962" providerId="LiveId" clId="{0E2EC5DA-6DCC-4ED9-9E5C-44F67043F4A9}" dt="2021-01-21T03:49:17.353" v="958" actId="478"/>
          <ac:picMkLst>
            <pc:docMk/>
            <pc:sldMk cId="2612313846" sldId="338"/>
            <ac:picMk id="3" creationId="{EB92DF2D-05BE-4693-BA8A-F5A9A070AECF}"/>
          </ac:picMkLst>
        </pc:picChg>
        <pc:picChg chg="add del mod modCrop">
          <ac:chgData name="Hwang EuiRin" userId="ad88bd7883cf4962" providerId="LiveId" clId="{0E2EC5DA-6DCC-4ED9-9E5C-44F67043F4A9}" dt="2021-01-21T03:52:16.343" v="1164" actId="478"/>
          <ac:picMkLst>
            <pc:docMk/>
            <pc:sldMk cId="2612313846" sldId="338"/>
            <ac:picMk id="7" creationId="{C6C7DBDA-078D-4818-AC06-ACB6235B7F27}"/>
          </ac:picMkLst>
        </pc:picChg>
        <pc:picChg chg="add del mod modCrop">
          <ac:chgData name="Hwang EuiRin" userId="ad88bd7883cf4962" providerId="LiveId" clId="{0E2EC5DA-6DCC-4ED9-9E5C-44F67043F4A9}" dt="2021-01-21T03:52:03.655" v="1163" actId="478"/>
          <ac:picMkLst>
            <pc:docMk/>
            <pc:sldMk cId="2612313846" sldId="338"/>
            <ac:picMk id="8" creationId="{B8D320C1-545F-4425-9394-7F369FE72111}"/>
          </ac:picMkLst>
        </pc:picChg>
        <pc:picChg chg="add mod modCrop">
          <ac:chgData name="Hwang EuiRin" userId="ad88bd7883cf4962" providerId="LiveId" clId="{0E2EC5DA-6DCC-4ED9-9E5C-44F67043F4A9}" dt="2021-01-21T04:03:26.672" v="1182" actId="1076"/>
          <ac:picMkLst>
            <pc:docMk/>
            <pc:sldMk cId="2612313846" sldId="338"/>
            <ac:picMk id="9" creationId="{29CBF7A6-0732-4BEE-920F-AB201E1A06DC}"/>
          </ac:picMkLst>
        </pc:picChg>
        <pc:picChg chg="add del mod">
          <ac:chgData name="Hwang EuiRin" userId="ad88bd7883cf4962" providerId="LiveId" clId="{0E2EC5DA-6DCC-4ED9-9E5C-44F67043F4A9}" dt="2021-01-21T03:50:56.590" v="1151" actId="478"/>
          <ac:picMkLst>
            <pc:docMk/>
            <pc:sldMk cId="2612313846" sldId="338"/>
            <ac:picMk id="1026" creationId="{6587F140-95B3-4D85-BB40-1EC7650B8BF2}"/>
          </ac:picMkLst>
        </pc:picChg>
        <pc:picChg chg="add del mod">
          <ac:chgData name="Hwang EuiRin" userId="ad88bd7883cf4962" providerId="LiveId" clId="{0E2EC5DA-6DCC-4ED9-9E5C-44F67043F4A9}" dt="2021-01-21T03:50:56.199" v="1150" actId="478"/>
          <ac:picMkLst>
            <pc:docMk/>
            <pc:sldMk cId="2612313846" sldId="338"/>
            <ac:picMk id="1028" creationId="{CC67533C-6D69-40AD-9A36-A800A1C37934}"/>
          </ac:picMkLst>
        </pc:picChg>
        <pc:picChg chg="add del mod">
          <ac:chgData name="Hwang EuiRin" userId="ad88bd7883cf4962" providerId="LiveId" clId="{0E2EC5DA-6DCC-4ED9-9E5C-44F67043F4A9}" dt="2021-01-21T04:03:27.157" v="1183"/>
          <ac:picMkLst>
            <pc:docMk/>
            <pc:sldMk cId="2612313846" sldId="338"/>
            <ac:picMk id="1029" creationId="{FB955462-4393-4B8D-858A-691DF1DA4AAA}"/>
          </ac:picMkLst>
        </pc:picChg>
        <pc:picChg chg="add del mod">
          <ac:chgData name="Hwang EuiRin" userId="ad88bd7883cf4962" providerId="LiveId" clId="{0E2EC5DA-6DCC-4ED9-9E5C-44F67043F4A9}" dt="2021-01-21T04:03:44.599" v="1188" actId="478"/>
          <ac:picMkLst>
            <pc:docMk/>
            <pc:sldMk cId="2612313846" sldId="338"/>
            <ac:picMk id="1031" creationId="{2A236659-D043-40FD-9F97-D0B2AFBEBFF0}"/>
          </ac:picMkLst>
        </pc:picChg>
        <pc:picChg chg="add mod">
          <ac:chgData name="Hwang EuiRin" userId="ad88bd7883cf4962" providerId="LiveId" clId="{0E2EC5DA-6DCC-4ED9-9E5C-44F67043F4A9}" dt="2021-01-21T04:04:18.412" v="1190" actId="1076"/>
          <ac:picMkLst>
            <pc:docMk/>
            <pc:sldMk cId="2612313846" sldId="338"/>
            <ac:picMk id="1033" creationId="{6B75C119-8DED-4739-A682-ECDFEE2A284C}"/>
          </ac:picMkLst>
        </pc:picChg>
        <pc:picChg chg="add mod">
          <ac:chgData name="Hwang EuiRin" userId="ad88bd7883cf4962" providerId="LiveId" clId="{0E2EC5DA-6DCC-4ED9-9E5C-44F67043F4A9}" dt="2021-01-21T04:05:26.619" v="1199" actId="1076"/>
          <ac:picMkLst>
            <pc:docMk/>
            <pc:sldMk cId="2612313846" sldId="338"/>
            <ac:picMk id="1035" creationId="{6BD29EE7-376F-4C3B-B400-137A5999EB78}"/>
          </ac:picMkLst>
        </pc:picChg>
        <pc:picChg chg="add mod">
          <ac:chgData name="Hwang EuiRin" userId="ad88bd7883cf4962" providerId="LiveId" clId="{0E2EC5DA-6DCC-4ED9-9E5C-44F67043F4A9}" dt="2021-01-21T04:05:30.212" v="1200" actId="1076"/>
          <ac:picMkLst>
            <pc:docMk/>
            <pc:sldMk cId="2612313846" sldId="338"/>
            <ac:picMk id="1037" creationId="{9D608CC1-B1E2-49F4-9C3D-B4F1F40077C3}"/>
          </ac:picMkLst>
        </pc:picChg>
        <pc:picChg chg="add mod">
          <ac:chgData name="Hwang EuiRin" userId="ad88bd7883cf4962" providerId="LiveId" clId="{0E2EC5DA-6DCC-4ED9-9E5C-44F67043F4A9}" dt="2021-01-21T04:05:52.884" v="1203" actId="1076"/>
          <ac:picMkLst>
            <pc:docMk/>
            <pc:sldMk cId="2612313846" sldId="338"/>
            <ac:picMk id="1039" creationId="{6689BA9E-3E7A-4858-AA16-DD341A0569F6}"/>
          </ac:picMkLst>
        </pc:picChg>
        <pc:picChg chg="add mod">
          <ac:chgData name="Hwang EuiRin" userId="ad88bd7883cf4962" providerId="LiveId" clId="{0E2EC5DA-6DCC-4ED9-9E5C-44F67043F4A9}" dt="2021-01-21T04:06:20.820" v="1205" actId="1076"/>
          <ac:picMkLst>
            <pc:docMk/>
            <pc:sldMk cId="2612313846" sldId="338"/>
            <ac:picMk id="1041" creationId="{A863B316-E9F5-46BA-A1D5-71765478AA31}"/>
          </ac:picMkLst>
        </pc:picChg>
        <pc:picChg chg="add mod">
          <ac:chgData name="Hwang EuiRin" userId="ad88bd7883cf4962" providerId="LiveId" clId="{0E2EC5DA-6DCC-4ED9-9E5C-44F67043F4A9}" dt="2021-01-21T04:06:39.420" v="1207" actId="1076"/>
          <ac:picMkLst>
            <pc:docMk/>
            <pc:sldMk cId="2612313846" sldId="338"/>
            <ac:picMk id="1043" creationId="{C2BA29AF-D284-4DAC-B5C4-904B7B25E24D}"/>
          </ac:picMkLst>
        </pc:picChg>
        <pc:picChg chg="add mod">
          <ac:chgData name="Hwang EuiRin" userId="ad88bd7883cf4962" providerId="LiveId" clId="{0E2EC5DA-6DCC-4ED9-9E5C-44F67043F4A9}" dt="2021-01-21T04:06:54.340" v="1209" actId="1076"/>
          <ac:picMkLst>
            <pc:docMk/>
            <pc:sldMk cId="2612313846" sldId="338"/>
            <ac:picMk id="1045" creationId="{3E85A286-733F-4CBC-8BF7-8C707ECC9E73}"/>
          </ac:picMkLst>
        </pc:picChg>
        <pc:picChg chg="add mod">
          <ac:chgData name="Hwang EuiRin" userId="ad88bd7883cf4962" providerId="LiveId" clId="{0E2EC5DA-6DCC-4ED9-9E5C-44F67043F4A9}" dt="2021-01-21T04:07:15.916" v="1212" actId="1076"/>
          <ac:picMkLst>
            <pc:docMk/>
            <pc:sldMk cId="2612313846" sldId="338"/>
            <ac:picMk id="1047" creationId="{098BA54C-0E6E-43A6-B9B8-4D7910D1988B}"/>
          </ac:picMkLst>
        </pc:picChg>
      </pc:sldChg>
      <pc:sldChg chg="modSp add ord">
        <pc:chgData name="Hwang EuiRin" userId="ad88bd7883cf4962" providerId="LiveId" clId="{0E2EC5DA-6DCC-4ED9-9E5C-44F67043F4A9}" dt="2021-01-21T06:51:42.427" v="3469" actId="1076"/>
        <pc:sldMkLst>
          <pc:docMk/>
          <pc:sldMk cId="2338442970" sldId="339"/>
        </pc:sldMkLst>
        <pc:spChg chg="mod">
          <ac:chgData name="Hwang EuiRin" userId="ad88bd7883cf4962" providerId="LiveId" clId="{0E2EC5DA-6DCC-4ED9-9E5C-44F67043F4A9}" dt="2021-01-21T06:51:42.427" v="3469" actId="1076"/>
          <ac:spMkLst>
            <pc:docMk/>
            <pc:sldMk cId="2338442970" sldId="339"/>
            <ac:spMk id="5" creationId="{1F65F525-4988-4F7B-8FBB-ED6C7690746E}"/>
          </ac:spMkLst>
        </pc:spChg>
      </pc:sldChg>
      <pc:sldChg chg="addSp delSp modSp add">
        <pc:chgData name="Hwang EuiRin" userId="ad88bd7883cf4962" providerId="LiveId" clId="{0E2EC5DA-6DCC-4ED9-9E5C-44F67043F4A9}" dt="2021-01-21T06:26:37.572" v="3039" actId="1076"/>
        <pc:sldMkLst>
          <pc:docMk/>
          <pc:sldMk cId="2096972715" sldId="340"/>
        </pc:sldMkLst>
        <pc:spChg chg="add mod">
          <ac:chgData name="Hwang EuiRin" userId="ad88bd7883cf4962" providerId="LiveId" clId="{0E2EC5DA-6DCC-4ED9-9E5C-44F67043F4A9}" dt="2021-01-21T06:26:19.595" v="2988" actId="1076"/>
          <ac:spMkLst>
            <pc:docMk/>
            <pc:sldMk cId="2096972715" sldId="340"/>
            <ac:spMk id="5" creationId="{FF062BA5-043B-4310-AC76-78B63512B040}"/>
          </ac:spMkLst>
        </pc:spChg>
        <pc:spChg chg="del">
          <ac:chgData name="Hwang EuiRin" userId="ad88bd7883cf4962" providerId="LiveId" clId="{0E2EC5DA-6DCC-4ED9-9E5C-44F67043F4A9}" dt="2021-01-21T04:08:01.835" v="1222" actId="478"/>
          <ac:spMkLst>
            <pc:docMk/>
            <pc:sldMk cId="2096972715" sldId="340"/>
            <ac:spMk id="6" creationId="{8D88453D-7205-466D-BFF8-5AD6A9680CC7}"/>
          </ac:spMkLst>
        </pc:spChg>
        <pc:spChg chg="add mod">
          <ac:chgData name="Hwang EuiRin" userId="ad88bd7883cf4962" providerId="LiveId" clId="{0E2EC5DA-6DCC-4ED9-9E5C-44F67043F4A9}" dt="2021-01-21T06:26:37.572" v="3039" actId="1076"/>
          <ac:spMkLst>
            <pc:docMk/>
            <pc:sldMk cId="2096972715" sldId="340"/>
            <ac:spMk id="7" creationId="{93AB32C4-E80A-45D4-9BC9-82029AE6D71A}"/>
          </ac:spMkLst>
        </pc:spChg>
        <pc:spChg chg="add del mod">
          <ac:chgData name="Hwang EuiRin" userId="ad88bd7883cf4962" providerId="LiveId" clId="{0E2EC5DA-6DCC-4ED9-9E5C-44F67043F4A9}" dt="2021-01-21T04:07:58.438" v="1221" actId="478"/>
          <ac:spMkLst>
            <pc:docMk/>
            <pc:sldMk cId="2096972715" sldId="340"/>
            <ac:spMk id="12" creationId="{5BEB1BAC-8C70-4247-B340-DBA57F5D538B}"/>
          </ac:spMkLst>
        </pc:spChg>
        <pc:spChg chg="del">
          <ac:chgData name="Hwang EuiRin" userId="ad88bd7883cf4962" providerId="LiveId" clId="{0E2EC5DA-6DCC-4ED9-9E5C-44F67043F4A9}" dt="2021-01-21T04:08:01.835" v="1222" actId="478"/>
          <ac:spMkLst>
            <pc:docMk/>
            <pc:sldMk cId="2096972715" sldId="340"/>
            <ac:spMk id="13" creationId="{4CBC9EBF-FDE5-4DEC-A843-EA093DD409D5}"/>
          </ac:spMkLst>
        </pc:spChg>
        <pc:spChg chg="del">
          <ac:chgData name="Hwang EuiRin" userId="ad88bd7883cf4962" providerId="LiveId" clId="{0E2EC5DA-6DCC-4ED9-9E5C-44F67043F4A9}" dt="2021-01-21T04:07:58.438" v="1221" actId="478"/>
          <ac:spMkLst>
            <pc:docMk/>
            <pc:sldMk cId="2096972715" sldId="340"/>
            <ac:spMk id="17" creationId="{DF42FCA7-AC86-41DF-ADC4-8E030274AEB2}"/>
          </ac:spMkLst>
        </pc:spChg>
        <pc:spChg chg="mod">
          <ac:chgData name="Hwang EuiRin" userId="ad88bd7883cf4962" providerId="LiveId" clId="{0E2EC5DA-6DCC-4ED9-9E5C-44F67043F4A9}" dt="2021-01-21T04:08:17.997" v="1228" actId="20577"/>
          <ac:spMkLst>
            <pc:docMk/>
            <pc:sldMk cId="2096972715" sldId="340"/>
            <ac:spMk id="18" creationId="{00000000-0000-0000-0000-000000000000}"/>
          </ac:spMkLst>
        </pc:spChg>
        <pc:spChg chg="add del mod">
          <ac:chgData name="Hwang EuiRin" userId="ad88bd7883cf4962" providerId="LiveId" clId="{0E2EC5DA-6DCC-4ED9-9E5C-44F67043F4A9}" dt="2021-01-21T04:07:58.438" v="1221" actId="478"/>
          <ac:spMkLst>
            <pc:docMk/>
            <pc:sldMk cId="2096972715" sldId="340"/>
            <ac:spMk id="19" creationId="{962DE802-EA46-4054-BC50-CB02247EC027}"/>
          </ac:spMkLst>
        </pc:spChg>
        <pc:picChg chg="add mod">
          <ac:chgData name="Hwang EuiRin" userId="ad88bd7883cf4962" providerId="LiveId" clId="{0E2EC5DA-6DCC-4ED9-9E5C-44F67043F4A9}" dt="2021-01-21T05:39:18.669" v="1933" actId="1076"/>
          <ac:picMkLst>
            <pc:docMk/>
            <pc:sldMk cId="2096972715" sldId="340"/>
            <ac:picMk id="2" creationId="{D9C865D2-76F8-429A-9C2A-6A4A5981B309}"/>
          </ac:picMkLst>
        </pc:picChg>
        <pc:picChg chg="add mod">
          <ac:chgData name="Hwang EuiRin" userId="ad88bd7883cf4962" providerId="LiveId" clId="{0E2EC5DA-6DCC-4ED9-9E5C-44F67043F4A9}" dt="2021-01-21T05:39:21.877" v="1934" actId="1076"/>
          <ac:picMkLst>
            <pc:docMk/>
            <pc:sldMk cId="2096972715" sldId="340"/>
            <ac:picMk id="3" creationId="{A2530E56-D668-42B8-A99F-93969ABC25A6}"/>
          </ac:picMkLst>
        </pc:picChg>
        <pc:picChg chg="add mod">
          <ac:chgData name="Hwang EuiRin" userId="ad88bd7883cf4962" providerId="LiveId" clId="{0E2EC5DA-6DCC-4ED9-9E5C-44F67043F4A9}" dt="2021-01-21T06:25:31.443" v="2970" actId="1076"/>
          <ac:picMkLst>
            <pc:docMk/>
            <pc:sldMk cId="2096972715" sldId="340"/>
            <ac:picMk id="4" creationId="{567E187C-1E89-47ED-A548-1B9DD1A20C8A}"/>
          </ac:picMkLst>
        </pc:picChg>
        <pc:picChg chg="del">
          <ac:chgData name="Hwang EuiRin" userId="ad88bd7883cf4962" providerId="LiveId" clId="{0E2EC5DA-6DCC-4ED9-9E5C-44F67043F4A9}" dt="2021-01-21T04:08:01.835" v="1222" actId="478"/>
          <ac:picMkLst>
            <pc:docMk/>
            <pc:sldMk cId="2096972715" sldId="340"/>
            <ac:picMk id="8" creationId="{D01EED8D-836A-454B-8E7D-A8CA2C17C46C}"/>
          </ac:picMkLst>
        </pc:picChg>
        <pc:picChg chg="del">
          <ac:chgData name="Hwang EuiRin" userId="ad88bd7883cf4962" providerId="LiveId" clId="{0E2EC5DA-6DCC-4ED9-9E5C-44F67043F4A9}" dt="2021-01-21T04:08:01.835" v="1222" actId="478"/>
          <ac:picMkLst>
            <pc:docMk/>
            <pc:sldMk cId="2096972715" sldId="340"/>
            <ac:picMk id="9" creationId="{01BBF028-8AF1-48FE-A707-B79A2CE64DE5}"/>
          </ac:picMkLst>
        </pc:picChg>
        <pc:picChg chg="del">
          <ac:chgData name="Hwang EuiRin" userId="ad88bd7883cf4962" providerId="LiveId" clId="{0E2EC5DA-6DCC-4ED9-9E5C-44F67043F4A9}" dt="2021-01-21T04:08:01.835" v="1222" actId="478"/>
          <ac:picMkLst>
            <pc:docMk/>
            <pc:sldMk cId="2096972715" sldId="340"/>
            <ac:picMk id="10" creationId="{9A440EE9-FE67-4BDE-8B89-44C633DF2125}"/>
          </ac:picMkLst>
        </pc:picChg>
        <pc:picChg chg="del">
          <ac:chgData name="Hwang EuiRin" userId="ad88bd7883cf4962" providerId="LiveId" clId="{0E2EC5DA-6DCC-4ED9-9E5C-44F67043F4A9}" dt="2021-01-21T04:07:58.438" v="1221" actId="478"/>
          <ac:picMkLst>
            <pc:docMk/>
            <pc:sldMk cId="2096972715" sldId="340"/>
            <ac:picMk id="11" creationId="{4CF0C58A-2AA0-4E1E-A46C-D46D587C2956}"/>
          </ac:picMkLst>
        </pc:picChg>
        <pc:picChg chg="add del mod">
          <ac:chgData name="Hwang EuiRin" userId="ad88bd7883cf4962" providerId="LiveId" clId="{0E2EC5DA-6DCC-4ED9-9E5C-44F67043F4A9}" dt="2021-01-21T04:07:58.438" v="1221" actId="478"/>
          <ac:picMkLst>
            <pc:docMk/>
            <pc:sldMk cId="2096972715" sldId="340"/>
            <ac:picMk id="14" creationId="{D146EF74-D99A-4F9C-B163-8E76356744BB}"/>
          </ac:picMkLst>
        </pc:picChg>
        <pc:picChg chg="add del mod">
          <ac:chgData name="Hwang EuiRin" userId="ad88bd7883cf4962" providerId="LiveId" clId="{0E2EC5DA-6DCC-4ED9-9E5C-44F67043F4A9}" dt="2021-01-21T04:07:58.438" v="1221" actId="478"/>
          <ac:picMkLst>
            <pc:docMk/>
            <pc:sldMk cId="2096972715" sldId="340"/>
            <ac:picMk id="16" creationId="{DD5F0336-D991-40AA-8390-5ECBF6BF1CA9}"/>
          </ac:picMkLst>
        </pc:picChg>
        <pc:picChg chg="add del mod">
          <ac:chgData name="Hwang EuiRin" userId="ad88bd7883cf4962" providerId="LiveId" clId="{0E2EC5DA-6DCC-4ED9-9E5C-44F67043F4A9}" dt="2021-01-21T04:07:58.438" v="1221" actId="478"/>
          <ac:picMkLst>
            <pc:docMk/>
            <pc:sldMk cId="2096972715" sldId="340"/>
            <ac:picMk id="20" creationId="{270AAE21-3FF7-4250-A8AB-0095050479A8}"/>
          </ac:picMkLst>
        </pc:picChg>
      </pc:sldChg>
      <pc:sldChg chg="add del">
        <pc:chgData name="Hwang EuiRin" userId="ad88bd7883cf4962" providerId="LiveId" clId="{0E2EC5DA-6DCC-4ED9-9E5C-44F67043F4A9}" dt="2021-01-21T04:07:36.895" v="1215"/>
        <pc:sldMkLst>
          <pc:docMk/>
          <pc:sldMk cId="3227963074" sldId="340"/>
        </pc:sldMkLst>
      </pc:sldChg>
      <pc:sldChg chg="addSp delSp modSp add">
        <pc:chgData name="Hwang EuiRin" userId="ad88bd7883cf4962" providerId="LiveId" clId="{0E2EC5DA-6DCC-4ED9-9E5C-44F67043F4A9}" dt="2021-01-21T06:31:54.588" v="3101" actId="1076"/>
        <pc:sldMkLst>
          <pc:docMk/>
          <pc:sldMk cId="3228123195" sldId="341"/>
        </pc:sldMkLst>
        <pc:spChg chg="add del mod">
          <ac:chgData name="Hwang EuiRin" userId="ad88bd7883cf4962" providerId="LiveId" clId="{0E2EC5DA-6DCC-4ED9-9E5C-44F67043F4A9}" dt="2021-01-21T06:31:51.094" v="3100"/>
          <ac:spMkLst>
            <pc:docMk/>
            <pc:sldMk cId="3228123195" sldId="341"/>
            <ac:spMk id="10" creationId="{40301527-76FA-4711-8C99-A7C1345824B8}"/>
          </ac:spMkLst>
        </pc:spChg>
        <pc:spChg chg="add mod">
          <ac:chgData name="Hwang EuiRin" userId="ad88bd7883cf4962" providerId="LiveId" clId="{0E2EC5DA-6DCC-4ED9-9E5C-44F67043F4A9}" dt="2021-01-21T06:31:54.588" v="3101" actId="1076"/>
          <ac:spMkLst>
            <pc:docMk/>
            <pc:sldMk cId="3228123195" sldId="341"/>
            <ac:spMk id="12" creationId="{A37F134B-5A43-4973-A557-6A00120687D4}"/>
          </ac:spMkLst>
        </pc:spChg>
        <pc:picChg chg="del">
          <ac:chgData name="Hwang EuiRin" userId="ad88bd7883cf4962" providerId="LiveId" clId="{0E2EC5DA-6DCC-4ED9-9E5C-44F67043F4A9}" dt="2021-01-21T04:08:59.032" v="1234" actId="478"/>
          <ac:picMkLst>
            <pc:docMk/>
            <pc:sldMk cId="3228123195" sldId="341"/>
            <ac:picMk id="2" creationId="{D9C865D2-76F8-429A-9C2A-6A4A5981B309}"/>
          </ac:picMkLst>
        </pc:picChg>
        <pc:picChg chg="del">
          <ac:chgData name="Hwang EuiRin" userId="ad88bd7883cf4962" providerId="LiveId" clId="{0E2EC5DA-6DCC-4ED9-9E5C-44F67043F4A9}" dt="2021-01-21T04:08:59.641" v="1235" actId="478"/>
          <ac:picMkLst>
            <pc:docMk/>
            <pc:sldMk cId="3228123195" sldId="341"/>
            <ac:picMk id="3" creationId="{A2530E56-D668-42B8-A99F-93969ABC25A6}"/>
          </ac:picMkLst>
        </pc:picChg>
        <pc:picChg chg="add del mod">
          <ac:chgData name="Hwang EuiRin" userId="ad88bd7883cf4962" providerId="LiveId" clId="{0E2EC5DA-6DCC-4ED9-9E5C-44F67043F4A9}" dt="2021-01-21T04:15:07.172" v="1238" actId="478"/>
          <ac:picMkLst>
            <pc:docMk/>
            <pc:sldMk cId="3228123195" sldId="341"/>
            <ac:picMk id="4" creationId="{7347CCCB-DE7C-4668-9484-0BC8ABE453E9}"/>
          </ac:picMkLst>
        </pc:picChg>
        <pc:picChg chg="add mod modCrop">
          <ac:chgData name="Hwang EuiRin" userId="ad88bd7883cf4962" providerId="LiveId" clId="{0E2EC5DA-6DCC-4ED9-9E5C-44F67043F4A9}" dt="2021-01-21T04:16:24.523" v="1263" actId="14100"/>
          <ac:picMkLst>
            <pc:docMk/>
            <pc:sldMk cId="3228123195" sldId="341"/>
            <ac:picMk id="5" creationId="{2D4C701F-D7D2-4761-8FA0-48369FC28BCC}"/>
          </ac:picMkLst>
        </pc:picChg>
        <pc:picChg chg="add mod modCrop">
          <ac:chgData name="Hwang EuiRin" userId="ad88bd7883cf4962" providerId="LiveId" clId="{0E2EC5DA-6DCC-4ED9-9E5C-44F67043F4A9}" dt="2021-01-21T04:17:41.212" v="1282" actId="1076"/>
          <ac:picMkLst>
            <pc:docMk/>
            <pc:sldMk cId="3228123195" sldId="341"/>
            <ac:picMk id="6" creationId="{05ED18B1-2473-43E6-BEA1-286B29FA46F8}"/>
          </ac:picMkLst>
        </pc:picChg>
        <pc:picChg chg="add del mod modCrop">
          <ac:chgData name="Hwang EuiRin" userId="ad88bd7883cf4962" providerId="LiveId" clId="{0E2EC5DA-6DCC-4ED9-9E5C-44F67043F4A9}" dt="2021-01-21T04:17:30.717" v="1277" actId="478"/>
          <ac:picMkLst>
            <pc:docMk/>
            <pc:sldMk cId="3228123195" sldId="341"/>
            <ac:picMk id="7" creationId="{ECCD821E-8729-4DF4-BB57-81ADE390159D}"/>
          </ac:picMkLst>
        </pc:picChg>
        <pc:picChg chg="add mod modCrop">
          <ac:chgData name="Hwang EuiRin" userId="ad88bd7883cf4962" providerId="LiveId" clId="{0E2EC5DA-6DCC-4ED9-9E5C-44F67043F4A9}" dt="2021-01-21T04:17:44.899" v="1283" actId="1076"/>
          <ac:picMkLst>
            <pc:docMk/>
            <pc:sldMk cId="3228123195" sldId="341"/>
            <ac:picMk id="8" creationId="{B74C09CE-91AD-4824-A12B-4C59D062FC71}"/>
          </ac:picMkLst>
        </pc:picChg>
        <pc:picChg chg="add mod">
          <ac:chgData name="Hwang EuiRin" userId="ad88bd7883cf4962" providerId="LiveId" clId="{0E2EC5DA-6DCC-4ED9-9E5C-44F67043F4A9}" dt="2021-01-21T04:17:37.459" v="1281" actId="1076"/>
          <ac:picMkLst>
            <pc:docMk/>
            <pc:sldMk cId="3228123195" sldId="341"/>
            <ac:picMk id="9" creationId="{81F9C303-94AB-4042-AA66-B24FAFED11C5}"/>
          </ac:picMkLst>
        </pc:picChg>
        <pc:picChg chg="add del">
          <ac:chgData name="Hwang EuiRin" userId="ad88bd7883cf4962" providerId="LiveId" clId="{0E2EC5DA-6DCC-4ED9-9E5C-44F67043F4A9}" dt="2021-01-21T06:30:01.334" v="3050" actId="478"/>
          <ac:picMkLst>
            <pc:docMk/>
            <pc:sldMk cId="3228123195" sldId="341"/>
            <ac:picMk id="11" creationId="{36A1B9C4-A37E-416E-B1AE-2B15F696EF9E}"/>
          </ac:picMkLst>
        </pc:picChg>
      </pc:sldChg>
      <pc:sldChg chg="addSp delSp modSp add">
        <pc:chgData name="Hwang EuiRin" userId="ad88bd7883cf4962" providerId="LiveId" clId="{0E2EC5DA-6DCC-4ED9-9E5C-44F67043F4A9}" dt="2021-01-21T06:36:42.771" v="3127" actId="1076"/>
        <pc:sldMkLst>
          <pc:docMk/>
          <pc:sldMk cId="792105825" sldId="342"/>
        </pc:sldMkLst>
        <pc:spChg chg="add del mod">
          <ac:chgData name="Hwang EuiRin" userId="ad88bd7883cf4962" providerId="LiveId" clId="{0E2EC5DA-6DCC-4ED9-9E5C-44F67043F4A9}" dt="2021-01-21T05:40:53.473" v="1940"/>
          <ac:spMkLst>
            <pc:docMk/>
            <pc:sldMk cId="792105825" sldId="342"/>
            <ac:spMk id="2" creationId="{526443F2-EDC9-481C-B227-D9593CF713CF}"/>
          </ac:spMkLst>
        </pc:spChg>
        <pc:spChg chg="add mod">
          <ac:chgData name="Hwang EuiRin" userId="ad88bd7883cf4962" providerId="LiveId" clId="{0E2EC5DA-6DCC-4ED9-9E5C-44F67043F4A9}" dt="2021-01-21T05:41:52.277" v="1975" actId="1076"/>
          <ac:spMkLst>
            <pc:docMk/>
            <pc:sldMk cId="792105825" sldId="342"/>
            <ac:spMk id="4" creationId="{586A67B5-7B99-4CCF-8162-169FC92E4E34}"/>
          </ac:spMkLst>
        </pc:spChg>
        <pc:spChg chg="del">
          <ac:chgData name="Hwang EuiRin" userId="ad88bd7883cf4962" providerId="LiveId" clId="{0E2EC5DA-6DCC-4ED9-9E5C-44F67043F4A9}" dt="2021-01-21T04:18:19.676" v="1345" actId="478"/>
          <ac:spMkLst>
            <pc:docMk/>
            <pc:sldMk cId="792105825" sldId="342"/>
            <ac:spMk id="10" creationId="{40301527-76FA-4711-8C99-A7C1345824B8}"/>
          </ac:spMkLst>
        </pc:spChg>
        <pc:spChg chg="add mod">
          <ac:chgData name="Hwang EuiRin" userId="ad88bd7883cf4962" providerId="LiveId" clId="{0E2EC5DA-6DCC-4ED9-9E5C-44F67043F4A9}" dt="2021-01-21T05:41:58.268" v="1977" actId="1076"/>
          <ac:spMkLst>
            <pc:docMk/>
            <pc:sldMk cId="792105825" sldId="342"/>
            <ac:spMk id="11" creationId="{FD2764CD-6F4D-4B30-AB46-37F891722518}"/>
          </ac:spMkLst>
        </pc:spChg>
        <pc:spChg chg="add mod">
          <ac:chgData name="Hwang EuiRin" userId="ad88bd7883cf4962" providerId="LiveId" clId="{0E2EC5DA-6DCC-4ED9-9E5C-44F67043F4A9}" dt="2021-01-21T05:42:05.029" v="1979" actId="1076"/>
          <ac:spMkLst>
            <pc:docMk/>
            <pc:sldMk cId="792105825" sldId="342"/>
            <ac:spMk id="12" creationId="{D2F9A2BE-F44F-46D6-8392-427C30C76BC4}"/>
          </ac:spMkLst>
        </pc:spChg>
        <pc:spChg chg="add mod">
          <ac:chgData name="Hwang EuiRin" userId="ad88bd7883cf4962" providerId="LiveId" clId="{0E2EC5DA-6DCC-4ED9-9E5C-44F67043F4A9}" dt="2021-01-21T05:41:47.133" v="1973" actId="1076"/>
          <ac:spMkLst>
            <pc:docMk/>
            <pc:sldMk cId="792105825" sldId="342"/>
            <ac:spMk id="14" creationId="{5CEAE989-2124-436A-B263-BD4F05CF55BF}"/>
          </ac:spMkLst>
        </pc:spChg>
        <pc:spChg chg="mod">
          <ac:chgData name="Hwang EuiRin" userId="ad88bd7883cf4962" providerId="LiveId" clId="{0E2EC5DA-6DCC-4ED9-9E5C-44F67043F4A9}" dt="2021-01-21T04:18:14.494" v="1343"/>
          <ac:spMkLst>
            <pc:docMk/>
            <pc:sldMk cId="792105825" sldId="342"/>
            <ac:spMk id="18" creationId="{00000000-0000-0000-0000-000000000000}"/>
          </ac:spMkLst>
        </pc:spChg>
        <pc:picChg chg="add mod">
          <ac:chgData name="Hwang EuiRin" userId="ad88bd7883cf4962" providerId="LiveId" clId="{0E2EC5DA-6DCC-4ED9-9E5C-44F67043F4A9}" dt="2021-01-21T05:41:48.220" v="1974" actId="1076"/>
          <ac:picMkLst>
            <pc:docMk/>
            <pc:sldMk cId="792105825" sldId="342"/>
            <ac:picMk id="3" creationId="{384AA730-1460-4A3C-8528-58E18743FEF6}"/>
          </ac:picMkLst>
        </pc:picChg>
        <pc:picChg chg="del">
          <ac:chgData name="Hwang EuiRin" userId="ad88bd7883cf4962" providerId="LiveId" clId="{0E2EC5DA-6DCC-4ED9-9E5C-44F67043F4A9}" dt="2021-01-21T04:18:16.979" v="1344" actId="478"/>
          <ac:picMkLst>
            <pc:docMk/>
            <pc:sldMk cId="792105825" sldId="342"/>
            <ac:picMk id="5" creationId="{2D4C701F-D7D2-4761-8FA0-48369FC28BCC}"/>
          </ac:picMkLst>
        </pc:picChg>
        <pc:picChg chg="del">
          <ac:chgData name="Hwang EuiRin" userId="ad88bd7883cf4962" providerId="LiveId" clId="{0E2EC5DA-6DCC-4ED9-9E5C-44F67043F4A9}" dt="2021-01-21T04:18:16.979" v="1344" actId="478"/>
          <ac:picMkLst>
            <pc:docMk/>
            <pc:sldMk cId="792105825" sldId="342"/>
            <ac:picMk id="6" creationId="{05ED18B1-2473-43E6-BEA1-286B29FA46F8}"/>
          </ac:picMkLst>
        </pc:picChg>
        <pc:picChg chg="add mod">
          <ac:chgData name="Hwang EuiRin" userId="ad88bd7883cf4962" providerId="LiveId" clId="{0E2EC5DA-6DCC-4ED9-9E5C-44F67043F4A9}" dt="2021-01-21T05:41:55.189" v="1976" actId="1076"/>
          <ac:picMkLst>
            <pc:docMk/>
            <pc:sldMk cId="792105825" sldId="342"/>
            <ac:picMk id="7" creationId="{5A532764-4072-4A74-BDEF-FE82AFA4AACE}"/>
          </ac:picMkLst>
        </pc:picChg>
        <pc:picChg chg="del">
          <ac:chgData name="Hwang EuiRin" userId="ad88bd7883cf4962" providerId="LiveId" clId="{0E2EC5DA-6DCC-4ED9-9E5C-44F67043F4A9}" dt="2021-01-21T04:18:16.979" v="1344" actId="478"/>
          <ac:picMkLst>
            <pc:docMk/>
            <pc:sldMk cId="792105825" sldId="342"/>
            <ac:picMk id="8" creationId="{B74C09CE-91AD-4824-A12B-4C59D062FC71}"/>
          </ac:picMkLst>
        </pc:picChg>
        <pc:picChg chg="del">
          <ac:chgData name="Hwang EuiRin" userId="ad88bd7883cf4962" providerId="LiveId" clId="{0E2EC5DA-6DCC-4ED9-9E5C-44F67043F4A9}" dt="2021-01-21T04:18:16.979" v="1344" actId="478"/>
          <ac:picMkLst>
            <pc:docMk/>
            <pc:sldMk cId="792105825" sldId="342"/>
            <ac:picMk id="9" creationId="{81F9C303-94AB-4042-AA66-B24FAFED11C5}"/>
          </ac:picMkLst>
        </pc:picChg>
        <pc:picChg chg="add del mod">
          <ac:chgData name="Hwang EuiRin" userId="ad88bd7883cf4962" providerId="LiveId" clId="{0E2EC5DA-6DCC-4ED9-9E5C-44F67043F4A9}" dt="2021-01-21T05:40:50.870" v="1939" actId="478"/>
          <ac:picMkLst>
            <pc:docMk/>
            <pc:sldMk cId="792105825" sldId="342"/>
            <ac:picMk id="13" creationId="{19CF2777-6EAF-4A16-B1CD-C432759A0932}"/>
          </ac:picMkLst>
        </pc:picChg>
        <pc:picChg chg="add mod">
          <ac:chgData name="Hwang EuiRin" userId="ad88bd7883cf4962" providerId="LiveId" clId="{0E2EC5DA-6DCC-4ED9-9E5C-44F67043F4A9}" dt="2021-01-21T06:36:42.771" v="3127" actId="1076"/>
          <ac:picMkLst>
            <pc:docMk/>
            <pc:sldMk cId="792105825" sldId="342"/>
            <ac:picMk id="16" creationId="{45FA0F00-1EF6-41F8-A963-80B41CE1074E}"/>
          </ac:picMkLst>
        </pc:picChg>
      </pc:sldChg>
      <pc:sldChg chg="addSp modSp add ord">
        <pc:chgData name="Hwang EuiRin" userId="ad88bd7883cf4962" providerId="LiveId" clId="{0E2EC5DA-6DCC-4ED9-9E5C-44F67043F4A9}" dt="2021-01-21T06:16:33.917" v="2925" actId="20577"/>
        <pc:sldMkLst>
          <pc:docMk/>
          <pc:sldMk cId="280677460" sldId="343"/>
        </pc:sldMkLst>
        <pc:spChg chg="add mod">
          <ac:chgData name="Hwang EuiRin" userId="ad88bd7883cf4962" providerId="LiveId" clId="{0E2EC5DA-6DCC-4ED9-9E5C-44F67043F4A9}" dt="2021-01-21T06:16:33.917" v="2925" actId="20577"/>
          <ac:spMkLst>
            <pc:docMk/>
            <pc:sldMk cId="280677460" sldId="343"/>
            <ac:spMk id="3" creationId="{22FDE90E-CC60-4E4B-8888-54DF632B3798}"/>
          </ac:spMkLst>
        </pc:spChg>
        <pc:spChg chg="mod">
          <ac:chgData name="Hwang EuiRin" userId="ad88bd7883cf4962" providerId="LiveId" clId="{0E2EC5DA-6DCC-4ED9-9E5C-44F67043F4A9}" dt="2021-01-21T04:28:28.274" v="1712"/>
          <ac:spMkLst>
            <pc:docMk/>
            <pc:sldMk cId="280677460" sldId="343"/>
            <ac:spMk id="18" creationId="{00000000-0000-0000-0000-000000000000}"/>
          </ac:spMkLst>
        </pc:spChg>
        <pc:picChg chg="add mod">
          <ac:chgData name="Hwang EuiRin" userId="ad88bd7883cf4962" providerId="LiveId" clId="{0E2EC5DA-6DCC-4ED9-9E5C-44F67043F4A9}" dt="2021-01-21T04:29:19.819" v="1715" actId="1076"/>
          <ac:picMkLst>
            <pc:docMk/>
            <pc:sldMk cId="280677460" sldId="343"/>
            <ac:picMk id="2" creationId="{0F96CCEA-95F7-4EFC-B181-C744CD964B07}"/>
          </ac:picMkLst>
        </pc:picChg>
      </pc:sldChg>
      <pc:sldChg chg="add del">
        <pc:chgData name="Hwang EuiRin" userId="ad88bd7883cf4962" providerId="LiveId" clId="{0E2EC5DA-6DCC-4ED9-9E5C-44F67043F4A9}" dt="2021-01-21T04:18:22.594" v="1347"/>
        <pc:sldMkLst>
          <pc:docMk/>
          <pc:sldMk cId="989239396" sldId="343"/>
        </pc:sldMkLst>
      </pc:sldChg>
      <pc:sldChg chg="addSp delSp modSp add ord">
        <pc:chgData name="Hwang EuiRin" userId="ad88bd7883cf4962" providerId="LiveId" clId="{0E2EC5DA-6DCC-4ED9-9E5C-44F67043F4A9}" dt="2021-01-21T06:33:44.787" v="3125" actId="1076"/>
        <pc:sldMkLst>
          <pc:docMk/>
          <pc:sldMk cId="1802427847" sldId="344"/>
        </pc:sldMkLst>
        <pc:spChg chg="add del mod">
          <ac:chgData name="Hwang EuiRin" userId="ad88bd7883cf4962" providerId="LiveId" clId="{0E2EC5DA-6DCC-4ED9-9E5C-44F67043F4A9}" dt="2021-01-21T06:33:09.637" v="3120"/>
          <ac:spMkLst>
            <pc:docMk/>
            <pc:sldMk cId="1802427847" sldId="344"/>
            <ac:spMk id="2" creationId="{6DF9246C-6BA6-41D0-8004-659A057A6870}"/>
          </ac:spMkLst>
        </pc:spChg>
        <pc:spChg chg="add">
          <ac:chgData name="Hwang EuiRin" userId="ad88bd7883cf4962" providerId="LiveId" clId="{0E2EC5DA-6DCC-4ED9-9E5C-44F67043F4A9}" dt="2021-01-21T05:40:54.756" v="1941"/>
          <ac:spMkLst>
            <pc:docMk/>
            <pc:sldMk cId="1802427847" sldId="344"/>
            <ac:spMk id="5" creationId="{A3DA8812-49DC-46AF-8B62-DF5F3980F1DC}"/>
          </ac:spMkLst>
        </pc:spChg>
        <pc:picChg chg="add mod">
          <ac:chgData name="Hwang EuiRin" userId="ad88bd7883cf4962" providerId="LiveId" clId="{0E2EC5DA-6DCC-4ED9-9E5C-44F67043F4A9}" dt="2021-01-21T06:33:39.251" v="3123" actId="1076"/>
          <ac:picMkLst>
            <pc:docMk/>
            <pc:sldMk cId="1802427847" sldId="344"/>
            <ac:picMk id="3" creationId="{D0FC0844-53CC-4577-8CC2-87C99D90B489}"/>
          </ac:picMkLst>
        </pc:picChg>
        <pc:picChg chg="add del mod">
          <ac:chgData name="Hwang EuiRin" userId="ad88bd7883cf4962" providerId="LiveId" clId="{0E2EC5DA-6DCC-4ED9-9E5C-44F67043F4A9}" dt="2021-01-21T06:33:31.575" v="3121"/>
          <ac:picMkLst>
            <pc:docMk/>
            <pc:sldMk cId="1802427847" sldId="344"/>
            <ac:picMk id="4" creationId="{19ED2B32-0A65-400B-9997-FB25389425D1}"/>
          </ac:picMkLst>
        </pc:picChg>
        <pc:picChg chg="add mod">
          <ac:chgData name="Hwang EuiRin" userId="ad88bd7883cf4962" providerId="LiveId" clId="{0E2EC5DA-6DCC-4ED9-9E5C-44F67043F4A9}" dt="2021-01-21T06:33:44.787" v="3125" actId="1076"/>
          <ac:picMkLst>
            <pc:docMk/>
            <pc:sldMk cId="1802427847" sldId="344"/>
            <ac:picMk id="6" creationId="{365A9F66-B21F-49C5-A07C-AFAB0AE3DCA5}"/>
          </ac:picMkLst>
        </pc:picChg>
      </pc:sldChg>
      <pc:sldChg chg="addSp modSp add ord">
        <pc:chgData name="Hwang EuiRin" userId="ad88bd7883cf4962" providerId="LiveId" clId="{0E2EC5DA-6DCC-4ED9-9E5C-44F67043F4A9}" dt="2021-01-21T06:19:37.955" v="2940" actId="1076"/>
        <pc:sldMkLst>
          <pc:docMk/>
          <pc:sldMk cId="2655098735" sldId="345"/>
        </pc:sldMkLst>
        <pc:spChg chg="add mod">
          <ac:chgData name="Hwang EuiRin" userId="ad88bd7883cf4962" providerId="LiveId" clId="{0E2EC5DA-6DCC-4ED9-9E5C-44F67043F4A9}" dt="2021-01-21T06:19:27.516" v="2936" actId="14100"/>
          <ac:spMkLst>
            <pc:docMk/>
            <pc:sldMk cId="2655098735" sldId="345"/>
            <ac:spMk id="5" creationId="{FC7884D7-EEA0-4956-AA65-1DD0ACD6B2C8}"/>
          </ac:spMkLst>
        </pc:spChg>
        <pc:spChg chg="add mod">
          <ac:chgData name="Hwang EuiRin" userId="ad88bd7883cf4962" providerId="LiveId" clId="{0E2EC5DA-6DCC-4ED9-9E5C-44F67043F4A9}" dt="2021-01-21T06:19:37.955" v="2940" actId="1076"/>
          <ac:spMkLst>
            <pc:docMk/>
            <pc:sldMk cId="2655098735" sldId="345"/>
            <ac:spMk id="6" creationId="{770E71D9-0B06-4648-BDC6-BB331163911F}"/>
          </ac:spMkLst>
        </pc:spChg>
        <pc:spChg chg="mod">
          <ac:chgData name="Hwang EuiRin" userId="ad88bd7883cf4962" providerId="LiveId" clId="{0E2EC5DA-6DCC-4ED9-9E5C-44F67043F4A9}" dt="2021-01-21T04:33:21.096" v="1791"/>
          <ac:spMkLst>
            <pc:docMk/>
            <pc:sldMk cId="2655098735" sldId="345"/>
            <ac:spMk id="18" creationId="{00000000-0000-0000-0000-000000000000}"/>
          </ac:spMkLst>
        </pc:spChg>
        <pc:picChg chg="add mod modCrop">
          <ac:chgData name="Hwang EuiRin" userId="ad88bd7883cf4962" providerId="LiveId" clId="{0E2EC5DA-6DCC-4ED9-9E5C-44F67043F4A9}" dt="2021-01-21T04:34:08.653" v="1814" actId="1076"/>
          <ac:picMkLst>
            <pc:docMk/>
            <pc:sldMk cId="2655098735" sldId="345"/>
            <ac:picMk id="2" creationId="{42EE974A-7E11-4E74-863B-C2447E9F1DC9}"/>
          </ac:picMkLst>
        </pc:picChg>
      </pc:sldChg>
      <pc:sldChg chg="addSp delSp modSp add">
        <pc:chgData name="Hwang EuiRin" userId="ad88bd7883cf4962" providerId="LiveId" clId="{0E2EC5DA-6DCC-4ED9-9E5C-44F67043F4A9}" dt="2021-01-21T06:43:32.373" v="3451" actId="113"/>
        <pc:sldMkLst>
          <pc:docMk/>
          <pc:sldMk cId="3787869140" sldId="346"/>
        </pc:sldMkLst>
        <pc:spChg chg="add mod">
          <ac:chgData name="Hwang EuiRin" userId="ad88bd7883cf4962" providerId="LiveId" clId="{0E2EC5DA-6DCC-4ED9-9E5C-44F67043F4A9}" dt="2021-01-21T05:42:55.827" v="2009" actId="767"/>
          <ac:spMkLst>
            <pc:docMk/>
            <pc:sldMk cId="3787869140" sldId="346"/>
            <ac:spMk id="3" creationId="{7DCACAD9-3560-459D-91A5-E7A6529B62A2}"/>
          </ac:spMkLst>
        </pc:spChg>
        <pc:spChg chg="add mod">
          <ac:chgData name="Hwang EuiRin" userId="ad88bd7883cf4962" providerId="LiveId" clId="{0E2EC5DA-6DCC-4ED9-9E5C-44F67043F4A9}" dt="2021-01-21T05:43:07.940" v="2043" actId="1076"/>
          <ac:spMkLst>
            <pc:docMk/>
            <pc:sldMk cId="3787869140" sldId="346"/>
            <ac:spMk id="4" creationId="{9B4EAE91-821A-47D2-9190-70562015C3E4}"/>
          </ac:spMkLst>
        </pc:spChg>
        <pc:spChg chg="add mod">
          <ac:chgData name="Hwang EuiRin" userId="ad88bd7883cf4962" providerId="LiveId" clId="{0E2EC5DA-6DCC-4ED9-9E5C-44F67043F4A9}" dt="2021-01-21T06:43:26.314" v="3449" actId="20577"/>
          <ac:spMkLst>
            <pc:docMk/>
            <pc:sldMk cId="3787869140" sldId="346"/>
            <ac:spMk id="12" creationId="{8BE7F50C-F4F4-42D4-B800-C31D319F1CC0}"/>
          </ac:spMkLst>
        </pc:spChg>
        <pc:spChg chg="add mod">
          <ac:chgData name="Hwang EuiRin" userId="ad88bd7883cf4962" providerId="LiveId" clId="{0E2EC5DA-6DCC-4ED9-9E5C-44F67043F4A9}" dt="2021-01-21T06:43:28.749" v="3450" actId="113"/>
          <ac:spMkLst>
            <pc:docMk/>
            <pc:sldMk cId="3787869140" sldId="346"/>
            <ac:spMk id="16" creationId="{026A4C52-CDA9-47D0-9240-B7ED67CF4AB1}"/>
          </ac:spMkLst>
        </pc:spChg>
        <pc:spChg chg="add mod">
          <ac:chgData name="Hwang EuiRin" userId="ad88bd7883cf4962" providerId="LiveId" clId="{0E2EC5DA-6DCC-4ED9-9E5C-44F67043F4A9}" dt="2021-01-21T06:43:32.373" v="3451" actId="113"/>
          <ac:spMkLst>
            <pc:docMk/>
            <pc:sldMk cId="3787869140" sldId="346"/>
            <ac:spMk id="17" creationId="{13053ED3-87A0-48B4-9A3E-F4F925FC8094}"/>
          </ac:spMkLst>
        </pc:spChg>
        <pc:spChg chg="mod">
          <ac:chgData name="Hwang EuiRin" userId="ad88bd7883cf4962" providerId="LiveId" clId="{0E2EC5DA-6DCC-4ED9-9E5C-44F67043F4A9}" dt="2021-01-21T05:42:35.031" v="2006"/>
          <ac:spMkLst>
            <pc:docMk/>
            <pc:sldMk cId="3787869140" sldId="346"/>
            <ac:spMk id="18" creationId="{00000000-0000-0000-0000-000000000000}"/>
          </ac:spMkLst>
        </pc:spChg>
        <pc:picChg chg="add mod">
          <ac:chgData name="Hwang EuiRin" userId="ad88bd7883cf4962" providerId="LiveId" clId="{0E2EC5DA-6DCC-4ED9-9E5C-44F67043F4A9}" dt="2021-01-21T05:42:49.461" v="2008" actId="1076"/>
          <ac:picMkLst>
            <pc:docMk/>
            <pc:sldMk cId="3787869140" sldId="346"/>
            <ac:picMk id="2" creationId="{A345E37D-8CF2-4823-B71E-12F8DA84554B}"/>
          </ac:picMkLst>
        </pc:picChg>
        <pc:picChg chg="add del mod">
          <ac:chgData name="Hwang EuiRin" userId="ad88bd7883cf4962" providerId="LiveId" clId="{0E2EC5DA-6DCC-4ED9-9E5C-44F67043F4A9}" dt="2021-01-21T05:52:38.880" v="2053" actId="478"/>
          <ac:picMkLst>
            <pc:docMk/>
            <pc:sldMk cId="3787869140" sldId="346"/>
            <ac:picMk id="5" creationId="{971E9BC1-9F36-4FEB-882C-518D96229475}"/>
          </ac:picMkLst>
        </pc:picChg>
        <pc:picChg chg="add mod modCrop">
          <ac:chgData name="Hwang EuiRin" userId="ad88bd7883cf4962" providerId="LiveId" clId="{0E2EC5DA-6DCC-4ED9-9E5C-44F67043F4A9}" dt="2021-01-21T06:43:04.107" v="3440" actId="1076"/>
          <ac:picMkLst>
            <pc:docMk/>
            <pc:sldMk cId="3787869140" sldId="346"/>
            <ac:picMk id="6" creationId="{9DD8ADAB-8808-4A48-9C50-DFA8BF78445C}"/>
          </ac:picMkLst>
        </pc:picChg>
        <pc:cxnChg chg="add mod">
          <ac:chgData name="Hwang EuiRin" userId="ad88bd7883cf4962" providerId="LiveId" clId="{0E2EC5DA-6DCC-4ED9-9E5C-44F67043F4A9}" dt="2021-01-21T05:56:09.005" v="2137" actId="1036"/>
          <ac:cxnSpMkLst>
            <pc:docMk/>
            <pc:sldMk cId="3787869140" sldId="346"/>
            <ac:cxnSpMk id="8" creationId="{B7203830-28A0-4175-ADA0-7F863C891AAD}"/>
          </ac:cxnSpMkLst>
        </pc:cxnChg>
        <pc:cxnChg chg="add mod">
          <ac:chgData name="Hwang EuiRin" userId="ad88bd7883cf4962" providerId="LiveId" clId="{0E2EC5DA-6DCC-4ED9-9E5C-44F67043F4A9}" dt="2021-01-21T05:56:09.005" v="2137" actId="1036"/>
          <ac:cxnSpMkLst>
            <pc:docMk/>
            <pc:sldMk cId="3787869140" sldId="346"/>
            <ac:cxnSpMk id="13" creationId="{4E62D0A3-6AD3-4114-B96D-B5D34A01BB30}"/>
          </ac:cxnSpMkLst>
        </pc:cxnChg>
        <pc:cxnChg chg="add mod">
          <ac:chgData name="Hwang EuiRin" userId="ad88bd7883cf4962" providerId="LiveId" clId="{0E2EC5DA-6DCC-4ED9-9E5C-44F67043F4A9}" dt="2021-01-21T05:56:09.005" v="2137" actId="1036"/>
          <ac:cxnSpMkLst>
            <pc:docMk/>
            <pc:sldMk cId="3787869140" sldId="346"/>
            <ac:cxnSpMk id="14" creationId="{8F2C876B-E5CC-48F2-ACCD-CB52771D27B4}"/>
          </ac:cxnSpMkLst>
        </pc:cxnChg>
      </pc:sldChg>
      <pc:sldChg chg="addSp delSp modSp add">
        <pc:chgData name="Hwang EuiRin" userId="ad88bd7883cf4962" providerId="LiveId" clId="{0E2EC5DA-6DCC-4ED9-9E5C-44F67043F4A9}" dt="2021-01-21T06:20:26.316" v="2966" actId="14100"/>
        <pc:sldMkLst>
          <pc:docMk/>
          <pc:sldMk cId="2053251395" sldId="347"/>
        </pc:sldMkLst>
        <pc:spChg chg="add mod">
          <ac:chgData name="Hwang EuiRin" userId="ad88bd7883cf4962" providerId="LiveId" clId="{0E2EC5DA-6DCC-4ED9-9E5C-44F67043F4A9}" dt="2021-01-21T05:38:41.503" v="1932" actId="14100"/>
          <ac:spMkLst>
            <pc:docMk/>
            <pc:sldMk cId="2053251395" sldId="347"/>
            <ac:spMk id="4" creationId="{AEE542BE-7119-4354-83F6-BB439A791FFF}"/>
          </ac:spMkLst>
        </pc:spChg>
        <pc:spChg chg="add mod">
          <ac:chgData name="Hwang EuiRin" userId="ad88bd7883cf4962" providerId="LiveId" clId="{0E2EC5DA-6DCC-4ED9-9E5C-44F67043F4A9}" dt="2021-01-21T06:19:57.852" v="2946" actId="1076"/>
          <ac:spMkLst>
            <pc:docMk/>
            <pc:sldMk cId="2053251395" sldId="347"/>
            <ac:spMk id="7" creationId="{83A3E87B-9319-406D-9A30-A1F0EA8BD467}"/>
          </ac:spMkLst>
        </pc:spChg>
        <pc:spChg chg="add mod">
          <ac:chgData name="Hwang EuiRin" userId="ad88bd7883cf4962" providerId="LiveId" clId="{0E2EC5DA-6DCC-4ED9-9E5C-44F67043F4A9}" dt="2021-01-21T06:20:01.314" v="2959" actId="1035"/>
          <ac:spMkLst>
            <pc:docMk/>
            <pc:sldMk cId="2053251395" sldId="347"/>
            <ac:spMk id="8" creationId="{AF34F2F3-DD7C-4D90-87E3-112A8F4BD640}"/>
          </ac:spMkLst>
        </pc:spChg>
        <pc:spChg chg="add mod">
          <ac:chgData name="Hwang EuiRin" userId="ad88bd7883cf4962" providerId="LiveId" clId="{0E2EC5DA-6DCC-4ED9-9E5C-44F67043F4A9}" dt="2021-01-21T06:20:11.075" v="2963" actId="1076"/>
          <ac:spMkLst>
            <pc:docMk/>
            <pc:sldMk cId="2053251395" sldId="347"/>
            <ac:spMk id="9" creationId="{710CD287-AC9A-4ACE-AC60-0EDECFA9D34F}"/>
          </ac:spMkLst>
        </pc:spChg>
        <pc:spChg chg="add mod">
          <ac:chgData name="Hwang EuiRin" userId="ad88bd7883cf4962" providerId="LiveId" clId="{0E2EC5DA-6DCC-4ED9-9E5C-44F67043F4A9}" dt="2021-01-21T06:20:26.316" v="2966" actId="14100"/>
          <ac:spMkLst>
            <pc:docMk/>
            <pc:sldMk cId="2053251395" sldId="347"/>
            <ac:spMk id="10" creationId="{DA2E6E56-3A9B-4132-BCF7-8AC5805975BE}"/>
          </ac:spMkLst>
        </pc:spChg>
        <pc:picChg chg="del">
          <ac:chgData name="Hwang EuiRin" userId="ad88bd7883cf4962" providerId="LiveId" clId="{0E2EC5DA-6DCC-4ED9-9E5C-44F67043F4A9}" dt="2021-01-21T04:33:44.730" v="1802" actId="478"/>
          <ac:picMkLst>
            <pc:docMk/>
            <pc:sldMk cId="2053251395" sldId="347"/>
            <ac:picMk id="2" creationId="{42EE974A-7E11-4E74-863B-C2447E9F1DC9}"/>
          </ac:picMkLst>
        </pc:picChg>
        <pc:picChg chg="add mod modCrop">
          <ac:chgData name="Hwang EuiRin" userId="ad88bd7883cf4962" providerId="LiveId" clId="{0E2EC5DA-6DCC-4ED9-9E5C-44F67043F4A9}" dt="2021-01-21T06:19:47.912" v="2945" actId="1076"/>
          <ac:picMkLst>
            <pc:docMk/>
            <pc:sldMk cId="2053251395" sldId="347"/>
            <ac:picMk id="3" creationId="{2356D4B2-24FF-4FC3-86F1-51DADF046FC9}"/>
          </ac:picMkLst>
        </pc:picChg>
      </pc:sldChg>
      <pc:sldChg chg="addSp delSp modSp add">
        <pc:chgData name="Hwang EuiRin" userId="ad88bd7883cf4962" providerId="LiveId" clId="{0E2EC5DA-6DCC-4ED9-9E5C-44F67043F4A9}" dt="2021-01-21T06:46:17.018" v="3459" actId="1076"/>
        <pc:sldMkLst>
          <pc:docMk/>
          <pc:sldMk cId="2504779619" sldId="348"/>
        </pc:sldMkLst>
        <pc:spChg chg="del">
          <ac:chgData name="Hwang EuiRin" userId="ad88bd7883cf4962" providerId="LiveId" clId="{0E2EC5DA-6DCC-4ED9-9E5C-44F67043F4A9}" dt="2021-01-21T05:49:33.497" v="2051" actId="478"/>
          <ac:spMkLst>
            <pc:docMk/>
            <pc:sldMk cId="2504779619" sldId="348"/>
            <ac:spMk id="4" creationId="{9B4EAE91-821A-47D2-9190-70562015C3E4}"/>
          </ac:spMkLst>
        </pc:spChg>
        <pc:spChg chg="add mod">
          <ac:chgData name="Hwang EuiRin" userId="ad88bd7883cf4962" providerId="LiveId" clId="{0E2EC5DA-6DCC-4ED9-9E5C-44F67043F4A9}" dt="2021-01-21T05:55:15.725" v="2091" actId="1076"/>
          <ac:spMkLst>
            <pc:docMk/>
            <pc:sldMk cId="2504779619" sldId="348"/>
            <ac:spMk id="7" creationId="{F73188D9-4F79-4374-89C1-501D492B0D30}"/>
          </ac:spMkLst>
        </pc:spChg>
        <pc:spChg chg="add mod">
          <ac:chgData name="Hwang EuiRin" userId="ad88bd7883cf4962" providerId="LiveId" clId="{0E2EC5DA-6DCC-4ED9-9E5C-44F67043F4A9}" dt="2021-01-21T05:55:30.724" v="2104" actId="1076"/>
          <ac:spMkLst>
            <pc:docMk/>
            <pc:sldMk cId="2504779619" sldId="348"/>
            <ac:spMk id="8" creationId="{BDEA7B7B-BA21-45DF-B8C4-C51E0EEAC532}"/>
          </ac:spMkLst>
        </pc:spChg>
        <pc:picChg chg="del">
          <ac:chgData name="Hwang EuiRin" userId="ad88bd7883cf4962" providerId="LiveId" clId="{0E2EC5DA-6DCC-4ED9-9E5C-44F67043F4A9}" dt="2021-01-21T05:49:33.497" v="2051" actId="478"/>
          <ac:picMkLst>
            <pc:docMk/>
            <pc:sldMk cId="2504779619" sldId="348"/>
            <ac:picMk id="2" creationId="{A345E37D-8CF2-4823-B71E-12F8DA84554B}"/>
          </ac:picMkLst>
        </pc:picChg>
        <pc:picChg chg="del">
          <ac:chgData name="Hwang EuiRin" userId="ad88bd7883cf4962" providerId="LiveId" clId="{0E2EC5DA-6DCC-4ED9-9E5C-44F67043F4A9}" dt="2021-01-21T05:49:33.497" v="2051" actId="478"/>
          <ac:picMkLst>
            <pc:docMk/>
            <pc:sldMk cId="2504779619" sldId="348"/>
            <ac:picMk id="5" creationId="{971E9BC1-9F36-4FEB-882C-518D96229475}"/>
          </ac:picMkLst>
        </pc:picChg>
        <pc:picChg chg="add del mod modCrop">
          <ac:chgData name="Hwang EuiRin" userId="ad88bd7883cf4962" providerId="LiveId" clId="{0E2EC5DA-6DCC-4ED9-9E5C-44F67043F4A9}" dt="2021-01-21T06:46:01.115" v="3452" actId="478"/>
          <ac:picMkLst>
            <pc:docMk/>
            <pc:sldMk cId="2504779619" sldId="348"/>
            <ac:picMk id="6" creationId="{0B6C2DC5-DA19-4FF6-BF6E-49010EA6B28E}"/>
          </ac:picMkLst>
        </pc:picChg>
        <pc:picChg chg="add mod">
          <ac:chgData name="Hwang EuiRin" userId="ad88bd7883cf4962" providerId="LiveId" clId="{0E2EC5DA-6DCC-4ED9-9E5C-44F67043F4A9}" dt="2021-01-21T06:46:17.018" v="3459" actId="1076"/>
          <ac:picMkLst>
            <pc:docMk/>
            <pc:sldMk cId="2504779619" sldId="348"/>
            <ac:picMk id="9" creationId="{6A85E264-11EC-4D18-B80D-0C8494A29F61}"/>
          </ac:picMkLst>
        </pc:picChg>
        <pc:picChg chg="add mod">
          <ac:chgData name="Hwang EuiRin" userId="ad88bd7883cf4962" providerId="LiveId" clId="{0E2EC5DA-6DCC-4ED9-9E5C-44F67043F4A9}" dt="2021-01-21T06:46:12.314" v="3457" actId="1076"/>
          <ac:picMkLst>
            <pc:docMk/>
            <pc:sldMk cId="2504779619" sldId="348"/>
            <ac:picMk id="10" creationId="{ADEB20FC-A284-4948-89B8-BEF29AFF70C6}"/>
          </ac:picMkLst>
        </pc:picChg>
        <pc:picChg chg="add mod">
          <ac:chgData name="Hwang EuiRin" userId="ad88bd7883cf4962" providerId="LiveId" clId="{0E2EC5DA-6DCC-4ED9-9E5C-44F67043F4A9}" dt="2021-01-21T06:46:14.722" v="3458" actId="1076"/>
          <ac:picMkLst>
            <pc:docMk/>
            <pc:sldMk cId="2504779619" sldId="348"/>
            <ac:picMk id="11" creationId="{0B624B13-B1C6-428F-9D7B-6EEBAD861543}"/>
          </ac:picMkLst>
        </pc:picChg>
      </pc:sldChg>
      <pc:sldChg chg="addSp delSp modSp add">
        <pc:chgData name="Hwang EuiRin" userId="ad88bd7883cf4962" providerId="LiveId" clId="{0E2EC5DA-6DCC-4ED9-9E5C-44F67043F4A9}" dt="2021-01-21T06:47:04.155" v="3462" actId="1076"/>
        <pc:sldMkLst>
          <pc:docMk/>
          <pc:sldMk cId="1198074409" sldId="349"/>
        </pc:sldMkLst>
        <pc:spChg chg="del">
          <ac:chgData name="Hwang EuiRin" userId="ad88bd7883cf4962" providerId="LiveId" clId="{0E2EC5DA-6DCC-4ED9-9E5C-44F67043F4A9}" dt="2021-01-21T05:49:36.453" v="2052" actId="478"/>
          <ac:spMkLst>
            <pc:docMk/>
            <pc:sldMk cId="1198074409" sldId="349"/>
            <ac:spMk id="4" creationId="{9B4EAE91-821A-47D2-9190-70562015C3E4}"/>
          </ac:spMkLst>
        </pc:spChg>
        <pc:spChg chg="mod">
          <ac:chgData name="Hwang EuiRin" userId="ad88bd7883cf4962" providerId="LiveId" clId="{0E2EC5DA-6DCC-4ED9-9E5C-44F67043F4A9}" dt="2021-01-21T05:58:38.390" v="2173"/>
          <ac:spMkLst>
            <pc:docMk/>
            <pc:sldMk cId="1198074409" sldId="349"/>
            <ac:spMk id="18" creationId="{00000000-0000-0000-0000-000000000000}"/>
          </ac:spMkLst>
        </pc:spChg>
        <pc:picChg chg="del">
          <ac:chgData name="Hwang EuiRin" userId="ad88bd7883cf4962" providerId="LiveId" clId="{0E2EC5DA-6DCC-4ED9-9E5C-44F67043F4A9}" dt="2021-01-21T05:49:36.453" v="2052" actId="478"/>
          <ac:picMkLst>
            <pc:docMk/>
            <pc:sldMk cId="1198074409" sldId="349"/>
            <ac:picMk id="2" creationId="{A345E37D-8CF2-4823-B71E-12F8DA84554B}"/>
          </ac:picMkLst>
        </pc:picChg>
        <pc:picChg chg="del">
          <ac:chgData name="Hwang EuiRin" userId="ad88bd7883cf4962" providerId="LiveId" clId="{0E2EC5DA-6DCC-4ED9-9E5C-44F67043F4A9}" dt="2021-01-21T05:49:36.453" v="2052" actId="478"/>
          <ac:picMkLst>
            <pc:docMk/>
            <pc:sldMk cId="1198074409" sldId="349"/>
            <ac:picMk id="5" creationId="{971E9BC1-9F36-4FEB-882C-518D96229475}"/>
          </ac:picMkLst>
        </pc:picChg>
        <pc:picChg chg="add mod modCrop">
          <ac:chgData name="Hwang EuiRin" userId="ad88bd7883cf4962" providerId="LiveId" clId="{0E2EC5DA-6DCC-4ED9-9E5C-44F67043F4A9}" dt="2021-01-21T06:47:04.155" v="3462" actId="1076"/>
          <ac:picMkLst>
            <pc:docMk/>
            <pc:sldMk cId="1198074409" sldId="349"/>
            <ac:picMk id="6" creationId="{BA0AD32B-AD3A-4584-99BB-805775CF6547}"/>
          </ac:picMkLst>
        </pc:picChg>
        <pc:picChg chg="add del">
          <ac:chgData name="Hwang EuiRin" userId="ad88bd7883cf4962" providerId="LiveId" clId="{0E2EC5DA-6DCC-4ED9-9E5C-44F67043F4A9}" dt="2021-01-21T05:59:42.269" v="2176" actId="478"/>
          <ac:picMkLst>
            <pc:docMk/>
            <pc:sldMk cId="1198074409" sldId="349"/>
            <ac:picMk id="7" creationId="{1D2E0142-C7EB-4679-B0F6-0796F21DEE0D}"/>
          </ac:picMkLst>
        </pc:picChg>
      </pc:sldChg>
      <pc:sldChg chg="addSp delSp modSp add">
        <pc:chgData name="Hwang EuiRin" userId="ad88bd7883cf4962" providerId="LiveId" clId="{0E2EC5DA-6DCC-4ED9-9E5C-44F67043F4A9}" dt="2021-01-21T06:49:49.346" v="3466" actId="1076"/>
        <pc:sldMkLst>
          <pc:docMk/>
          <pc:sldMk cId="2818829793" sldId="350"/>
        </pc:sldMkLst>
        <pc:spChg chg="add mod">
          <ac:chgData name="Hwang EuiRin" userId="ad88bd7883cf4962" providerId="LiveId" clId="{0E2EC5DA-6DCC-4ED9-9E5C-44F67043F4A9}" dt="2021-01-21T06:03:08.553" v="2355" actId="208"/>
          <ac:spMkLst>
            <pc:docMk/>
            <pc:sldMk cId="2818829793" sldId="350"/>
            <ac:spMk id="4" creationId="{9A0D42E9-36EB-4011-9C0C-97E485F57898}"/>
          </ac:spMkLst>
        </pc:spChg>
        <pc:spChg chg="add mod">
          <ac:chgData name="Hwang EuiRin" userId="ad88bd7883cf4962" providerId="LiveId" clId="{0E2EC5DA-6DCC-4ED9-9E5C-44F67043F4A9}" dt="2021-01-21T06:06:46.300" v="2364" actId="1076"/>
          <ac:spMkLst>
            <pc:docMk/>
            <pc:sldMk cId="2818829793" sldId="350"/>
            <ac:spMk id="11" creationId="{11B7BB58-F9F2-4C96-904D-5C32D6F21845}"/>
          </ac:spMkLst>
        </pc:spChg>
        <pc:spChg chg="mod">
          <ac:chgData name="Hwang EuiRin" userId="ad88bd7883cf4962" providerId="LiveId" clId="{0E2EC5DA-6DCC-4ED9-9E5C-44F67043F4A9}" dt="2021-01-21T05:59:51.046" v="2217"/>
          <ac:spMkLst>
            <pc:docMk/>
            <pc:sldMk cId="2818829793" sldId="350"/>
            <ac:spMk id="18" creationId="{00000000-0000-0000-0000-000000000000}"/>
          </ac:spMkLst>
        </pc:spChg>
        <pc:picChg chg="add mod">
          <ac:chgData name="Hwang EuiRin" userId="ad88bd7883cf4962" providerId="LiveId" clId="{0E2EC5DA-6DCC-4ED9-9E5C-44F67043F4A9}" dt="2021-01-21T06:02:05.244" v="2346" actId="1076"/>
          <ac:picMkLst>
            <pc:docMk/>
            <pc:sldMk cId="2818829793" sldId="350"/>
            <ac:picMk id="2" creationId="{D9698027-95D2-4B95-986D-36DB6C15F045}"/>
          </ac:picMkLst>
        </pc:picChg>
        <pc:picChg chg="del">
          <ac:chgData name="Hwang EuiRin" userId="ad88bd7883cf4962" providerId="LiveId" clId="{0E2EC5DA-6DCC-4ED9-9E5C-44F67043F4A9}" dt="2021-01-21T05:59:51.691" v="2218" actId="478"/>
          <ac:picMkLst>
            <pc:docMk/>
            <pc:sldMk cId="2818829793" sldId="350"/>
            <ac:picMk id="6" creationId="{BA0AD32B-AD3A-4584-99BB-805775CF6547}"/>
          </ac:picMkLst>
        </pc:picChg>
        <pc:picChg chg="mod">
          <ac:chgData name="Hwang EuiRin" userId="ad88bd7883cf4962" providerId="LiveId" clId="{0E2EC5DA-6DCC-4ED9-9E5C-44F67043F4A9}" dt="2021-01-21T06:06:43.207" v="2363" actId="1076"/>
          <ac:picMkLst>
            <pc:docMk/>
            <pc:sldMk cId="2818829793" sldId="350"/>
            <ac:picMk id="7" creationId="{1D2E0142-C7EB-4679-B0F6-0796F21DEE0D}"/>
          </ac:picMkLst>
        </pc:picChg>
        <pc:picChg chg="add mod modCrop">
          <ac:chgData name="Hwang EuiRin" userId="ad88bd7883cf4962" providerId="LiveId" clId="{0E2EC5DA-6DCC-4ED9-9E5C-44F67043F4A9}" dt="2021-01-21T06:49:49.346" v="3466" actId="1076"/>
          <ac:picMkLst>
            <pc:docMk/>
            <pc:sldMk cId="2818829793" sldId="350"/>
            <ac:picMk id="12" creationId="{395E6F08-692E-455E-A53A-C4774AB44D14}"/>
          </ac:picMkLst>
        </pc:picChg>
        <pc:cxnChg chg="add mod">
          <ac:chgData name="Hwang EuiRin" userId="ad88bd7883cf4962" providerId="LiveId" clId="{0E2EC5DA-6DCC-4ED9-9E5C-44F67043F4A9}" dt="2021-01-21T06:03:30.496" v="2358" actId="208"/>
          <ac:cxnSpMkLst>
            <pc:docMk/>
            <pc:sldMk cId="2818829793" sldId="350"/>
            <ac:cxnSpMk id="8" creationId="{AE70F7F5-19F5-40C6-93CD-E75459A7FCFF}"/>
          </ac:cxnSpMkLst>
        </pc:cxnChg>
      </pc:sldChg>
      <pc:sldChg chg="addSp delSp modSp add">
        <pc:chgData name="Hwang EuiRin" userId="ad88bd7883cf4962" providerId="LiveId" clId="{0E2EC5DA-6DCC-4ED9-9E5C-44F67043F4A9}" dt="2021-01-21T06:07:52.980" v="2429" actId="1076"/>
        <pc:sldMkLst>
          <pc:docMk/>
          <pc:sldMk cId="2399025731" sldId="351"/>
        </pc:sldMkLst>
        <pc:spChg chg="add mod">
          <ac:chgData name="Hwang EuiRin" userId="ad88bd7883cf4962" providerId="LiveId" clId="{0E2EC5DA-6DCC-4ED9-9E5C-44F67043F4A9}" dt="2021-01-21T06:01:25.436" v="2338" actId="1076"/>
          <ac:spMkLst>
            <pc:docMk/>
            <pc:sldMk cId="2399025731" sldId="351"/>
            <ac:spMk id="4" creationId="{13AE3F2B-E87C-4A69-AC74-AB1E06506911}"/>
          </ac:spMkLst>
        </pc:spChg>
        <pc:spChg chg="add mod">
          <ac:chgData name="Hwang EuiRin" userId="ad88bd7883cf4962" providerId="LiveId" clId="{0E2EC5DA-6DCC-4ED9-9E5C-44F67043F4A9}" dt="2021-01-21T06:07:52.980" v="2429" actId="1076"/>
          <ac:spMkLst>
            <pc:docMk/>
            <pc:sldMk cId="2399025731" sldId="351"/>
            <ac:spMk id="5" creationId="{DE45059E-6631-4814-A335-3AAB4BC65856}"/>
          </ac:spMkLst>
        </pc:spChg>
        <pc:spChg chg="add mod">
          <ac:chgData name="Hwang EuiRin" userId="ad88bd7883cf4962" providerId="LiveId" clId="{0E2EC5DA-6DCC-4ED9-9E5C-44F67043F4A9}" dt="2021-01-21T06:06:51.004" v="2366" actId="1076"/>
          <ac:spMkLst>
            <pc:docMk/>
            <pc:sldMk cId="2399025731" sldId="351"/>
            <ac:spMk id="8" creationId="{795E5EE3-2772-468C-A118-466C7926FEB8}"/>
          </ac:spMkLst>
        </pc:spChg>
        <pc:spChg chg="mod">
          <ac:chgData name="Hwang EuiRin" userId="ad88bd7883cf4962" providerId="LiveId" clId="{0E2EC5DA-6DCC-4ED9-9E5C-44F67043F4A9}" dt="2021-01-21T06:00:23.134" v="2233"/>
          <ac:spMkLst>
            <pc:docMk/>
            <pc:sldMk cId="2399025731" sldId="351"/>
            <ac:spMk id="18" creationId="{00000000-0000-0000-0000-000000000000}"/>
          </ac:spMkLst>
        </pc:spChg>
        <pc:picChg chg="add mod">
          <ac:chgData name="Hwang EuiRin" userId="ad88bd7883cf4962" providerId="LiveId" clId="{0E2EC5DA-6DCC-4ED9-9E5C-44F67043F4A9}" dt="2021-01-21T06:00:56.348" v="2237" actId="1076"/>
          <ac:picMkLst>
            <pc:docMk/>
            <pc:sldMk cId="2399025731" sldId="351"/>
            <ac:picMk id="2" creationId="{38EF1498-7102-4DC6-96CA-F063BBB565C5}"/>
          </ac:picMkLst>
        </pc:picChg>
        <pc:picChg chg="del">
          <ac:chgData name="Hwang EuiRin" userId="ad88bd7883cf4962" providerId="LiveId" clId="{0E2EC5DA-6DCC-4ED9-9E5C-44F67043F4A9}" dt="2021-01-21T06:00:42.930" v="2234" actId="478"/>
          <ac:picMkLst>
            <pc:docMk/>
            <pc:sldMk cId="2399025731" sldId="351"/>
            <ac:picMk id="7" creationId="{1D2E0142-C7EB-4679-B0F6-0796F21DEE0D}"/>
          </ac:picMkLst>
        </pc:picChg>
      </pc:sldChg>
      <pc:sldChg chg="modSp add ord">
        <pc:chgData name="Hwang EuiRin" userId="ad88bd7883cf4962" providerId="LiveId" clId="{0E2EC5DA-6DCC-4ED9-9E5C-44F67043F4A9}" dt="2021-01-21T06:10:32.974" v="2658"/>
        <pc:sldMkLst>
          <pc:docMk/>
          <pc:sldMk cId="1041012709" sldId="352"/>
        </pc:sldMkLst>
        <pc:spChg chg="mod">
          <ac:chgData name="Hwang EuiRin" userId="ad88bd7883cf4962" providerId="LiveId" clId="{0E2EC5DA-6DCC-4ED9-9E5C-44F67043F4A9}" dt="2021-01-21T06:09:52.117" v="2524"/>
          <ac:spMkLst>
            <pc:docMk/>
            <pc:sldMk cId="1041012709" sldId="352"/>
            <ac:spMk id="10" creationId="{D6EB497B-808D-4914-95DF-B9C4B6E4FBC2}"/>
          </ac:spMkLst>
        </pc:spChg>
      </pc:sldChg>
      <pc:sldChg chg="modSp add ord">
        <pc:chgData name="Hwang EuiRin" userId="ad88bd7883cf4962" providerId="LiveId" clId="{0E2EC5DA-6DCC-4ED9-9E5C-44F67043F4A9}" dt="2021-01-21T06:10:43.406" v="2659"/>
        <pc:sldMkLst>
          <pc:docMk/>
          <pc:sldMk cId="1788066767" sldId="353"/>
        </pc:sldMkLst>
        <pc:spChg chg="mod">
          <ac:chgData name="Hwang EuiRin" userId="ad88bd7883cf4962" providerId="LiveId" clId="{0E2EC5DA-6DCC-4ED9-9E5C-44F67043F4A9}" dt="2021-01-21T06:09:57.278" v="2557"/>
          <ac:spMkLst>
            <pc:docMk/>
            <pc:sldMk cId="1788066767" sldId="353"/>
            <ac:spMk id="10" creationId="{D6EB497B-808D-4914-95DF-B9C4B6E4FBC2}"/>
          </ac:spMkLst>
        </pc:spChg>
      </pc:sldChg>
      <pc:sldChg chg="modSp add ord">
        <pc:chgData name="Hwang EuiRin" userId="ad88bd7883cf4962" providerId="LiveId" clId="{0E2EC5DA-6DCC-4ED9-9E5C-44F67043F4A9}" dt="2021-01-21T06:10:51.766" v="2660"/>
        <pc:sldMkLst>
          <pc:docMk/>
          <pc:sldMk cId="573824617" sldId="354"/>
        </pc:sldMkLst>
        <pc:spChg chg="mod">
          <ac:chgData name="Hwang EuiRin" userId="ad88bd7883cf4962" providerId="LiveId" clId="{0E2EC5DA-6DCC-4ED9-9E5C-44F67043F4A9}" dt="2021-01-21T06:10:05.534" v="2592"/>
          <ac:spMkLst>
            <pc:docMk/>
            <pc:sldMk cId="573824617" sldId="354"/>
            <ac:spMk id="10" creationId="{D6EB497B-808D-4914-95DF-B9C4B6E4FBC2}"/>
          </ac:spMkLst>
        </pc:spChg>
      </pc:sldChg>
      <pc:sldChg chg="modSp add ord">
        <pc:chgData name="Hwang EuiRin" userId="ad88bd7883cf4962" providerId="LiveId" clId="{0E2EC5DA-6DCC-4ED9-9E5C-44F67043F4A9}" dt="2021-01-21T06:11:01.677" v="2661"/>
        <pc:sldMkLst>
          <pc:docMk/>
          <pc:sldMk cId="969941806" sldId="355"/>
        </pc:sldMkLst>
        <pc:spChg chg="mod">
          <ac:chgData name="Hwang EuiRin" userId="ad88bd7883cf4962" providerId="LiveId" clId="{0E2EC5DA-6DCC-4ED9-9E5C-44F67043F4A9}" dt="2021-01-21T06:10:13.055" v="2621"/>
          <ac:spMkLst>
            <pc:docMk/>
            <pc:sldMk cId="969941806" sldId="355"/>
            <ac:spMk id="10" creationId="{D6EB497B-808D-4914-95DF-B9C4B6E4FBC2}"/>
          </ac:spMkLst>
        </pc:spChg>
      </pc:sldChg>
      <pc:sldChg chg="modSp add ord">
        <pc:chgData name="Hwang EuiRin" userId="ad88bd7883cf4962" providerId="LiveId" clId="{0E2EC5DA-6DCC-4ED9-9E5C-44F67043F4A9}" dt="2021-01-21T06:11:09.925" v="2662"/>
        <pc:sldMkLst>
          <pc:docMk/>
          <pc:sldMk cId="561902328" sldId="356"/>
        </pc:sldMkLst>
        <pc:spChg chg="mod">
          <ac:chgData name="Hwang EuiRin" userId="ad88bd7883cf4962" providerId="LiveId" clId="{0E2EC5DA-6DCC-4ED9-9E5C-44F67043F4A9}" dt="2021-01-21T06:10:21.582" v="2656"/>
          <ac:spMkLst>
            <pc:docMk/>
            <pc:sldMk cId="561902328" sldId="356"/>
            <ac:spMk id="10" creationId="{D6EB497B-808D-4914-95DF-B9C4B6E4FBC2}"/>
          </ac:spMkLst>
        </pc:spChg>
      </pc:sldChg>
      <pc:sldChg chg="addSp delSp modSp add">
        <pc:chgData name="Hwang EuiRin" userId="ad88bd7883cf4962" providerId="LiveId" clId="{0E2EC5DA-6DCC-4ED9-9E5C-44F67043F4A9}" dt="2021-01-21T06:32:11.331" v="3106" actId="14100"/>
        <pc:sldMkLst>
          <pc:docMk/>
          <pc:sldMk cId="1537702182" sldId="357"/>
        </pc:sldMkLst>
        <pc:spChg chg="del">
          <ac:chgData name="Hwang EuiRin" userId="ad88bd7883cf4962" providerId="LiveId" clId="{0E2EC5DA-6DCC-4ED9-9E5C-44F67043F4A9}" dt="2021-01-21T06:30:27.623" v="3057" actId="478"/>
          <ac:spMkLst>
            <pc:docMk/>
            <pc:sldMk cId="1537702182" sldId="357"/>
            <ac:spMk id="10" creationId="{40301527-76FA-4711-8C99-A7C1345824B8}"/>
          </ac:spMkLst>
        </pc:spChg>
        <pc:spChg chg="add mod">
          <ac:chgData name="Hwang EuiRin" userId="ad88bd7883cf4962" providerId="LiveId" clId="{0E2EC5DA-6DCC-4ED9-9E5C-44F67043F4A9}" dt="2021-01-21T06:31:29.763" v="3099" actId="1076"/>
          <ac:spMkLst>
            <pc:docMk/>
            <pc:sldMk cId="1537702182" sldId="357"/>
            <ac:spMk id="12" creationId="{FEBAB3F6-2AD3-440A-B254-1DB651163C3C}"/>
          </ac:spMkLst>
        </pc:spChg>
        <pc:spChg chg="add mod">
          <ac:chgData name="Hwang EuiRin" userId="ad88bd7883cf4962" providerId="LiveId" clId="{0E2EC5DA-6DCC-4ED9-9E5C-44F67043F4A9}" dt="2021-01-21T06:31:25.440" v="3098" actId="20577"/>
          <ac:spMkLst>
            <pc:docMk/>
            <pc:sldMk cId="1537702182" sldId="357"/>
            <ac:spMk id="13" creationId="{0EDA8761-8D48-4CB0-9889-39C3F0DB951B}"/>
          </ac:spMkLst>
        </pc:spChg>
        <pc:spChg chg="add mod">
          <ac:chgData name="Hwang EuiRin" userId="ad88bd7883cf4962" providerId="LiveId" clId="{0E2EC5DA-6DCC-4ED9-9E5C-44F67043F4A9}" dt="2021-01-21T06:31:59.435" v="3103" actId="1076"/>
          <ac:spMkLst>
            <pc:docMk/>
            <pc:sldMk cId="1537702182" sldId="357"/>
            <ac:spMk id="14" creationId="{BABB5CF2-56A1-4D75-8D57-218E8376D1B0}"/>
          </ac:spMkLst>
        </pc:spChg>
        <pc:spChg chg="add mod">
          <ac:chgData name="Hwang EuiRin" userId="ad88bd7883cf4962" providerId="LiveId" clId="{0E2EC5DA-6DCC-4ED9-9E5C-44F67043F4A9}" dt="2021-01-21T06:32:11.331" v="3106" actId="14100"/>
          <ac:spMkLst>
            <pc:docMk/>
            <pc:sldMk cId="1537702182" sldId="357"/>
            <ac:spMk id="16" creationId="{E07E2C4D-1702-4FB7-9C92-D14649A0B572}"/>
          </ac:spMkLst>
        </pc:spChg>
        <pc:picChg chg="add del">
          <ac:chgData name="Hwang EuiRin" userId="ad88bd7883cf4962" providerId="LiveId" clId="{0E2EC5DA-6DCC-4ED9-9E5C-44F67043F4A9}" dt="2021-01-21T06:30:11.408" v="3052" actId="478"/>
          <ac:picMkLst>
            <pc:docMk/>
            <pc:sldMk cId="1537702182" sldId="357"/>
            <ac:picMk id="2" creationId="{CA6D5BD3-B235-453A-ACDD-E303CB4A1B14}"/>
          </ac:picMkLst>
        </pc:picChg>
        <pc:picChg chg="add mod">
          <ac:chgData name="Hwang EuiRin" userId="ad88bd7883cf4962" providerId="LiveId" clId="{0E2EC5DA-6DCC-4ED9-9E5C-44F67043F4A9}" dt="2021-01-21T06:30:51.531" v="3069" actId="1076"/>
          <ac:picMkLst>
            <pc:docMk/>
            <pc:sldMk cId="1537702182" sldId="357"/>
            <ac:picMk id="3" creationId="{C65DEA90-1245-4D12-AB0C-15116FD78C2C}"/>
          </ac:picMkLst>
        </pc:picChg>
        <pc:picChg chg="del">
          <ac:chgData name="Hwang EuiRin" userId="ad88bd7883cf4962" providerId="LiveId" clId="{0E2EC5DA-6DCC-4ED9-9E5C-44F67043F4A9}" dt="2021-01-21T06:29:57.019" v="3045" actId="478"/>
          <ac:picMkLst>
            <pc:docMk/>
            <pc:sldMk cId="1537702182" sldId="357"/>
            <ac:picMk id="5" creationId="{2D4C701F-D7D2-4761-8FA0-48369FC28BCC}"/>
          </ac:picMkLst>
        </pc:picChg>
        <pc:picChg chg="del">
          <ac:chgData name="Hwang EuiRin" userId="ad88bd7883cf4962" providerId="LiveId" clId="{0E2EC5DA-6DCC-4ED9-9E5C-44F67043F4A9}" dt="2021-01-21T06:29:58.739" v="3048" actId="478"/>
          <ac:picMkLst>
            <pc:docMk/>
            <pc:sldMk cId="1537702182" sldId="357"/>
            <ac:picMk id="6" creationId="{05ED18B1-2473-43E6-BEA1-286B29FA46F8}"/>
          </ac:picMkLst>
        </pc:picChg>
        <pc:picChg chg="del">
          <ac:chgData name="Hwang EuiRin" userId="ad88bd7883cf4962" providerId="LiveId" clId="{0E2EC5DA-6DCC-4ED9-9E5C-44F67043F4A9}" dt="2021-01-21T06:29:58.186" v="3047" actId="478"/>
          <ac:picMkLst>
            <pc:docMk/>
            <pc:sldMk cId="1537702182" sldId="357"/>
            <ac:picMk id="8" creationId="{B74C09CE-91AD-4824-A12B-4C59D062FC71}"/>
          </ac:picMkLst>
        </pc:picChg>
        <pc:picChg chg="del">
          <ac:chgData name="Hwang EuiRin" userId="ad88bd7883cf4962" providerId="LiveId" clId="{0E2EC5DA-6DCC-4ED9-9E5C-44F67043F4A9}" dt="2021-01-21T06:29:57.610" v="3046" actId="478"/>
          <ac:picMkLst>
            <pc:docMk/>
            <pc:sldMk cId="1537702182" sldId="357"/>
            <ac:picMk id="9" creationId="{81F9C303-94AB-4042-AA66-B24FAFED11C5}"/>
          </ac:picMkLst>
        </pc:picChg>
        <pc:picChg chg="mod">
          <ac:chgData name="Hwang EuiRin" userId="ad88bd7883cf4962" providerId="LiveId" clId="{0E2EC5DA-6DCC-4ED9-9E5C-44F67043F4A9}" dt="2021-01-21T06:30:47.387" v="3068" actId="1076"/>
          <ac:picMkLst>
            <pc:docMk/>
            <pc:sldMk cId="1537702182" sldId="357"/>
            <ac:picMk id="11" creationId="{36A1B9C4-A37E-416E-B1AE-2B15F696EF9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3C1C2B-43AE-4304-8A6B-6DCD2E9813F3}" type="datetimeFigureOut">
              <a:rPr lang="ko-KR" altLang="en-US" smtClean="0"/>
              <a:t>2021-01-30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10AF01-4CA5-4933-8425-4400569E54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02286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10AF01-4CA5-4933-8425-4400569E545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3362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가장 많이 쓰이는 손실 함수</a:t>
            </a:r>
            <a:r>
              <a:rPr lang="en-US" altLang="ko-KR" dirty="0" smtClean="0"/>
              <a:t>. Mean squared error</a:t>
            </a:r>
          </a:p>
          <a:p>
            <a:r>
              <a:rPr lang="ko-KR" altLang="en-US" dirty="0" smtClean="0"/>
              <a:t>작을수록 </a:t>
            </a:r>
            <a:r>
              <a:rPr lang="en-US" altLang="ko-KR" dirty="0" smtClean="0"/>
              <a:t>good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Y k : </a:t>
            </a:r>
            <a:r>
              <a:rPr lang="ko-KR" altLang="en-US" dirty="0" smtClean="0"/>
              <a:t>신경망의 출력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추정값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T k : </a:t>
            </a:r>
            <a:r>
              <a:rPr lang="ko-KR" altLang="en-US" dirty="0" smtClean="0"/>
              <a:t>정답</a:t>
            </a:r>
            <a:endParaRPr lang="en-US" altLang="ko-KR" dirty="0" smtClean="0"/>
          </a:p>
          <a:p>
            <a:r>
              <a:rPr lang="en-US" altLang="ko-KR" dirty="0" smtClean="0"/>
              <a:t>K : </a:t>
            </a:r>
            <a:r>
              <a:rPr lang="ko-KR" altLang="en-US" dirty="0" smtClean="0"/>
              <a:t>데이터의 차원 수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3</a:t>
            </a:r>
            <a:r>
              <a:rPr lang="ko-KR" altLang="en-US" dirty="0" smtClean="0"/>
              <a:t>장 내용 복습</a:t>
            </a:r>
            <a:endParaRPr lang="en-US" altLang="ko-KR" dirty="0" smtClean="0"/>
          </a:p>
          <a:p>
            <a:r>
              <a:rPr lang="en-US" altLang="ko-KR" dirty="0" err="1" smtClean="0"/>
              <a:t>Minst</a:t>
            </a:r>
            <a:r>
              <a:rPr lang="en-US" altLang="ko-KR" dirty="0" smtClean="0"/>
              <a:t> dataset </a:t>
            </a:r>
            <a:r>
              <a:rPr lang="ko-KR" altLang="en-US" dirty="0" smtClean="0"/>
              <a:t>숫자 </a:t>
            </a:r>
            <a:r>
              <a:rPr lang="en-US" altLang="ko-KR" dirty="0" smtClean="0"/>
              <a:t>0~9 </a:t>
            </a:r>
            <a:r>
              <a:rPr lang="ko-KR" altLang="en-US" dirty="0" err="1" smtClean="0"/>
              <a:t>분류해내기</a:t>
            </a:r>
            <a:endParaRPr lang="en-US" altLang="ko-KR" dirty="0" smtClean="0"/>
          </a:p>
          <a:p>
            <a:r>
              <a:rPr lang="ko-KR" altLang="en-US" dirty="0" smtClean="0"/>
              <a:t>총 원소 </a:t>
            </a:r>
            <a:r>
              <a:rPr lang="en-US" altLang="ko-KR" dirty="0" smtClean="0"/>
              <a:t>10</a:t>
            </a:r>
            <a:r>
              <a:rPr lang="ko-KR" altLang="en-US" dirty="0" smtClean="0"/>
              <a:t>개짜리 데이터</a:t>
            </a:r>
            <a:endParaRPr lang="en-US" altLang="ko-KR" dirty="0" smtClean="0"/>
          </a:p>
          <a:p>
            <a:r>
              <a:rPr lang="en-US" altLang="ko-KR" dirty="0" smtClean="0"/>
              <a:t>Y </a:t>
            </a:r>
            <a:r>
              <a:rPr lang="ko-KR" altLang="en-US" dirty="0" err="1" smtClean="0"/>
              <a:t>소프트맥스</a:t>
            </a:r>
            <a:r>
              <a:rPr lang="ko-KR" altLang="en-US" dirty="0" smtClean="0"/>
              <a:t> 함수의 출력</a:t>
            </a:r>
            <a:endParaRPr lang="en-US" altLang="ko-KR" dirty="0" smtClean="0"/>
          </a:p>
          <a:p>
            <a:r>
              <a:rPr lang="en-US" altLang="ko-KR" dirty="0" smtClean="0"/>
              <a:t>T </a:t>
            </a:r>
            <a:r>
              <a:rPr lang="ko-KR" altLang="en-US" dirty="0" err="1" smtClean="0"/>
              <a:t>원핫인코딩</a:t>
            </a:r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80F4B8-59A1-42EF-AD97-C3C200990527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53407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두번째로 많이 쓰이는 손실 함수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Y k : </a:t>
            </a:r>
            <a:r>
              <a:rPr lang="ko-KR" altLang="en-US" dirty="0" smtClean="0"/>
              <a:t>신경망의 출력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추정값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T k : </a:t>
            </a:r>
            <a:r>
              <a:rPr lang="ko-KR" altLang="en-US" dirty="0" smtClean="0"/>
              <a:t>정답</a:t>
            </a:r>
            <a:endParaRPr lang="en-US" altLang="ko-KR" dirty="0" smtClean="0"/>
          </a:p>
          <a:p>
            <a:r>
              <a:rPr lang="en-US" altLang="ko-KR" dirty="0" smtClean="0"/>
              <a:t>K : </a:t>
            </a:r>
            <a:r>
              <a:rPr lang="ko-KR" altLang="en-US" dirty="0" smtClean="0"/>
              <a:t>데이터의 차원 수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err="1" smtClean="0"/>
              <a:t>원핫인코딩</a:t>
            </a:r>
            <a:r>
              <a:rPr lang="ko-KR" altLang="en-US" baseline="0" dirty="0" smtClean="0"/>
              <a:t> 된 </a:t>
            </a:r>
            <a:r>
              <a:rPr lang="en-US" altLang="ko-KR" baseline="0" dirty="0" smtClean="0"/>
              <a:t>t k </a:t>
            </a:r>
            <a:r>
              <a:rPr lang="ko-KR" altLang="en-US" baseline="0" dirty="0" smtClean="0"/>
              <a:t>이기 때문에 해당 원소만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이라서</a:t>
            </a:r>
            <a:endParaRPr lang="en-US" altLang="ko-KR" baseline="0" dirty="0" smtClean="0"/>
          </a:p>
          <a:p>
            <a:r>
              <a:rPr lang="ko-KR" altLang="en-US" dirty="0" err="1" smtClean="0"/>
              <a:t>정답일때의</a:t>
            </a:r>
            <a:r>
              <a:rPr lang="ko-KR" altLang="en-US" dirty="0" smtClean="0"/>
              <a:t> 추정의 </a:t>
            </a:r>
            <a:r>
              <a:rPr lang="ko-KR" altLang="en-US" dirty="0" err="1" smtClean="0"/>
              <a:t>자연로그를</a:t>
            </a:r>
            <a:r>
              <a:rPr lang="ko-KR" altLang="en-US" dirty="0" smtClean="0"/>
              <a:t> 계산하는 식이다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정답일때의</a:t>
            </a:r>
            <a:r>
              <a:rPr lang="ko-KR" altLang="en-US" dirty="0" smtClean="0"/>
              <a:t> 출력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전체 값 결정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y=</a:t>
            </a:r>
            <a:r>
              <a:rPr lang="en-US" altLang="ko-KR" dirty="0" err="1" smtClean="0"/>
              <a:t>logx</a:t>
            </a:r>
            <a:r>
              <a:rPr lang="en-US" altLang="ko-KR" dirty="0" smtClean="0"/>
              <a:t> </a:t>
            </a:r>
            <a:r>
              <a:rPr lang="ko-KR" altLang="en-US" dirty="0" smtClean="0"/>
              <a:t>자연로그 그래프로 값 설명 </a:t>
            </a:r>
            <a:r>
              <a:rPr lang="en-US" altLang="ko-KR" dirty="0" smtClean="0"/>
              <a:t>(x</a:t>
            </a:r>
            <a:r>
              <a:rPr lang="ko-KR" altLang="en-US" dirty="0" smtClean="0"/>
              <a:t>가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1</a:t>
            </a:r>
            <a:r>
              <a:rPr lang="ko-KR" altLang="en-US" baseline="0" dirty="0" err="1" smtClean="0"/>
              <a:t>일때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y</a:t>
            </a:r>
            <a:r>
              <a:rPr lang="ko-KR" altLang="en-US" baseline="0" dirty="0" smtClean="0"/>
              <a:t>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0, x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0</a:t>
            </a:r>
            <a:r>
              <a:rPr lang="ko-KR" altLang="en-US" dirty="0" err="1" smtClean="0"/>
              <a:t>일때</a:t>
            </a:r>
            <a:r>
              <a:rPr lang="ko-KR" altLang="en-US" dirty="0" smtClean="0"/>
              <a:t> </a:t>
            </a:r>
            <a:r>
              <a:rPr lang="en-US" altLang="ko-KR" dirty="0" smtClean="0"/>
              <a:t>y</a:t>
            </a:r>
            <a:r>
              <a:rPr lang="ko-KR" altLang="en-US" dirty="0" smtClean="0"/>
              <a:t>는 마이너스 무한</a:t>
            </a:r>
            <a:r>
              <a:rPr lang="en-US" altLang="ko-KR" dirty="0" smtClean="0"/>
              <a:t>) -&gt; </a:t>
            </a:r>
            <a:r>
              <a:rPr lang="ko-KR" altLang="en-US" dirty="0" err="1" smtClean="0"/>
              <a:t>추정값이</a:t>
            </a:r>
            <a:r>
              <a:rPr lang="ko-KR" altLang="en-US" dirty="0" smtClean="0"/>
              <a:t> 정답일수록 </a:t>
            </a:r>
            <a:r>
              <a:rPr lang="en-US" altLang="ko-KR" dirty="0" smtClean="0"/>
              <a:t>CEE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0</a:t>
            </a:r>
            <a:r>
              <a:rPr lang="ko-KR" altLang="en-US" dirty="0" smtClean="0"/>
              <a:t>으로 </a:t>
            </a:r>
            <a:r>
              <a:rPr lang="ko-KR" altLang="en-US" dirty="0" err="1" smtClean="0"/>
              <a:t>다가감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정답일</a:t>
            </a:r>
            <a:r>
              <a:rPr lang="ko-KR" altLang="en-US" baseline="0" dirty="0" smtClean="0"/>
              <a:t> 때의 </a:t>
            </a:r>
            <a:r>
              <a:rPr lang="ko-KR" altLang="en-US" baseline="0" dirty="0" err="1" smtClean="0"/>
              <a:t>추정값이</a:t>
            </a:r>
            <a:r>
              <a:rPr lang="ko-KR" altLang="en-US" baseline="0" dirty="0" smtClean="0"/>
              <a:t> </a:t>
            </a:r>
            <a:r>
              <a:rPr lang="ko-KR" altLang="en-US" dirty="0" smtClean="0"/>
              <a:t>작으면 </a:t>
            </a:r>
            <a:r>
              <a:rPr lang="en-US" altLang="ko-KR" dirty="0" smtClean="0"/>
              <a:t>CEE </a:t>
            </a:r>
            <a:r>
              <a:rPr lang="ko-KR" altLang="en-US" dirty="0" smtClean="0"/>
              <a:t>플러스 무한대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값 작을수록 </a:t>
            </a:r>
            <a:r>
              <a:rPr lang="en-US" altLang="ko-KR" dirty="0" smtClean="0"/>
              <a:t>good</a:t>
            </a:r>
          </a:p>
          <a:p>
            <a:endParaRPr lang="en-US" altLang="ko-KR" dirty="0" smtClean="0"/>
          </a:p>
          <a:p>
            <a:pPr marL="228600" indent="-228600">
              <a:buAutoNum type="arabicPeriod"/>
            </a:pPr>
            <a:r>
              <a:rPr lang="ko-KR" altLang="en-US" dirty="0" err="1" smtClean="0"/>
              <a:t>정답일때의</a:t>
            </a:r>
            <a:r>
              <a:rPr lang="ko-KR" altLang="en-US" dirty="0" smtClean="0"/>
              <a:t> 출력 </a:t>
            </a:r>
            <a:r>
              <a:rPr lang="en-US" altLang="ko-KR" dirty="0" smtClean="0"/>
              <a:t>0.6</a:t>
            </a:r>
            <a:r>
              <a:rPr lang="ko-KR" altLang="en-US" dirty="0" smtClean="0"/>
              <a:t>인 경우 </a:t>
            </a:r>
            <a:r>
              <a:rPr lang="en-US" altLang="ko-KR" dirty="0" smtClean="0"/>
              <a:t>-&gt; CEE 0.51 -&gt; </a:t>
            </a:r>
            <a:r>
              <a:rPr lang="ko-KR" altLang="en-US" dirty="0" smtClean="0"/>
              <a:t>정답일 가능성 높다</a:t>
            </a:r>
            <a:r>
              <a:rPr lang="en-US" altLang="ko-KR" dirty="0" smtClean="0"/>
              <a:t>.</a:t>
            </a:r>
          </a:p>
          <a:p>
            <a:pPr marL="228600" indent="-228600">
              <a:buAutoNum type="arabicPeriod"/>
            </a:pPr>
            <a:r>
              <a:rPr lang="ko-KR" altLang="en-US" dirty="0" err="1" smtClean="0"/>
              <a:t>정답일때의</a:t>
            </a:r>
            <a:r>
              <a:rPr lang="ko-KR" altLang="en-US" dirty="0" smtClean="0"/>
              <a:t> 출력 </a:t>
            </a:r>
            <a:r>
              <a:rPr lang="en-US" altLang="ko-KR" dirty="0" smtClean="0"/>
              <a:t>0.1</a:t>
            </a:r>
            <a:r>
              <a:rPr lang="ko-KR" altLang="en-US" dirty="0" smtClean="0"/>
              <a:t>인 경우 </a:t>
            </a:r>
            <a:r>
              <a:rPr lang="en-US" altLang="ko-KR" dirty="0" smtClean="0"/>
              <a:t>-&gt; CEE 2.3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80F4B8-59A1-42EF-AD97-C3C200990527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11291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Train</a:t>
            </a:r>
            <a:r>
              <a:rPr lang="ko-KR" altLang="en-US" dirty="0" smtClean="0"/>
              <a:t> 데이터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-&gt; </a:t>
            </a:r>
            <a:r>
              <a:rPr lang="ko-KR" altLang="en-US" baseline="0" dirty="0" smtClean="0"/>
              <a:t>손실 함수 대입 </a:t>
            </a:r>
            <a:r>
              <a:rPr lang="en-US" altLang="ko-KR" baseline="0" dirty="0" smtClean="0"/>
              <a:t>-&gt; </a:t>
            </a:r>
            <a:r>
              <a:rPr lang="ko-KR" altLang="en-US" baseline="0" dirty="0" smtClean="0"/>
              <a:t>그 값을 최대한 줄여주는 매개변수 찾기</a:t>
            </a:r>
            <a:endParaRPr lang="en-US" altLang="ko-KR" baseline="0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모든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train </a:t>
            </a:r>
            <a:r>
              <a:rPr lang="ko-KR" altLang="en-US" baseline="0" dirty="0" smtClean="0"/>
              <a:t>데이터에 대한 손실 함수 값을 </a:t>
            </a:r>
            <a:r>
              <a:rPr lang="ko-KR" altLang="en-US" baseline="0" dirty="0" err="1" smtClean="0"/>
              <a:t>구해야한다</a:t>
            </a:r>
            <a:r>
              <a:rPr lang="en-US" altLang="ko-KR" baseline="0" dirty="0" smtClean="0"/>
              <a:t>. -&gt; </a:t>
            </a:r>
            <a:r>
              <a:rPr lang="ko-KR" altLang="en-US" baseline="0" dirty="0" smtClean="0"/>
              <a:t>식</a:t>
            </a:r>
            <a:endParaRPr lang="en-US" altLang="ko-KR" baseline="0" dirty="0" smtClean="0"/>
          </a:p>
          <a:p>
            <a:r>
              <a:rPr lang="ko-KR" altLang="en-US" baseline="0" dirty="0" smtClean="0"/>
              <a:t>데이터 하나에 대한 손실 함수 식에 </a:t>
            </a:r>
            <a:r>
              <a:rPr lang="en-US" altLang="ko-KR" baseline="0" dirty="0" smtClean="0"/>
              <a:t>N</a:t>
            </a:r>
            <a:r>
              <a:rPr lang="ko-KR" altLang="en-US" baseline="0" dirty="0" smtClean="0"/>
              <a:t>개 데이터 구해서 합하여</a:t>
            </a:r>
            <a:endParaRPr lang="en-US" altLang="ko-KR" baseline="0" dirty="0" smtClean="0"/>
          </a:p>
          <a:p>
            <a:r>
              <a:rPr lang="en-US" altLang="ko-KR" baseline="0" dirty="0" smtClean="0"/>
              <a:t>N</a:t>
            </a:r>
            <a:r>
              <a:rPr lang="ko-KR" altLang="en-US" baseline="0" dirty="0" smtClean="0"/>
              <a:t>으로 나누어 정규화</a:t>
            </a:r>
            <a:r>
              <a:rPr lang="en-US" altLang="ko-KR" baseline="0" dirty="0" smtClean="0"/>
              <a:t> ( "</a:t>
            </a:r>
            <a:r>
              <a:rPr lang="ko-KR" altLang="en-US" baseline="0" dirty="0" smtClean="0"/>
              <a:t>평균 손실 함수</a:t>
            </a:r>
            <a:r>
              <a:rPr lang="en-US" altLang="ko-KR" baseline="0" dirty="0" smtClean="0"/>
              <a:t>“ ) -&gt; </a:t>
            </a:r>
            <a:r>
              <a:rPr lang="ko-KR" altLang="en-US" baseline="0" dirty="0" smtClean="0"/>
              <a:t>시간 많이 걸림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Train </a:t>
            </a:r>
            <a:r>
              <a:rPr lang="ko-KR" altLang="en-US" baseline="0" dirty="0" smtClean="0"/>
              <a:t>데이터로부터 일부만 골라 학습 수행</a:t>
            </a:r>
            <a:endParaRPr lang="en-US" altLang="ko-KR" baseline="0" dirty="0" smtClean="0"/>
          </a:p>
          <a:p>
            <a:r>
              <a:rPr lang="ko-KR" altLang="en-US" baseline="0" dirty="0" smtClean="0"/>
              <a:t>배치 </a:t>
            </a:r>
            <a:r>
              <a:rPr lang="en-US" altLang="ko-KR" baseline="0" dirty="0" smtClean="0"/>
              <a:t>– </a:t>
            </a:r>
            <a:r>
              <a:rPr lang="ko-KR" altLang="en-US" baseline="0" dirty="0" smtClean="0"/>
              <a:t>입력 데이터를 하나로 묶어서 한번에 처리하는 것 </a:t>
            </a:r>
            <a:r>
              <a:rPr lang="en-US" altLang="ko-KR" baseline="0" dirty="0" smtClean="0"/>
              <a:t>&lt;</a:t>
            </a:r>
            <a:r>
              <a:rPr lang="ko-KR" altLang="en-US" baseline="0" dirty="0" smtClean="0"/>
              <a:t>내용 복습</a:t>
            </a:r>
            <a:r>
              <a:rPr lang="en-US" altLang="ko-KR" baseline="0" dirty="0" smtClean="0"/>
              <a:t>&gt;</a:t>
            </a:r>
          </a:p>
          <a:p>
            <a:r>
              <a:rPr lang="ko-KR" altLang="en-US" baseline="0" dirty="0" err="1" smtClean="0"/>
              <a:t>미니배치로</a:t>
            </a:r>
            <a:r>
              <a:rPr lang="ko-KR" altLang="en-US" baseline="0" dirty="0" smtClean="0"/>
              <a:t> 학습한다</a:t>
            </a:r>
            <a:r>
              <a:rPr lang="en-US" altLang="ko-KR" baseline="0" dirty="0" smtClean="0"/>
              <a:t>.</a:t>
            </a:r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80F4B8-59A1-42EF-AD97-C3C200990527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26472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똑같이 </a:t>
            </a:r>
            <a:r>
              <a:rPr lang="en-US" altLang="ko-KR" dirty="0" err="1" smtClean="0"/>
              <a:t>minist</a:t>
            </a:r>
            <a:r>
              <a:rPr lang="en-US" altLang="ko-KR" dirty="0" smtClean="0"/>
              <a:t> load</a:t>
            </a:r>
            <a:r>
              <a:rPr lang="ko-KR" altLang="en-US" dirty="0" smtClean="0"/>
              <a:t>하여 데이터 읽고</a:t>
            </a:r>
            <a:r>
              <a:rPr lang="en-US" altLang="ko-KR" dirty="0" smtClean="0"/>
              <a:t>,</a:t>
            </a:r>
          </a:p>
          <a:p>
            <a:r>
              <a:rPr lang="ko-KR" altLang="en-US" dirty="0" err="1" smtClean="0"/>
              <a:t>원핫인코딩하여</a:t>
            </a:r>
            <a:r>
              <a:rPr lang="ko-KR" altLang="en-US" dirty="0" smtClean="0"/>
              <a:t> </a:t>
            </a:r>
            <a:r>
              <a:rPr lang="en-US" altLang="ko-KR" dirty="0" smtClean="0"/>
              <a:t>x</a:t>
            </a:r>
            <a:r>
              <a:rPr lang="ko-KR" altLang="en-US" dirty="0" smtClean="0"/>
              <a:t>와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y</a:t>
            </a:r>
            <a:r>
              <a:rPr lang="ko-KR" altLang="en-US" baseline="0" dirty="0" smtClean="0"/>
              <a:t>를 </a:t>
            </a:r>
            <a:r>
              <a:rPr lang="en-US" altLang="ko-KR" baseline="0" dirty="0" smtClean="0"/>
              <a:t>train</a:t>
            </a:r>
            <a:r>
              <a:rPr lang="ko-KR" altLang="en-US" baseline="0" dirty="0" smtClean="0"/>
              <a:t>과 </a:t>
            </a:r>
            <a:r>
              <a:rPr lang="en-US" altLang="ko-KR" baseline="0" dirty="0" smtClean="0"/>
              <a:t>test</a:t>
            </a:r>
            <a:r>
              <a:rPr lang="ko-KR" altLang="en-US" baseline="0" dirty="0" smtClean="0"/>
              <a:t>로 </a:t>
            </a:r>
            <a:r>
              <a:rPr lang="en-US" altLang="ko-KR" baseline="0" dirty="0" smtClean="0"/>
              <a:t>split </a:t>
            </a:r>
            <a:r>
              <a:rPr lang="ko-KR" altLang="en-US" baseline="0" dirty="0" smtClean="0"/>
              <a:t>해준다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생략했음</a:t>
            </a:r>
            <a:r>
              <a:rPr lang="en-US" altLang="ko-KR" baseline="0" dirty="0" smtClean="0"/>
              <a:t>)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무작위로 </a:t>
            </a:r>
            <a:r>
              <a:rPr lang="en-US" altLang="ko-KR" baseline="0" dirty="0" smtClean="0"/>
              <a:t>10</a:t>
            </a:r>
            <a:r>
              <a:rPr lang="ko-KR" altLang="en-US" baseline="0" dirty="0" smtClean="0"/>
              <a:t>장만 뽑으려면 배치 사이즈를 </a:t>
            </a:r>
            <a:r>
              <a:rPr lang="en-US" altLang="ko-KR" baseline="0" dirty="0" smtClean="0"/>
              <a:t>10</a:t>
            </a:r>
            <a:r>
              <a:rPr lang="ko-KR" altLang="en-US" baseline="0" dirty="0" smtClean="0"/>
              <a:t>으로 지정하고</a:t>
            </a:r>
            <a:endParaRPr lang="en-US" altLang="ko-KR" baseline="0" dirty="0" smtClean="0"/>
          </a:p>
          <a:p>
            <a:r>
              <a:rPr lang="en-US" altLang="ko-KR" baseline="0" dirty="0" err="1" smtClean="0"/>
              <a:t>np.random.choice</a:t>
            </a:r>
            <a:r>
              <a:rPr lang="en-US" altLang="ko-KR" baseline="0" dirty="0" smtClean="0"/>
              <a:t>()</a:t>
            </a:r>
            <a:r>
              <a:rPr lang="ko-KR" altLang="en-US" baseline="0" dirty="0" smtClean="0"/>
              <a:t>함수 사용한다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err="1" smtClean="0"/>
              <a:t>미니배치</a:t>
            </a:r>
            <a:r>
              <a:rPr lang="ko-KR" altLang="en-US" baseline="0" dirty="0" smtClean="0"/>
              <a:t> 학습은 전체 훈련 데이터의 대표로서 무작위로 선택한 작은 덩어리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미니 배치</a:t>
            </a:r>
            <a:r>
              <a:rPr lang="en-US" altLang="ko-KR" baseline="0" dirty="0" smtClean="0"/>
              <a:t>)</a:t>
            </a:r>
            <a:r>
              <a:rPr lang="ko-KR" altLang="en-US" baseline="0" dirty="0" smtClean="0"/>
              <a:t>를 사용하는 학습 방법이다</a:t>
            </a:r>
            <a:r>
              <a:rPr lang="en-US" altLang="ko-KR" baseline="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80F4B8-59A1-42EF-AD97-C3C200990527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03173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dirty="0" smtClean="0"/>
              <a:t>배치 데이터를 처리할 수 있는 교차 엔트로피 오차 구하기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1. </a:t>
            </a:r>
            <a:r>
              <a:rPr lang="ko-KR" altLang="en-US" baseline="0" dirty="0" err="1" smtClean="0"/>
              <a:t>원핫인코딩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= </a:t>
            </a:r>
            <a:r>
              <a:rPr lang="en-US" altLang="ko-KR" baseline="0" dirty="0" smtClean="0"/>
              <a:t>True</a:t>
            </a:r>
            <a:endParaRPr lang="en-US" altLang="ko-KR" baseline="0" dirty="0" smtClean="0"/>
          </a:p>
          <a:p>
            <a:r>
              <a:rPr lang="en-US" altLang="ko-KR" baseline="0" dirty="0" smtClean="0"/>
              <a:t>Y</a:t>
            </a:r>
            <a:r>
              <a:rPr lang="ko-KR" altLang="en-US" baseline="0" dirty="0" smtClean="0"/>
              <a:t>가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차원일 경우 </a:t>
            </a:r>
            <a:r>
              <a:rPr lang="en-US" altLang="ko-KR" baseline="0" dirty="0" smtClean="0"/>
              <a:t>reshape</a:t>
            </a:r>
            <a:r>
              <a:rPr lang="ko-KR" altLang="en-US" baseline="0" dirty="0" smtClean="0"/>
              <a:t>로 </a:t>
            </a:r>
            <a:r>
              <a:rPr lang="en-US" altLang="ko-KR" baseline="0" dirty="0" smtClean="0"/>
              <a:t>shape</a:t>
            </a:r>
            <a:r>
              <a:rPr lang="ko-KR" altLang="en-US" baseline="0" dirty="0" smtClean="0"/>
              <a:t>을 바꾸고</a:t>
            </a:r>
            <a:endParaRPr lang="en-US" altLang="ko-KR" baseline="0" dirty="0" smtClean="0"/>
          </a:p>
          <a:p>
            <a:r>
              <a:rPr lang="ko-KR" altLang="en-US" baseline="0" dirty="0" smtClean="0"/>
              <a:t>배치 크기로 나누어 정규화</a:t>
            </a:r>
            <a:endParaRPr lang="en-US" altLang="ko-KR" baseline="0" dirty="0" smtClean="0"/>
          </a:p>
          <a:p>
            <a:r>
              <a:rPr lang="ko-KR" altLang="en-US" baseline="0" dirty="0" smtClean="0"/>
              <a:t>이미지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장당 평균 교차 엔트로피 오차를 계산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2. </a:t>
            </a:r>
            <a:r>
              <a:rPr lang="ko-KR" altLang="en-US" baseline="0" dirty="0" err="1" smtClean="0"/>
              <a:t>원핫인코딩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=False. </a:t>
            </a:r>
            <a:r>
              <a:rPr lang="en-US" altLang="ko-KR" baseline="0" dirty="0" smtClean="0"/>
              <a:t>T</a:t>
            </a:r>
            <a:r>
              <a:rPr lang="ko-KR" altLang="en-US" baseline="0" dirty="0" smtClean="0"/>
              <a:t>가 숫자 레이블로 주어진 </a:t>
            </a:r>
            <a:r>
              <a:rPr lang="ko-KR" altLang="en-US" baseline="0" dirty="0" smtClean="0"/>
              <a:t>경우</a:t>
            </a:r>
            <a:endParaRPr lang="en-US" altLang="ko-KR" baseline="0" dirty="0" smtClean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err="1" smtClean="0"/>
              <a:t>원핫인코딩일때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t</a:t>
            </a:r>
            <a:r>
              <a:rPr lang="ko-KR" altLang="en-US" baseline="0" dirty="0" smtClean="0"/>
              <a:t>가 </a:t>
            </a:r>
            <a:r>
              <a:rPr lang="en-US" altLang="ko-KR" baseline="0" dirty="0" smtClean="0"/>
              <a:t>0</a:t>
            </a:r>
            <a:r>
              <a:rPr lang="ko-KR" altLang="en-US" baseline="0" dirty="0" smtClean="0"/>
              <a:t>인 원소는 교차 엔트로피도 </a:t>
            </a:r>
            <a:r>
              <a:rPr lang="en-US" altLang="ko-KR" baseline="0" dirty="0" smtClean="0"/>
              <a:t>0</a:t>
            </a:r>
            <a:r>
              <a:rPr lang="ko-KR" altLang="en-US" baseline="0" dirty="0" smtClean="0"/>
              <a:t>이므로 계산은 무시하여 신경망의 출력값만으로 교차 엔트로피 오차를 계산할 수 있음</a:t>
            </a:r>
            <a:r>
              <a:rPr lang="en-US" altLang="ko-KR" baseline="0" dirty="0" smtClean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err="1" smtClean="0"/>
              <a:t>원핫인코딩이</a:t>
            </a:r>
            <a:r>
              <a:rPr lang="ko-KR" altLang="en-US" baseline="0" dirty="0" smtClean="0"/>
              <a:t> 안된 경우는 숫자로 </a:t>
            </a:r>
            <a:r>
              <a:rPr lang="ko-KR" altLang="en-US" baseline="0" dirty="0" err="1" smtClean="0"/>
              <a:t>출력값을</a:t>
            </a:r>
            <a:r>
              <a:rPr lang="ko-KR" altLang="en-US" baseline="0" dirty="0" smtClean="0"/>
              <a:t> 표현한 경우라 </a:t>
            </a:r>
            <a:r>
              <a:rPr lang="en-US" altLang="ko-KR" baseline="0" dirty="0" smtClean="0"/>
              <a:t>y</a:t>
            </a:r>
            <a:r>
              <a:rPr lang="ko-KR" altLang="en-US" baseline="0" dirty="0" smtClean="0"/>
              <a:t>값을 </a:t>
            </a:r>
            <a:r>
              <a:rPr lang="ko-KR" altLang="en-US" baseline="0" dirty="0" err="1" smtClean="0"/>
              <a:t>조정해줘야함</a:t>
            </a:r>
            <a:r>
              <a:rPr lang="en-US" altLang="ko-KR" baseline="0" dirty="0" smtClean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 smtClean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smtClean="0"/>
              <a:t>만약</a:t>
            </a:r>
            <a:r>
              <a:rPr lang="en-US" altLang="ko-KR" baseline="0" dirty="0" smtClean="0"/>
              <a:t>,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err="1" smtClean="0"/>
              <a:t>batch_size</a:t>
            </a:r>
            <a:r>
              <a:rPr lang="ko-KR" altLang="en-US" baseline="0" dirty="0" smtClean="0"/>
              <a:t>가 </a:t>
            </a:r>
            <a:r>
              <a:rPr lang="en-US" altLang="ko-KR" baseline="0" dirty="0" smtClean="0"/>
              <a:t>5</a:t>
            </a:r>
            <a:r>
              <a:rPr lang="ko-KR" altLang="en-US" baseline="0" dirty="0" smtClean="0"/>
              <a:t>이면 </a:t>
            </a:r>
            <a:r>
              <a:rPr lang="en-US" altLang="ko-KR" baseline="0" dirty="0" err="1" smtClean="0"/>
              <a:t>np.arrange</a:t>
            </a:r>
            <a:r>
              <a:rPr lang="en-US" altLang="ko-KR" baseline="0" dirty="0" smtClean="0"/>
              <a:t>(</a:t>
            </a:r>
            <a:r>
              <a:rPr lang="en-US" altLang="ko-KR" baseline="0" dirty="0" err="1" smtClean="0"/>
              <a:t>batch_size</a:t>
            </a:r>
            <a:r>
              <a:rPr lang="en-US" altLang="ko-KR" baseline="0" dirty="0" smtClean="0"/>
              <a:t>) = [0,1,2,3,4]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T</a:t>
            </a:r>
            <a:r>
              <a:rPr lang="ko-KR" altLang="en-US" baseline="0" dirty="0" smtClean="0"/>
              <a:t>에는 레이블이 </a:t>
            </a:r>
            <a:r>
              <a:rPr lang="en-US" altLang="ko-KR" baseline="0" dirty="0" smtClean="0"/>
              <a:t>[2,7,0,9,4]</a:t>
            </a:r>
            <a:r>
              <a:rPr lang="ko-KR" altLang="en-US" baseline="0" dirty="0" smtClean="0"/>
              <a:t>와 같이 저장됨</a:t>
            </a:r>
            <a:endParaRPr lang="en-US" altLang="ko-KR" baseline="0" dirty="0" smtClean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 smtClean="0"/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y[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np.arange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batch_size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),t]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각 데이터의 정답 레이블에 해당하는 신경망의 출력을 추출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-&gt;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첫번째는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숫자 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출력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….</a:t>
            </a:r>
            <a:endParaRPr lang="ko-KR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y[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np.arange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batch_size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),t] = [y[0,2], y[1,7], y[2,0], y[3,9], y[4,4]]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넘파이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배열 생성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80F4B8-59A1-42EF-AD97-C3C200990527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48136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 smtClean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가중치 매개변수의 손실 함수의 미분 </a:t>
            </a:r>
            <a:r>
              <a:rPr lang="en-US" altLang="ko-KR" sz="1200" dirty="0" smtClean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= </a:t>
            </a:r>
            <a:r>
              <a:rPr lang="ko-KR" altLang="en-US" sz="1200" dirty="0" smtClean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가중치 매개변수의 값을 아주 조금 변화시켰을 때</a:t>
            </a:r>
            <a:r>
              <a:rPr lang="en-US" altLang="ko-KR" sz="1200" dirty="0" smtClean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, </a:t>
            </a:r>
            <a:r>
              <a:rPr lang="ko-KR" altLang="en-US" sz="1200" dirty="0" smtClean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손실 함수가 어떻게 변하냐</a:t>
            </a:r>
            <a:endParaRPr lang="en-US" altLang="ko-KR" sz="1200" dirty="0" smtClean="0"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 smtClean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smtClean="0"/>
              <a:t>정확도는 예를 들어 </a:t>
            </a:r>
            <a:r>
              <a:rPr lang="en-US" altLang="ko-KR" baseline="0" dirty="0" smtClean="0"/>
              <a:t>15%</a:t>
            </a:r>
            <a:r>
              <a:rPr lang="ko-KR" altLang="en-US" baseline="0" dirty="0" smtClean="0"/>
              <a:t>이면 미소한 변화에도 </a:t>
            </a:r>
            <a:r>
              <a:rPr lang="en-US" altLang="ko-KR" baseline="0" dirty="0" smtClean="0"/>
              <a:t>15%</a:t>
            </a:r>
            <a:r>
              <a:rPr lang="ko-KR" altLang="en-US" baseline="0" dirty="0" smtClean="0"/>
              <a:t>이고 개선된다 하더라도 불연속적인 값으로 바뀌어버린다</a:t>
            </a:r>
            <a:r>
              <a:rPr lang="en-US" altLang="ko-KR" baseline="0" dirty="0" smtClean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 smtClean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smtClean="0"/>
              <a:t>계단 함수</a:t>
            </a:r>
            <a:r>
              <a:rPr lang="en-US" altLang="ko-KR" baseline="0" dirty="0" smtClean="0"/>
              <a:t>/</a:t>
            </a:r>
            <a:r>
              <a:rPr lang="ko-KR" altLang="en-US" baseline="0" dirty="0" err="1" smtClean="0"/>
              <a:t>시그모이드</a:t>
            </a:r>
            <a:r>
              <a:rPr lang="ko-KR" altLang="en-US" baseline="0" dirty="0" smtClean="0"/>
              <a:t> 함수</a:t>
            </a:r>
            <a:endParaRPr lang="en-US" altLang="ko-KR" baseline="0" dirty="0" smtClean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smtClean="0"/>
              <a:t>계단 함수를 활성화 함수로 사용하지 않는 </a:t>
            </a:r>
            <a:r>
              <a:rPr lang="ko-KR" altLang="en-US" baseline="0" dirty="0" err="1" smtClean="0"/>
              <a:t>이유와도</a:t>
            </a:r>
            <a:r>
              <a:rPr lang="ko-KR" altLang="en-US" baseline="0" dirty="0" smtClean="0"/>
              <a:t> 같다</a:t>
            </a:r>
            <a:r>
              <a:rPr lang="en-US" altLang="ko-KR" baseline="0" dirty="0" smtClean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smtClean="0"/>
              <a:t>만약 활성화 함수로 계단 함수를 사용하면 신경망 학습이 이뤄지지 않는다</a:t>
            </a:r>
            <a:r>
              <a:rPr lang="en-US" altLang="ko-KR" baseline="0" dirty="0" smtClean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smtClean="0"/>
              <a:t>불연속적인 함수를 미분하면 </a:t>
            </a:r>
            <a:r>
              <a:rPr lang="en-US" altLang="ko-KR" baseline="0" dirty="0" smtClean="0"/>
              <a:t>0</a:t>
            </a:r>
            <a:r>
              <a:rPr lang="ko-KR" altLang="en-US" baseline="0" dirty="0" smtClean="0"/>
              <a:t>이외의 모든 장소에서 </a:t>
            </a:r>
            <a:r>
              <a:rPr lang="en-US" altLang="ko-KR" baseline="0" dirty="0" smtClean="0"/>
              <a:t>0</a:t>
            </a:r>
            <a:r>
              <a:rPr lang="ko-KR" altLang="en-US" baseline="0" dirty="0" smtClean="0"/>
              <a:t>이다</a:t>
            </a:r>
            <a:r>
              <a:rPr lang="en-US" altLang="ko-KR" baseline="0" dirty="0" smtClean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 smtClean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&lt;-&gt; </a:t>
            </a:r>
            <a:r>
              <a:rPr lang="ko-KR" altLang="en-US" baseline="0" dirty="0" err="1" smtClean="0"/>
              <a:t>시그모이드</a:t>
            </a:r>
            <a:r>
              <a:rPr lang="ko-KR" altLang="en-US" baseline="0" dirty="0" smtClean="0"/>
              <a:t> 함수는 연속적으로 곡선의 기울기가 변한다</a:t>
            </a:r>
            <a:r>
              <a:rPr lang="en-US" altLang="ko-KR" baseline="0" dirty="0" smtClean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smtClean="0"/>
              <a:t>기울기가 </a:t>
            </a:r>
            <a:r>
              <a:rPr lang="en-US" altLang="ko-KR" baseline="0" dirty="0" smtClean="0"/>
              <a:t>0</a:t>
            </a:r>
            <a:r>
              <a:rPr lang="ko-KR" altLang="en-US" baseline="0" dirty="0" smtClean="0"/>
              <a:t>이 되지 않아 올바르게 학습 가능하다</a:t>
            </a:r>
            <a:r>
              <a:rPr lang="en-US" altLang="ko-KR" baseline="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80F4B8-59A1-42EF-AD97-C3C200990527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34349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80F4B8-59A1-42EF-AD97-C3C200990527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23654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수치 미분 </a:t>
            </a:r>
            <a:r>
              <a:rPr lang="en-US" altLang="ko-KR" dirty="0" smtClean="0"/>
              <a:t>: X</a:t>
            </a:r>
            <a:r>
              <a:rPr lang="ko-KR" altLang="en-US" dirty="0" smtClean="0"/>
              <a:t>가 변했을 때 </a:t>
            </a:r>
            <a:r>
              <a:rPr lang="en-US" altLang="ko-KR" dirty="0" smtClean="0"/>
              <a:t>f(x)</a:t>
            </a:r>
            <a:r>
              <a:rPr lang="ko-KR" altLang="en-US" dirty="0" smtClean="0"/>
              <a:t>가 얼마나 변화되는가</a:t>
            </a:r>
            <a:r>
              <a:rPr lang="en-US" altLang="ko-KR" dirty="0" smtClean="0"/>
              <a:t>?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그림 </a:t>
            </a:r>
            <a:r>
              <a:rPr lang="en-US" altLang="ko-KR" dirty="0" smtClean="0"/>
              <a:t>4-5</a:t>
            </a:r>
          </a:p>
          <a:p>
            <a:r>
              <a:rPr lang="en-US" altLang="ko-KR" dirty="0" smtClean="0"/>
              <a:t>2.</a:t>
            </a:r>
            <a:r>
              <a:rPr lang="en-US" altLang="ko-KR" baseline="0" dirty="0" smtClean="0"/>
              <a:t> </a:t>
            </a:r>
            <a:r>
              <a:rPr lang="en-US" altLang="ko-KR" dirty="0" smtClean="0"/>
              <a:t>X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변화시키는 정도가 아주 작은 변화인 것</a:t>
            </a:r>
            <a:endParaRPr lang="en-US" altLang="ko-KR" dirty="0" smtClean="0"/>
          </a:p>
          <a:p>
            <a:r>
              <a:rPr lang="ko-KR" altLang="en-US" dirty="0" smtClean="0"/>
              <a:t>수치 미분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아주 작은 차분으로 미분하는 것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80F4B8-59A1-42EF-AD97-C3C200990527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66409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수치 미분 </a:t>
            </a:r>
            <a:endParaRPr lang="en-US" altLang="ko-KR" dirty="0" smtClean="0"/>
          </a:p>
          <a:p>
            <a:r>
              <a:rPr lang="en-US" altLang="ko-KR" dirty="0" err="1" smtClean="0"/>
              <a:t>df</a:t>
            </a:r>
            <a:r>
              <a:rPr lang="en-US" altLang="ko-KR" dirty="0" smtClean="0"/>
              <a:t>(x)/dx = 0.02x+0.1</a:t>
            </a:r>
          </a:p>
          <a:p>
            <a:r>
              <a:rPr lang="en-US" altLang="ko-KR" dirty="0" smtClean="0"/>
              <a:t>X=5</a:t>
            </a:r>
            <a:r>
              <a:rPr lang="ko-KR" altLang="en-US" dirty="0" smtClean="0"/>
              <a:t>일 때 미분값구하기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err="1" smtClean="0"/>
              <a:t>편미분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ko-KR" altLang="en-US" sz="1200" dirty="0" smtClean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변수 여러 개인 </a:t>
            </a:r>
            <a:r>
              <a:rPr lang="en-US" altLang="ko-KR" sz="1200" dirty="0" smtClean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f(x)</a:t>
            </a:r>
          </a:p>
          <a:p>
            <a:r>
              <a:rPr lang="ko-KR" altLang="en-US" sz="1200" dirty="0" smtClean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어느 변수에 대한 미분인지를 구한다</a:t>
            </a:r>
            <a:r>
              <a:rPr lang="en-US" altLang="ko-KR" sz="1200" dirty="0" smtClean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.</a:t>
            </a:r>
          </a:p>
          <a:p>
            <a:r>
              <a:rPr lang="en-US" altLang="ko-KR" dirty="0" smtClean="0"/>
              <a:t>X0</a:t>
            </a:r>
            <a:r>
              <a:rPr lang="ko-KR" altLang="en-US" dirty="0" smtClean="0"/>
              <a:t>에 대한 미분일 때는 </a:t>
            </a:r>
            <a:r>
              <a:rPr lang="en-US" altLang="ko-KR" dirty="0" smtClean="0"/>
              <a:t>x1</a:t>
            </a:r>
            <a:r>
              <a:rPr lang="ko-KR" altLang="en-US" dirty="0" smtClean="0"/>
              <a:t>은 상수처럼 생각</a:t>
            </a:r>
            <a:endParaRPr lang="en-US" altLang="ko-KR" dirty="0" smtClean="0"/>
          </a:p>
          <a:p>
            <a:r>
              <a:rPr lang="en-US" altLang="ko-KR" dirty="0" smtClean="0"/>
              <a:t>2x0+x1**2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기울기</a:t>
            </a:r>
            <a:endParaRPr lang="en-US" altLang="ko-KR" dirty="0" smtClean="0"/>
          </a:p>
          <a:p>
            <a:r>
              <a:rPr lang="ko-KR" altLang="en-US" dirty="0" err="1" smtClean="0"/>
              <a:t>편미분을</a:t>
            </a:r>
            <a:r>
              <a:rPr lang="ko-KR" altLang="en-US" dirty="0" smtClean="0"/>
              <a:t> 동시에 묶어서 계산하기</a:t>
            </a:r>
            <a:endParaRPr lang="en-US" altLang="ko-KR" dirty="0" smtClean="0"/>
          </a:p>
          <a:p>
            <a:r>
              <a:rPr lang="ko-KR" altLang="en-US" dirty="0" smtClean="0"/>
              <a:t>모든 변수의 </a:t>
            </a:r>
            <a:r>
              <a:rPr lang="ko-KR" altLang="en-US" dirty="0" err="1" smtClean="0"/>
              <a:t>편미분을</a:t>
            </a:r>
            <a:r>
              <a:rPr lang="ko-KR" altLang="en-US" dirty="0" smtClean="0"/>
              <a:t> 벡터로 정리한 것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80F4B8-59A1-42EF-AD97-C3C200990527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34494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80F4B8-59A1-42EF-AD97-C3C200990527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01219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 latinLnBrk="1"/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학습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훈련 데이터로부터 가중치 매개변수의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최적값을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자동으로 획득하는 것</a:t>
            </a:r>
          </a:p>
          <a:p>
            <a:pPr fontAlgn="base" latinLnBrk="1"/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신경망이 학습할 수 있도록 해주는 지표인 손실 함수를 알아보자</a:t>
            </a:r>
          </a:p>
          <a:p>
            <a:pPr fontAlgn="base" latinLnBrk="1"/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손실 함수의 결과값을 가장 작게 만드는 가중치 매개변수를 찾는 것이 학습 목표</a:t>
            </a:r>
          </a:p>
          <a:p>
            <a:pPr fontAlgn="base" latinLnBrk="1"/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손실함수의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값을 가급적 작게 만드는 기법으로 함수의 기울기를 활용하는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경사법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소개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10AF01-4CA5-4933-8425-4400569E545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792002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변수가 하나인 수치 미분과 </a:t>
            </a:r>
            <a:r>
              <a:rPr lang="ko-KR" altLang="en-US" dirty="0" err="1" smtClean="0"/>
              <a:t>비슷</a:t>
            </a:r>
            <a:endParaRPr lang="en-US" altLang="ko-KR" dirty="0" smtClean="0"/>
          </a:p>
          <a:p>
            <a:r>
              <a:rPr lang="en-US" altLang="ko-KR" dirty="0" err="1" smtClean="0"/>
              <a:t>Np.zeros_like</a:t>
            </a:r>
            <a:r>
              <a:rPr lang="en-US" altLang="ko-KR" dirty="0" smtClean="0"/>
              <a:t>(x)</a:t>
            </a:r>
            <a:r>
              <a:rPr lang="en-US" altLang="ko-KR" baseline="0" dirty="0" smtClean="0"/>
              <a:t> : x</a:t>
            </a:r>
            <a:r>
              <a:rPr lang="ko-KR" altLang="en-US" baseline="0" dirty="0" smtClean="0"/>
              <a:t>와 같은 차원이고 값이 모두 </a:t>
            </a:r>
            <a:r>
              <a:rPr lang="en-US" altLang="ko-KR" baseline="0" dirty="0" smtClean="0"/>
              <a:t>0</a:t>
            </a:r>
            <a:r>
              <a:rPr lang="ko-KR" altLang="en-US" baseline="0" dirty="0" smtClean="0"/>
              <a:t>인 배열을 </a:t>
            </a:r>
            <a:r>
              <a:rPr lang="ko-KR" altLang="en-US" baseline="0" dirty="0" err="1" smtClean="0"/>
              <a:t>만듬</a:t>
            </a:r>
            <a:endParaRPr lang="en-US" altLang="ko-KR" baseline="0" dirty="0" smtClean="0"/>
          </a:p>
          <a:p>
            <a:r>
              <a:rPr lang="en-US" altLang="ko-KR" baseline="0" dirty="0" err="1" smtClean="0"/>
              <a:t>Numerical_gradient</a:t>
            </a:r>
            <a:r>
              <a:rPr lang="en-US" altLang="ko-KR" baseline="0" dirty="0" smtClean="0"/>
              <a:t>(</a:t>
            </a:r>
            <a:r>
              <a:rPr lang="en-US" altLang="ko-KR" baseline="0" dirty="0" err="1" smtClean="0"/>
              <a:t>f,x</a:t>
            </a:r>
            <a:r>
              <a:rPr lang="en-US" altLang="ko-KR" baseline="0" dirty="0" smtClean="0"/>
              <a:t>)</a:t>
            </a:r>
            <a:r>
              <a:rPr lang="ko-KR" altLang="en-US" baseline="0" dirty="0" smtClean="0"/>
              <a:t>는 </a:t>
            </a:r>
            <a:r>
              <a:rPr lang="en-US" altLang="ko-KR" baseline="0" dirty="0" smtClean="0"/>
              <a:t>x</a:t>
            </a:r>
            <a:r>
              <a:rPr lang="ko-KR" altLang="en-US" baseline="0" dirty="0" smtClean="0"/>
              <a:t>는 </a:t>
            </a:r>
            <a:r>
              <a:rPr lang="ko-KR" altLang="en-US" baseline="0" dirty="0" err="1" smtClean="0"/>
              <a:t>넘파이</a:t>
            </a:r>
            <a:r>
              <a:rPr lang="ko-KR" altLang="en-US" baseline="0" dirty="0" smtClean="0"/>
              <a:t> 배열이므로</a:t>
            </a:r>
            <a:endParaRPr lang="en-US" altLang="ko-KR" baseline="0" dirty="0" smtClean="0"/>
          </a:p>
          <a:p>
            <a:r>
              <a:rPr lang="en-US" altLang="ko-KR" baseline="0" dirty="0" smtClean="0"/>
              <a:t>X</a:t>
            </a:r>
            <a:r>
              <a:rPr lang="ko-KR" altLang="en-US" baseline="0" dirty="0" smtClean="0"/>
              <a:t>의 각 원소에 대해서 인덱싱을 하여 수치 미분을 구한다</a:t>
            </a:r>
            <a:r>
              <a:rPr lang="en-US" altLang="ko-KR" baseline="0" dirty="0" smtClean="0"/>
              <a:t>.</a:t>
            </a:r>
            <a:endParaRPr lang="en-US" altLang="ko-KR" dirty="0" smtClean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F(</a:t>
            </a:r>
            <a:r>
              <a:rPr lang="en-US" altLang="ko-KR" dirty="0" err="1" smtClean="0"/>
              <a:t>x+h</a:t>
            </a:r>
            <a:r>
              <a:rPr lang="en-US" altLang="ko-KR" dirty="0" smtClean="0"/>
              <a:t>)-f(x-h)/2h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Function</a:t>
            </a:r>
            <a:r>
              <a:rPr lang="en-US" altLang="ko-KR" baseline="0" dirty="0" smtClean="0"/>
              <a:t>_2 = f(x0,x1)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80F4B8-59A1-42EF-AD97-C3C200990527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342658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Enumerate :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반복문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사용 시 몇 번째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반복문인지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확인할때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사용</a:t>
            </a:r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</a:t>
            </a:r>
            <a:r>
              <a:rPr lang="en-US" altLang="ko-KR" dirty="0" smtClean="0"/>
              <a:t>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function_2</a:t>
            </a:r>
            <a:r>
              <a:rPr lang="en-US" altLang="ko-KR" dirty="0" smtClean="0">
                <a:effectLst/>
              </a:rPr>
              <a:t>(x):</a:t>
            </a:r>
            <a:r>
              <a:rPr lang="en-US" altLang="ko-KR" dirty="0" smtClean="0"/>
              <a:t> </a:t>
            </a:r>
            <a:r>
              <a:rPr lang="en-US" altLang="ko-K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</a:t>
            </a:r>
            <a:r>
              <a:rPr lang="en-US" altLang="ko-KR" dirty="0" smtClean="0"/>
              <a:t> </a:t>
            </a:r>
            <a:r>
              <a:rPr lang="en-US" altLang="ko-KR" dirty="0" err="1" smtClean="0">
                <a:effectLst/>
              </a:rPr>
              <a:t>x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altLang="ko-KR" dirty="0" err="1" smtClean="0">
                <a:effectLst/>
              </a:rPr>
              <a:t>ndim</a:t>
            </a:r>
            <a:r>
              <a:rPr lang="en-US" altLang="ko-KR" dirty="0" smtClean="0"/>
              <a:t>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==</a:t>
            </a:r>
            <a:r>
              <a:rPr lang="en-US" altLang="ko-KR" dirty="0" smtClean="0"/>
              <a:t>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en-US" altLang="ko-KR" dirty="0" smtClean="0">
                <a:effectLst/>
              </a:rPr>
              <a:t>:</a:t>
            </a:r>
            <a:r>
              <a:rPr lang="en-US" altLang="ko-KR" dirty="0" smtClean="0"/>
              <a:t> </a:t>
            </a:r>
            <a:r>
              <a:rPr lang="en-US" altLang="ko-K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return</a:t>
            </a:r>
            <a:r>
              <a:rPr lang="en-US" altLang="ko-KR" dirty="0" smtClean="0"/>
              <a:t> </a:t>
            </a:r>
            <a:r>
              <a:rPr lang="en-US" altLang="ko-KR" dirty="0" err="1" smtClean="0">
                <a:effectLst/>
              </a:rPr>
              <a:t>np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altLang="ko-KR" dirty="0" err="1" smtClean="0">
                <a:effectLst/>
              </a:rPr>
              <a:t>sum</a:t>
            </a:r>
            <a:r>
              <a:rPr lang="en-US" altLang="ko-KR" dirty="0" smtClean="0">
                <a:effectLst/>
              </a:rPr>
              <a:t>(x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**2</a:t>
            </a:r>
            <a:r>
              <a:rPr lang="en-US" altLang="ko-KR" dirty="0" smtClean="0">
                <a:effectLst/>
              </a:rPr>
              <a:t>)</a:t>
            </a:r>
            <a:r>
              <a:rPr lang="en-US" altLang="ko-KR" dirty="0" smtClean="0"/>
              <a:t> </a:t>
            </a:r>
            <a:r>
              <a:rPr lang="en-US" altLang="ko-K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else</a:t>
            </a:r>
            <a:r>
              <a:rPr lang="en-US" altLang="ko-KR" dirty="0" smtClean="0">
                <a:effectLst/>
              </a:rPr>
              <a:t>:</a:t>
            </a:r>
            <a:r>
              <a:rPr lang="en-US" altLang="ko-KR" dirty="0" smtClean="0"/>
              <a:t> </a:t>
            </a:r>
            <a:r>
              <a:rPr lang="en-US" altLang="ko-K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return</a:t>
            </a:r>
            <a:r>
              <a:rPr lang="en-US" altLang="ko-KR" dirty="0" smtClean="0"/>
              <a:t> </a:t>
            </a:r>
            <a:r>
              <a:rPr lang="en-US" altLang="ko-KR" dirty="0" err="1" smtClean="0">
                <a:effectLst/>
              </a:rPr>
              <a:t>np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altLang="ko-KR" dirty="0" err="1" smtClean="0">
                <a:effectLst/>
              </a:rPr>
              <a:t>sum</a:t>
            </a:r>
            <a:r>
              <a:rPr lang="en-US" altLang="ko-KR" dirty="0" smtClean="0">
                <a:effectLst/>
              </a:rPr>
              <a:t>(x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**2</a:t>
            </a:r>
            <a:r>
              <a:rPr lang="en-US" altLang="ko-KR" dirty="0" smtClean="0">
                <a:effectLst/>
              </a:rPr>
              <a:t>,</a:t>
            </a:r>
            <a:r>
              <a:rPr lang="en-US" altLang="ko-KR" dirty="0" smtClean="0"/>
              <a:t> </a:t>
            </a:r>
            <a:r>
              <a:rPr lang="en-US" altLang="ko-KR" dirty="0" smtClean="0">
                <a:effectLst/>
              </a:rPr>
              <a:t>axis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=1</a:t>
            </a:r>
            <a:r>
              <a:rPr lang="en-US" altLang="ko-KR" dirty="0" smtClean="0">
                <a:effectLst/>
              </a:rPr>
              <a:t>)</a:t>
            </a:r>
            <a:r>
              <a:rPr lang="en-US" altLang="ko-KR" dirty="0" smtClean="0"/>
              <a:t> </a:t>
            </a:r>
            <a:br>
              <a:rPr lang="en-US" altLang="ko-KR" dirty="0" smtClean="0"/>
            </a:br>
            <a:r>
              <a:rPr lang="ko-KR" altLang="en-US" dirty="0" smtClean="0"/>
              <a:t>함수 그리기 </a:t>
            </a:r>
            <a:r>
              <a:rPr lang="en-US" altLang="ko-KR" dirty="0" smtClean="0"/>
              <a:t>axis=1 </a:t>
            </a:r>
            <a:r>
              <a:rPr lang="ko-KR" altLang="en-US" dirty="0" smtClean="0"/>
              <a:t>세로축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80F4B8-59A1-42EF-AD97-C3C200990527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230943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극대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극소값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안장점</a:t>
            </a:r>
            <a:r>
              <a:rPr lang="ko-KR" altLang="en-US" dirty="0" smtClean="0"/>
              <a:t> 개념 </a:t>
            </a:r>
            <a:r>
              <a:rPr lang="ko-KR" altLang="en-US" dirty="0" err="1" smtClean="0"/>
              <a:t>링크확인</a:t>
            </a:r>
            <a:endParaRPr lang="en-US" altLang="ko-KR" dirty="0" smtClean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 smtClean="0"/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위의 식은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회에 해당하는 갱신이고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단계를 반복</a:t>
            </a: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변수의 값을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여러번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갱신하면서 서서히 함수의 값을 줄임</a:t>
            </a:r>
          </a:p>
          <a:p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학습률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값을 변경하면서 올바르게 학습하는 지 확인하면서 진행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err="1" smtClean="0"/>
              <a:t>학습률은</a:t>
            </a:r>
            <a:r>
              <a:rPr lang="ko-KR" altLang="en-US" dirty="0" smtClean="0"/>
              <a:t> 미리 </a:t>
            </a:r>
            <a:r>
              <a:rPr lang="ko-KR" altLang="en-US" dirty="0" err="1" smtClean="0"/>
              <a:t>특정값을</a:t>
            </a:r>
            <a:r>
              <a:rPr lang="ko-KR" altLang="en-US" dirty="0" smtClean="0"/>
              <a:t> 지정한다</a:t>
            </a:r>
            <a:r>
              <a:rPr lang="en-US" altLang="ko-KR" dirty="0" smtClean="0"/>
              <a:t>.</a:t>
            </a:r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너무 크거나 작으면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좋은 장소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찾을 수 없음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신경망 학습에서는 </a:t>
            </a:r>
            <a:r>
              <a:rPr lang="ko-KR" altLang="en-US" dirty="0" err="1" smtClean="0"/>
              <a:t>학습률</a:t>
            </a:r>
            <a:r>
              <a:rPr lang="ko-KR" altLang="en-US" baseline="0" dirty="0" smtClean="0"/>
              <a:t> 값을 변경하면서 올바르게 학습하고 있는지를 확인하면서 진행한다</a:t>
            </a:r>
            <a:r>
              <a:rPr lang="en-US" altLang="ko-KR" baseline="0" dirty="0" smtClean="0"/>
              <a:t>.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80F4B8-59A1-42EF-AD97-C3C200990527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891241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80F4B8-59A1-42EF-AD97-C3C200990527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319927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80F4B8-59A1-42EF-AD97-C3C200990527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296829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2*3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차원이라면</a:t>
            </a:r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수식확인</a:t>
            </a:r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simpleNet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클래스는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2X3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 가중치 매개변수 하나를 인스턴스 변수로 가짐</a:t>
            </a: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predict(x)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메소드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loss(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x,t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메소드</a:t>
            </a:r>
            <a:endParaRPr lang="ko-KR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인수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입력 데이터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정답 레이블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80F4B8-59A1-42EF-AD97-C3C200990527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316065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simpleNet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클래스를 활용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W, predict,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최대값인덱스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정답레이블</a:t>
            </a:r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Numerical_gradient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f,x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써서 기울기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gradient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구하기</a:t>
            </a:r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dL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/dw11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-0.1129187</a:t>
            </a:r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w11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만큼 늘리면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손실함수는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-0.11h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만큼 감소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손실함수를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줄이려면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양의 방향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으로 갱신해야 함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w23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대략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0.06</a:t>
            </a: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w23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만큼 늘리면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손실함수는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0.06h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만큼 증가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손실함수를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줄이려면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음의 방향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으로 갱신해야 함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밑은 똑같은 방식으로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lambda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표현한 것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80F4B8-59A1-42EF-AD97-C3C200990527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972788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80F4B8-59A1-42EF-AD97-C3C200990527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553370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지금까지의 신경망 학습 절차 확인하기</a:t>
            </a:r>
            <a:endParaRPr lang="en-US" altLang="ko-KR" dirty="0" smtClean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 smtClean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1. </a:t>
            </a:r>
            <a:r>
              <a:rPr lang="ko-KR" altLang="en-US" sz="1200" dirty="0" smtClean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훈련 데이터 중 일부를 무작위로 가져온다</a:t>
            </a:r>
            <a:r>
              <a:rPr lang="en-US" altLang="ko-KR" sz="1200" dirty="0" smtClean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. </a:t>
            </a:r>
            <a:r>
              <a:rPr lang="ko-KR" altLang="en-US" sz="1200" dirty="0" err="1" smtClean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미니배치의</a:t>
            </a:r>
            <a:r>
              <a:rPr lang="ko-KR" altLang="en-US" sz="1200" dirty="0" smtClean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 손실 함수 값을 줄이는 것이 목표</a:t>
            </a:r>
            <a:endParaRPr lang="en-US" altLang="ko-KR" sz="1200" dirty="0" smtClean="0"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 smtClean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2. </a:t>
            </a:r>
            <a:r>
              <a:rPr lang="ko-KR" altLang="en-US" sz="1200" dirty="0" err="1" smtClean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미니배치의</a:t>
            </a:r>
            <a:r>
              <a:rPr lang="ko-KR" altLang="en-US" sz="1200" dirty="0" smtClean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 손실 함수 값을 줄이기 위해 각 가중치 매개변수의 기울기를 구한다</a:t>
            </a:r>
            <a:r>
              <a:rPr lang="en-US" altLang="ko-KR" sz="1200" dirty="0" smtClean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. </a:t>
            </a:r>
            <a:r>
              <a:rPr lang="ko-KR" altLang="en-US" sz="1200" dirty="0" smtClean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기울기는 </a:t>
            </a:r>
            <a:r>
              <a:rPr lang="ko-KR" altLang="en-US" sz="1200" dirty="0" err="1" smtClean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손실함수의</a:t>
            </a:r>
            <a:r>
              <a:rPr lang="ko-KR" altLang="en-US" sz="1200" dirty="0" smtClean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 값을 가장 </a:t>
            </a:r>
            <a:r>
              <a:rPr lang="ko-KR" altLang="en-US" sz="1200" dirty="0" smtClean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작게 </a:t>
            </a:r>
            <a:r>
              <a:rPr lang="ko-KR" altLang="en-US" sz="1200" dirty="0" smtClean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하는 방향을 제시한다</a:t>
            </a:r>
            <a:r>
              <a:rPr lang="en-US" altLang="ko-KR" sz="1200" dirty="0" smtClean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 smtClean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3.</a:t>
            </a:r>
            <a:r>
              <a:rPr lang="ko-KR" altLang="en-US" sz="1200" dirty="0" smtClean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 가중치 매개변수를 기울기 방향으로 갱신한다</a:t>
            </a:r>
            <a:r>
              <a:rPr lang="en-US" altLang="ko-KR" sz="1200" dirty="0" smtClean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80F4B8-59A1-42EF-AD97-C3C200990527}" type="slidenum">
              <a:rPr lang="ko-KR" altLang="en-US" smtClean="0"/>
              <a:pPr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247811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층 신경망을 하나의 클래스로 구현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클래스명은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TwoLayerNet</a:t>
            </a:r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 smtClean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더미 입력 데이터 </a:t>
            </a:r>
            <a:r>
              <a:rPr lang="en-US" altLang="ko-KR" dirty="0" smtClean="0"/>
              <a:t>(0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또는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만 가지는 범주형 데이터</a:t>
            </a:r>
            <a:r>
              <a:rPr lang="en-US" altLang="ko-KR" baseline="0" dirty="0" smtClean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80F4B8-59A1-42EF-AD97-C3C200990527}" type="slidenum">
              <a:rPr lang="ko-KR" altLang="en-US" smtClean="0"/>
              <a:pPr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83785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80F4B8-59A1-42EF-AD97-C3C200990527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672263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</a:t>
            </a:r>
            <a:r>
              <a:rPr lang="ko-KR" altLang="en-US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가중치 초기화 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self, </a:t>
            </a:r>
            <a:r>
              <a:rPr lang="en-US" altLang="ko-KR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input_size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altLang="ko-KR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hidden_size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altLang="ko-KR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output_size</a:t>
            </a:r>
            <a:endParaRPr lang="en-US" altLang="ko-KR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input_size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입력층의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뉴런수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hidden_size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은닉층의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뉴런수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output_size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출력층의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뉴런수</a:t>
            </a:r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예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mnist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데이터</a:t>
            </a:r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28*28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입력 이미지데이터가 총 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784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장이고 출력은 숫자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0~9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 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</a:t>
            </a:r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Input_size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=784,output_size=10,hidden_size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적당한 값 설정</a:t>
            </a:r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변수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params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: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신경망의 매개변수를 보관하는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딕셔너리</a:t>
            </a:r>
            <a:endParaRPr lang="ko-KR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params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['W1'] : 1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번째 층의 가중치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params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['b1'] : 1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번째 층의 편향</a:t>
            </a:r>
          </a:p>
          <a:p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params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['W2'] : 2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번째 층의 가중치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params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['b2'] : 2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번째 층의 편향</a:t>
            </a:r>
          </a:p>
          <a:p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</a:t>
            </a:r>
            <a:r>
              <a:rPr lang="en-US" altLang="ko-KR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predict(x) </a:t>
            </a:r>
            <a:r>
              <a:rPr lang="ko-KR" alt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메소드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예측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loss(</a:t>
            </a:r>
            <a:r>
              <a:rPr lang="en-US" altLang="ko-KR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x,t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ko-KR" alt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메소드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– </a:t>
            </a:r>
            <a:r>
              <a:rPr lang="ko-KR" alt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손실함수값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구하기</a:t>
            </a: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인수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입력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데이터</a:t>
            </a:r>
            <a:endParaRPr lang="ko-KR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80F4B8-59A1-42EF-AD97-C3C200990527}" type="slidenum">
              <a:rPr lang="ko-KR" altLang="en-US" smtClean="0"/>
              <a:pPr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966097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</a:t>
            </a:r>
            <a:r>
              <a:rPr lang="en-US" altLang="ko-KR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predict(x) </a:t>
            </a:r>
            <a:r>
              <a:rPr lang="ko-KR" alt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메소드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예측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loss(</a:t>
            </a:r>
            <a:r>
              <a:rPr lang="en-US" altLang="ko-KR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x,t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ko-KR" alt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메소드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– 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손실함수값구하기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(=predict()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결과와 정답 레이블을 바탕으로 교차 엔트로피 오차 구하기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ko-KR" alt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인수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입력 데이터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정답 레이블</a:t>
            </a:r>
          </a:p>
          <a:p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</a:t>
            </a:r>
            <a:r>
              <a:rPr lang="en-US" altLang="ko-KR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accuracy(self, x, t) - 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정확도</a:t>
            </a:r>
            <a:endParaRPr lang="en-US" altLang="ko-KR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가장 높은 정확도</a:t>
            </a:r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 </a:t>
            </a:r>
            <a:r>
              <a:rPr lang="en-US" altLang="ko-KR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numerical_gradient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(self, x, t) –</a:t>
            </a:r>
            <a:r>
              <a:rPr lang="en-US" altLang="ko-KR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각 메서드의 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가중치 매개변수의 기울기를 구함</a:t>
            </a:r>
            <a:endParaRPr lang="en-US" altLang="ko-KR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변수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grads :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기울기를 보관하는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딕셔너리</a:t>
            </a:r>
            <a:endParaRPr lang="ko-KR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grads['W1'] : 1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번째 층의 가중치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grads['b1'] : 1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번째 층의 편향</a:t>
            </a: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grads['W2'] : 2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번째 층의 가중치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grads['b2'] : 2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번째 층의 편향</a:t>
            </a:r>
          </a:p>
          <a:p>
            <a:endParaRPr lang="en-US" altLang="ko-KR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5. gradient(self, x, t) - </a:t>
            </a:r>
            <a:r>
              <a:rPr lang="ko-KR" alt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가중치 매개변수의 기울기를 구함</a:t>
            </a:r>
            <a:r>
              <a:rPr lang="en-US" altLang="ko-KR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altLang="ko-KR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numerical_gradient</a:t>
            </a:r>
            <a:r>
              <a:rPr lang="ko-KR" alt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성능 </a:t>
            </a:r>
            <a:r>
              <a:rPr lang="ko-KR" altLang="en-US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개선판</a:t>
            </a:r>
            <a:r>
              <a:rPr lang="en-US" altLang="ko-KR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80F4B8-59A1-42EF-AD97-C3C200990527}" type="slidenum">
              <a:rPr lang="ko-KR" altLang="en-US" smtClean="0"/>
              <a:pPr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56631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미니배치에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대해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경사법으로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매개변수를 갱신하는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신경망 학습 절차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쭈욱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~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구현하기</a:t>
            </a:r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앞서 구현한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TwoLayerNet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클래스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사용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데이터는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MNIST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데이터셋을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사용하여 학습을 수행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 smtClean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#</a:t>
            </a:r>
            <a:r>
              <a:rPr lang="ko-KR" altLang="en-US" dirty="0" err="1" smtClean="0"/>
              <a:t>하이퍼파라미터</a:t>
            </a:r>
            <a:endParaRPr lang="en-US" altLang="ko-KR" dirty="0" smtClean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Iters_num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반복횟수</a:t>
            </a:r>
            <a:r>
              <a:rPr lang="en-US" altLang="ko-KR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경사법에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의한 갱신 횟수는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10,000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번으로 설정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en-US" altLang="ko-KR" dirty="0" smtClean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err="1" smtClean="0"/>
              <a:t>미니배치</a:t>
            </a:r>
            <a:r>
              <a:rPr lang="ko-KR" altLang="en-US" dirty="0" smtClean="0"/>
              <a:t> </a:t>
            </a:r>
            <a:r>
              <a:rPr lang="ko-KR" altLang="en-US" dirty="0" smtClean="0"/>
              <a:t>크기 </a:t>
            </a:r>
            <a:r>
              <a:rPr lang="en-US" altLang="ko-KR" dirty="0" smtClean="0"/>
              <a:t>100</a:t>
            </a:r>
            <a:r>
              <a:rPr lang="ko-KR" altLang="en-US" dirty="0" smtClean="0"/>
              <a:t>으로 지정</a:t>
            </a:r>
            <a:endParaRPr lang="en-US" altLang="ko-KR" dirty="0" smtClean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-&gt; </a:t>
            </a:r>
            <a:r>
              <a:rPr lang="ko-KR" altLang="en-US" dirty="0" smtClean="0"/>
              <a:t>한번 </a:t>
            </a:r>
            <a:r>
              <a:rPr lang="ko-KR" altLang="en-US" dirty="0" err="1" smtClean="0"/>
              <a:t>돌때마다</a:t>
            </a:r>
            <a:r>
              <a:rPr lang="ko-KR" altLang="en-US" dirty="0" smtClean="0"/>
              <a:t> 총 </a:t>
            </a:r>
            <a:r>
              <a:rPr lang="en-US" altLang="ko-KR" dirty="0" smtClean="0"/>
              <a:t>60000</a:t>
            </a:r>
            <a:r>
              <a:rPr lang="ko-KR" altLang="en-US" dirty="0" smtClean="0"/>
              <a:t>개의 훈련 데이터에서 임의로 </a:t>
            </a:r>
            <a:r>
              <a:rPr lang="en-US" altLang="ko-KR" dirty="0" smtClean="0"/>
              <a:t>100</a:t>
            </a:r>
            <a:r>
              <a:rPr lang="ko-KR" altLang="en-US" dirty="0" smtClean="0"/>
              <a:t>개의 데이터를 추려낸다</a:t>
            </a:r>
            <a:r>
              <a:rPr lang="en-US" altLang="ko-KR" dirty="0" smtClean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 smtClean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#1</a:t>
            </a:r>
            <a:r>
              <a:rPr lang="ko-KR" altLang="en-US" dirty="0" err="1" smtClean="0"/>
              <a:t>에폭당</a:t>
            </a:r>
            <a:r>
              <a:rPr lang="ko-KR" altLang="en-US" dirty="0" smtClean="0"/>
              <a:t> 반복 수</a:t>
            </a:r>
            <a:endParaRPr lang="en-US" altLang="ko-KR" dirty="0" smtClean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err="1" smtClean="0"/>
              <a:t>에폭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학습에서 훈련 데이터를 모두 소진했을 때의 회수에 해당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훈련데이터</a:t>
            </a:r>
            <a:r>
              <a:rPr lang="ko-KR" altLang="en-US" dirty="0" smtClean="0"/>
              <a:t> </a:t>
            </a:r>
            <a:r>
              <a:rPr lang="en-US" altLang="ko-KR" dirty="0" smtClean="0"/>
              <a:t>10000</a:t>
            </a:r>
            <a:r>
              <a:rPr lang="ko-KR" altLang="en-US" dirty="0" smtClean="0"/>
              <a:t>개를 </a:t>
            </a:r>
            <a:r>
              <a:rPr lang="en-US" altLang="ko-KR" dirty="0" smtClean="0"/>
              <a:t>100</a:t>
            </a:r>
            <a:r>
              <a:rPr lang="ko-KR" altLang="en-US" dirty="0" smtClean="0"/>
              <a:t>개의 </a:t>
            </a:r>
            <a:r>
              <a:rPr lang="ko-KR" altLang="en-US" dirty="0" err="1" smtClean="0"/>
              <a:t>미니배치로</a:t>
            </a:r>
            <a:r>
              <a:rPr lang="ko-KR" altLang="en-US" dirty="0" smtClean="0"/>
              <a:t> 학습할 경우</a:t>
            </a:r>
            <a:r>
              <a:rPr lang="en-US" altLang="ko-KR" dirty="0" smtClean="0"/>
              <a:t>, 100</a:t>
            </a:r>
            <a:r>
              <a:rPr lang="ko-KR" altLang="en-US" dirty="0" smtClean="0"/>
              <a:t>회가 </a:t>
            </a:r>
            <a:r>
              <a:rPr lang="en-US" altLang="ko-KR" dirty="0" smtClean="0"/>
              <a:t>1</a:t>
            </a:r>
            <a:r>
              <a:rPr lang="ko-KR" altLang="en-US" dirty="0" err="1" smtClean="0"/>
              <a:t>에폭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80F4B8-59A1-42EF-AD97-C3C200990527}" type="slidenum">
              <a:rPr lang="ko-KR" altLang="en-US" smtClean="0"/>
              <a:pPr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848575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100</a:t>
            </a:r>
            <a:r>
              <a:rPr lang="ko-KR" altLang="en-US" dirty="0" smtClean="0"/>
              <a:t>개의 </a:t>
            </a:r>
            <a:r>
              <a:rPr lang="ko-KR" altLang="en-US" dirty="0" err="1" smtClean="0"/>
              <a:t>미니배치를</a:t>
            </a:r>
            <a:r>
              <a:rPr lang="ko-KR" altLang="en-US" dirty="0" smtClean="0"/>
              <a:t> 대상으로 확률적 경사 </a:t>
            </a:r>
            <a:r>
              <a:rPr lang="ko-KR" altLang="en-US" dirty="0" err="1" smtClean="0"/>
              <a:t>하강법을</a:t>
            </a:r>
            <a:r>
              <a:rPr lang="ko-KR" altLang="en-US" dirty="0" smtClean="0"/>
              <a:t> 수행해 매개변수를 갱신한다</a:t>
            </a:r>
            <a:r>
              <a:rPr lang="en-US" altLang="ko-KR" dirty="0" smtClean="0"/>
              <a:t>.</a:t>
            </a:r>
          </a:p>
          <a:p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갱신할 때마다 손실 함수를 계산하고 그 값을 배열에 추가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80F4B8-59A1-42EF-AD97-C3C200990527}" type="slidenum">
              <a:rPr lang="ko-KR" altLang="en-US" smtClean="0"/>
              <a:pPr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149477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위쪽은 </a:t>
            </a:r>
            <a:r>
              <a:rPr lang="en-US" altLang="ko-KR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10,000</a:t>
            </a:r>
            <a:r>
              <a:rPr lang="ko-KR" alt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회 반복까지의 추이</a:t>
            </a:r>
            <a:r>
              <a:rPr lang="en-US" altLang="ko-KR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아래쪽은 </a:t>
            </a:r>
            <a:r>
              <a:rPr lang="en-US" altLang="ko-KR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1,000</a:t>
            </a:r>
            <a:r>
              <a:rPr lang="ko-KR" alt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회 반복까지의 추이</a:t>
            </a:r>
            <a:endParaRPr lang="en-US" altLang="ko-KR" sz="120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1000</a:t>
            </a:r>
            <a:r>
              <a:rPr lang="ko-KR" alt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회가 </a:t>
            </a:r>
            <a:r>
              <a:rPr lang="en-US" altLang="ko-KR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10000</a:t>
            </a:r>
            <a:r>
              <a:rPr lang="ko-KR" alt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회의 앞 부분을 확대한 부분임</a:t>
            </a:r>
            <a:endParaRPr lang="en-US" altLang="ko-KR" sz="120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1000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10000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회로 학습 회수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(iteration)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늘어나면서 손실 함수의 값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(loss)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줄어듬</a:t>
            </a:r>
            <a:endParaRPr lang="ko-KR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-&gt;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학습이 잘 되고 있다는 뜻</a:t>
            </a: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데이터를 반복해서 학습함으로써 최적 가중치 매개변수로 서서히 다가서고 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!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80F4B8-59A1-42EF-AD97-C3C200990527}" type="slidenum">
              <a:rPr lang="ko-KR" altLang="en-US" smtClean="0"/>
              <a:pPr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765281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훈련 데이터로 신경망이 잘 학습되고 있음을 알아봤으면 </a:t>
            </a:r>
            <a:r>
              <a:rPr lang="ko-KR" altLang="en-US" dirty="0" err="1" smtClean="0"/>
              <a:t>오버피팅이</a:t>
            </a:r>
            <a:r>
              <a:rPr lang="ko-KR" altLang="en-US" dirty="0" smtClean="0"/>
              <a:t> 발생하진 않았는지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</a:t>
            </a:r>
            <a:r>
              <a:rPr lang="ko-KR" altLang="en-US" dirty="0" smtClean="0"/>
              <a:t>다른 데이터셋에서도 올바르게 인식하는지를 확인해야한다</a:t>
            </a:r>
            <a:r>
              <a:rPr lang="en-US" altLang="ko-KR" dirty="0" smtClean="0"/>
              <a:t>. &lt;</a:t>
            </a:r>
            <a:r>
              <a:rPr lang="ko-KR" altLang="en-US" dirty="0" smtClean="0"/>
              <a:t>범용 능력</a:t>
            </a:r>
            <a:r>
              <a:rPr lang="en-US" altLang="ko-KR" dirty="0" smtClean="0"/>
              <a:t>&gt;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 smtClean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앞서 구했던 정확도</a:t>
            </a:r>
            <a:r>
              <a:rPr lang="ko-KR" altLang="en-US" baseline="0" dirty="0" smtClean="0"/>
              <a:t>를 그래프로 표현</a:t>
            </a:r>
            <a:r>
              <a:rPr lang="en-US" altLang="ko-KR" baseline="0" dirty="0" smtClean="0"/>
              <a:t>.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err="1" smtClean="0"/>
              <a:t>train,test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데이터에 대한 정확도 그래프</a:t>
            </a:r>
            <a:endParaRPr lang="en-US" altLang="ko-KR" baseline="0" dirty="0" smtClean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 smtClean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err="1" smtClean="0"/>
              <a:t>오버피팅</a:t>
            </a:r>
            <a:r>
              <a:rPr lang="ko-KR" altLang="en-US" baseline="0" dirty="0" smtClean="0"/>
              <a:t> 발생하면 두 그래프 다르다</a:t>
            </a:r>
            <a:r>
              <a:rPr lang="en-US" altLang="ko-KR" baseline="0" dirty="0" smtClean="0"/>
              <a:t>.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80F4B8-59A1-42EF-AD97-C3C200990527}" type="slidenum">
              <a:rPr lang="ko-KR" altLang="en-US" smtClean="0"/>
              <a:pPr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030521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80F4B8-59A1-42EF-AD97-C3C200990527}" type="slidenum">
              <a:rPr lang="ko-KR" altLang="en-US" smtClean="0"/>
              <a:pPr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006510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80F4B8-59A1-42EF-AD97-C3C200990527}" type="slidenum">
              <a:rPr lang="ko-KR" altLang="en-US" smtClean="0"/>
              <a:pPr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716098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80F4B8-59A1-42EF-AD97-C3C200990527}" type="slidenum">
              <a:rPr lang="ko-KR" altLang="en-US" smtClean="0"/>
              <a:pPr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83795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신경망의 특징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데이터를 보고 학습할 수 있다는 점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매개변수의 값을 데이터를 보고 자동으로 결정한다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1"/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알고리즘을 밑바닥부터 설계하는 것 대신 주어진 데이터를 잘 활용해서 해결한다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1"/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이미지에서 특징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feature(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입력 이미지에서 중요 데이터를 정확하게 추출할 수 있도록 설계된 변환기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추출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-&gt;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 패턴을 기계학습 기술로 학습</a:t>
            </a:r>
          </a:p>
          <a:p>
            <a:pPr fontAlgn="base" latinLnBrk="1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이미지 데이터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-&gt;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백터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변환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-&gt;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지도학습방식의 대표 분류 기법인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SVM,KNN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등으로 학습한다</a:t>
            </a:r>
          </a:p>
          <a:p>
            <a:pPr fontAlgn="base" latinLnBrk="1"/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개의 얼굴을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구분하려할때는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숫자인식때와는 달리 다른 특징을 사람이 적절한 특징을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찾아내야한다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80F4B8-59A1-42EF-AD97-C3C200990527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45854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80F4B8-59A1-42EF-AD97-C3C200990527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60429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퍼셉트론</a:t>
            </a:r>
            <a:r>
              <a:rPr lang="ko-KR" altLang="en-US" dirty="0" smtClean="0"/>
              <a:t> 식</a:t>
            </a:r>
            <a:endParaRPr lang="en-US" altLang="ko-KR" dirty="0" smtClean="0"/>
          </a:p>
          <a:p>
            <a:r>
              <a:rPr lang="ko-KR" altLang="en-US" dirty="0" smtClean="0"/>
              <a:t>가중치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임계값</a:t>
            </a:r>
            <a:r>
              <a:rPr lang="ko-KR" altLang="en-US" dirty="0" smtClean="0"/>
              <a:t> 뜻 설명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80F4B8-59A1-42EF-AD97-C3C200990527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13003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그림 </a:t>
            </a:r>
            <a:endParaRPr lang="en-US" altLang="ko-KR" dirty="0" smtClean="0"/>
          </a:p>
          <a:p>
            <a:r>
              <a:rPr lang="en-US" altLang="ko-KR" dirty="0" smtClean="0"/>
              <a:t>5</a:t>
            </a:r>
            <a:r>
              <a:rPr lang="ko-KR" altLang="en-US" dirty="0" smtClean="0"/>
              <a:t>번 반복에 경계선을 잘 찾아내었다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80F4B8-59A1-42EF-AD97-C3C200990527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78462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80F4B8-59A1-42EF-AD97-C3C200990527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98422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 latinLnBrk="1"/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“얼마나 성능이 나쁜가”</a:t>
            </a:r>
          </a:p>
          <a:p>
            <a:pPr fontAlgn="base" latinLnBrk="1"/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손실함수는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일반적으로 오차제곱합과 교차 엔트로피 오차를 사용한다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80F4B8-59A1-42EF-AD97-C3C200990527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65238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B3C933-E2C8-4AD5-BCC2-A2D2178854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D2CD443-AFB7-4375-BEEF-0133BC7A0B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80386E-9EC5-4BF6-8E21-7CFE68B50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D7140-383F-425B-8A47-BEEF2D003786}" type="datetimeFigureOut">
              <a:rPr lang="ko-KR" altLang="en-US" smtClean="0"/>
              <a:t>2021-01-30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2A4E68-25DA-4E6E-9DB9-C5AE99DF6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91D597-6C1E-462F-B60C-E4CA26C07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2EA6D-855A-4B1C-9C45-2DF68F3280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0041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4EC59C-CE58-4C5D-B5D7-6503E26AA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548748C-5F55-4117-A98C-02F17EC50E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E86B71-23CF-4185-A11C-152EE7E3B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D7140-383F-425B-8A47-BEEF2D003786}" type="datetimeFigureOut">
              <a:rPr lang="ko-KR" altLang="en-US" smtClean="0"/>
              <a:t>2021-01-30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63B91D-1AB2-488F-B6E2-8E6741847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9FB8B6-E2C1-4B5E-9BC1-FD9C89E12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2EA6D-855A-4B1C-9C45-2DF68F3280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1691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1E7577E-B0F1-4E8C-9C92-6BF3F6A828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AC6C5B7-0F9F-4643-B7CF-DE042CA82E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CB868D-C896-4CC9-919B-7A3B1A162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D7140-383F-425B-8A47-BEEF2D003786}" type="datetimeFigureOut">
              <a:rPr lang="ko-KR" altLang="en-US" smtClean="0"/>
              <a:t>2021-01-30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BBD350-6C9B-4E0F-A622-5D8D1FA59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7200CF-7248-411B-A4C0-87E8EE978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2EA6D-855A-4B1C-9C45-2DF68F3280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6018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F13564-B89A-4D3E-8536-1FB6C6F14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F57663-1142-48FB-A281-7315E7E53A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A31D22-63D0-4B9D-9121-5D6353B10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D7140-383F-425B-8A47-BEEF2D003786}" type="datetimeFigureOut">
              <a:rPr lang="ko-KR" altLang="en-US" smtClean="0"/>
              <a:t>2021-01-30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FF3D10-091B-460F-8E55-B02DACD21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FDEA22-85CF-4ECA-8714-9A083262F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2EA6D-855A-4B1C-9C45-2DF68F3280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9516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084015-92EF-43D1-9E9A-21B069EF9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7FFDE75-71B6-4575-982E-D2AB2FFD83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28D499-013B-4CDB-A6BC-C5A3BBAC3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D7140-383F-425B-8A47-BEEF2D003786}" type="datetimeFigureOut">
              <a:rPr lang="ko-KR" altLang="en-US" smtClean="0"/>
              <a:t>2021-01-30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DEA45D-4EFF-45C0-B4E4-5C64E9485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5DE4B2-E8B9-4D21-817D-EE8020CB0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2EA6D-855A-4B1C-9C45-2DF68F3280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4248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B81FAA-84EF-429B-B1BA-DB18FA07D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C45E38-7FA5-4189-A40F-7B071993BF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B83D9BE-C4EE-4CD8-8F8A-74E98E26DD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EF4E8AC-046F-4AAD-9004-D3A0A86C0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D7140-383F-425B-8A47-BEEF2D003786}" type="datetimeFigureOut">
              <a:rPr lang="ko-KR" altLang="en-US" smtClean="0"/>
              <a:t>2021-01-30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74F21B7-F1E1-48E5-93B0-860E4EE13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14F7644-A542-49BA-B4CC-B95D5F0AA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2EA6D-855A-4B1C-9C45-2DF68F3280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131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723E5D-4E81-45D2-8E31-808E432BE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419EEFB-311D-424B-908A-BE7614FFE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575A2B6-E099-4555-8A25-97C912A484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FB6A127-DAAD-4757-8351-A334A62EFF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2978153-D897-4FAA-BF17-55FEEF5B90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36BDCDE-2C3A-46A4-A7AF-E5C2DC42D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D7140-383F-425B-8A47-BEEF2D003786}" type="datetimeFigureOut">
              <a:rPr lang="ko-KR" altLang="en-US" smtClean="0"/>
              <a:t>2021-01-30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C059BC0-8EE6-4062-A1E8-DDF27FCFE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D599442-545F-4C79-92A6-88C8049A8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2EA6D-855A-4B1C-9C45-2DF68F3280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1945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836056-1439-4D76-9328-CF4CC0220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4A0AF41-54FC-41E1-88B4-3783A35A0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D7140-383F-425B-8A47-BEEF2D003786}" type="datetimeFigureOut">
              <a:rPr lang="ko-KR" altLang="en-US" smtClean="0"/>
              <a:t>2021-01-30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46E5E19-FF2D-4CCA-840E-3E747CFAC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12DC089-6F9A-4516-AA97-61572280C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2EA6D-855A-4B1C-9C45-2DF68F3280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4740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A65BFD6-3CFA-4E89-B2AB-6FB4F1212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D7140-383F-425B-8A47-BEEF2D003786}" type="datetimeFigureOut">
              <a:rPr lang="ko-KR" altLang="en-US" smtClean="0"/>
              <a:t>2021-01-30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2A6746F-F502-44BF-9529-6FF7CB3ED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A537B18-8DCA-45E9-9DEE-58F6FDA36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2EA6D-855A-4B1C-9C45-2DF68F3280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9293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ABA663-33DB-4FC6-94A4-EEE63463D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ABE843-05F7-44DD-AE28-9F7960E1EE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C406860-23BB-470C-8D62-BF16B391AB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5703E6C-B37A-45E5-BDE9-53AFF41C7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D7140-383F-425B-8A47-BEEF2D003786}" type="datetimeFigureOut">
              <a:rPr lang="ko-KR" altLang="en-US" smtClean="0"/>
              <a:t>2021-01-30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D82E7DF-944D-417A-AD4A-D25BAED68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CD66445-2151-4A37-8B2E-4D6AF8F50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2EA6D-855A-4B1C-9C45-2DF68F3280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9015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B8FDE1-1852-4CE9-8531-B8D3CF158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2D5701E-5D31-4F82-B02E-9B08EDEAB1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1BE0FC2-1F5A-491A-A553-30B825172F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741CCE6-2518-45CE-98F7-E83A38CE0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D7140-383F-425B-8A47-BEEF2D003786}" type="datetimeFigureOut">
              <a:rPr lang="ko-KR" altLang="en-US" smtClean="0"/>
              <a:t>2021-01-30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4CE04E3-2124-48A7-BB2F-B220AEE52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3B0C822-95C2-4B19-98E9-826C63ACA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2EA6D-855A-4B1C-9C45-2DF68F3280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9709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9D1B396-49FA-4FE0-95A7-C618F98D7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8E97A49-8C94-40CD-A165-D3BEBD063E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7506F0-E911-4013-8D24-AB40BF4FE4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6D7140-383F-425B-8A47-BEEF2D003786}" type="datetimeFigureOut">
              <a:rPr lang="ko-KR" altLang="en-US" smtClean="0"/>
              <a:t>2021-01-30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CAD14C-ADC8-4E42-ACE7-B4ADBEBC28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5DC4E4-4855-4487-97AB-49053E44A6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62EA6D-855A-4B1C-9C45-2DF68F3280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7188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ngeloyeo.github.io/2019/08/25/gradient.html" TargetMode="External"/><Relationship Id="rId5" Type="http://schemas.openxmlformats.org/officeDocument/2006/relationships/image" Target="../media/image22.png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isdeveloper.co.kr/?p=7407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hub1.tistory.com/27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lsjsj92.tistory.com/545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nbviewer.jupyter.org/github/metamath1/ml-simple-works/blob/master/perceptron/perceptron.ipynb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795" y="-45077"/>
            <a:ext cx="12190413" cy="836712"/>
          </a:xfrm>
          <a:prstGeom prst="rect">
            <a:avLst/>
          </a:prstGeom>
          <a:solidFill>
            <a:schemeClr val="tx2">
              <a:alpha val="9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4694" y="1046298"/>
            <a:ext cx="5722614" cy="52565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648845C-9E07-438A-9087-5ED1BA848BB6}"/>
              </a:ext>
            </a:extLst>
          </p:cNvPr>
          <p:cNvSpPr txBox="1"/>
          <p:nvPr/>
        </p:nvSpPr>
        <p:spPr>
          <a:xfrm>
            <a:off x="9765461" y="6102827"/>
            <a:ext cx="24257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발표자</a:t>
            </a:r>
            <a:r>
              <a:rPr lang="en-US" altLang="ko-KR" sz="2000" b="1" dirty="0" smtClean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: </a:t>
            </a:r>
            <a:r>
              <a:rPr lang="ko-KR" altLang="en-US" sz="2000" b="1" dirty="0" smtClean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김영은</a:t>
            </a:r>
            <a:endParaRPr lang="ko-KR" altLang="en-US" sz="2000" b="1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417274" y="4357369"/>
            <a:ext cx="3357454" cy="10427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000" dirty="0">
                <a:solidFill>
                  <a:schemeClr val="tx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분석 멘토링 </a:t>
            </a:r>
            <a:r>
              <a:rPr lang="en-US" altLang="ko-KR" sz="2000" dirty="0">
                <a:solidFill>
                  <a:schemeClr val="tx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C</a:t>
            </a:r>
            <a:r>
              <a:rPr lang="ko-KR" altLang="en-US" sz="2000" dirty="0" smtClean="0">
                <a:solidFill>
                  <a:schemeClr val="tx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조</a:t>
            </a:r>
            <a:r>
              <a:rPr lang="en-US" altLang="ko-KR" sz="2000" dirty="0" smtClean="0">
                <a:solidFill>
                  <a:schemeClr val="tx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_3</a:t>
            </a:r>
            <a:r>
              <a:rPr lang="ko-KR" altLang="en-US" sz="2000" dirty="0" smtClean="0">
                <a:solidFill>
                  <a:schemeClr val="tx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주차</a:t>
            </a:r>
            <a:endParaRPr lang="en-US" altLang="ko-KR" sz="2000" dirty="0">
              <a:solidFill>
                <a:schemeClr val="tx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800" dirty="0" smtClean="0">
                <a:solidFill>
                  <a:schemeClr val="tx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4</a:t>
            </a:r>
            <a:r>
              <a:rPr lang="ko-KR" altLang="en-US" sz="2800" dirty="0" smtClean="0">
                <a:solidFill>
                  <a:schemeClr val="tx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장</a:t>
            </a:r>
            <a:r>
              <a:rPr lang="en-US" altLang="ko-KR" sz="2800" dirty="0" smtClean="0">
                <a:solidFill>
                  <a:schemeClr val="tx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. </a:t>
            </a:r>
            <a:r>
              <a:rPr lang="ko-KR" altLang="en-US" sz="2800" dirty="0" smtClean="0">
                <a:solidFill>
                  <a:schemeClr val="tx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신경망 학습</a:t>
            </a:r>
            <a:endParaRPr lang="ko-KR" altLang="en-US" sz="2800" dirty="0">
              <a:solidFill>
                <a:schemeClr val="tx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57946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795" y="0"/>
            <a:ext cx="12190413" cy="836712"/>
          </a:xfrm>
          <a:prstGeom prst="rect">
            <a:avLst/>
          </a:prstGeom>
          <a:solidFill>
            <a:schemeClr val="tx2">
              <a:alpha val="9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60264" y="116633"/>
            <a:ext cx="101842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2. </a:t>
            </a:r>
            <a:r>
              <a:rPr lang="ko-KR" altLang="en-US" sz="32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손실 함수</a:t>
            </a:r>
            <a:endParaRPr lang="ko-KR" altLang="en-US" sz="3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FDE90E-CC60-4E4B-8888-54DF632B3798}"/>
              </a:ext>
            </a:extLst>
          </p:cNvPr>
          <p:cNvSpPr txBox="1"/>
          <p:nvPr/>
        </p:nvSpPr>
        <p:spPr>
          <a:xfrm>
            <a:off x="646631" y="1455262"/>
            <a:ext cx="1031507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arenR"/>
            </a:pPr>
            <a:r>
              <a:rPr lang="ko-KR" altLang="en-US" sz="2800" dirty="0" smtClean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평균 제곱 오차 </a:t>
            </a:r>
            <a:r>
              <a:rPr lang="en-US" altLang="ko-KR" sz="2800" dirty="0" smtClean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MSE</a:t>
            </a:r>
          </a:p>
          <a:p>
            <a:pPr marL="514350" indent="-514350">
              <a:buAutoNum type="arabicParenR"/>
            </a:pPr>
            <a:endParaRPr lang="en-US" altLang="ko-KR" sz="280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4560" y="2190240"/>
            <a:ext cx="3836469" cy="167535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/>
          <a:srcRect l="12079" b="-979"/>
          <a:stretch/>
        </p:blipFill>
        <p:spPr>
          <a:xfrm>
            <a:off x="5618958" y="1467265"/>
            <a:ext cx="6502400" cy="106971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5"/>
          <a:srcRect l="21634"/>
          <a:stretch/>
        </p:blipFill>
        <p:spPr>
          <a:xfrm>
            <a:off x="5606259" y="2423984"/>
            <a:ext cx="6481212" cy="274189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18958" y="5147086"/>
            <a:ext cx="6572250" cy="147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53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795" y="0"/>
            <a:ext cx="12190413" cy="836712"/>
          </a:xfrm>
          <a:prstGeom prst="rect">
            <a:avLst/>
          </a:prstGeom>
          <a:solidFill>
            <a:schemeClr val="tx2">
              <a:alpha val="9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60264" y="116633"/>
            <a:ext cx="101842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2. </a:t>
            </a:r>
            <a:r>
              <a:rPr lang="ko-KR" altLang="en-US" sz="32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손실 함수</a:t>
            </a:r>
            <a:endParaRPr lang="ko-KR" altLang="en-US" sz="3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FDE90E-CC60-4E4B-8888-54DF632B3798}"/>
              </a:ext>
            </a:extLst>
          </p:cNvPr>
          <p:cNvSpPr txBox="1"/>
          <p:nvPr/>
        </p:nvSpPr>
        <p:spPr>
          <a:xfrm>
            <a:off x="646631" y="1455262"/>
            <a:ext cx="1031507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2)  </a:t>
            </a:r>
            <a:r>
              <a:rPr lang="ko-KR" altLang="en-US" sz="2800" dirty="0" smtClean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교차 엔트로피 오차 </a:t>
            </a:r>
            <a:r>
              <a:rPr lang="en-US" altLang="ko-KR" sz="2800" dirty="0" smtClean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CEE</a:t>
            </a:r>
          </a:p>
          <a:p>
            <a:pPr marL="514350" indent="-514350">
              <a:buAutoNum type="arabicParenR"/>
            </a:pPr>
            <a:endParaRPr lang="en-US" altLang="ko-KR" sz="280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2785" y="2364413"/>
            <a:ext cx="3700019" cy="1327011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9048" y="3691424"/>
            <a:ext cx="3803756" cy="309822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04168" y="1669469"/>
            <a:ext cx="6296025" cy="1266825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5948546" y="2861968"/>
            <a:ext cx="63878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-&gt; Y</a:t>
            </a:r>
            <a:r>
              <a:rPr lang="ko-KR" altLang="en-US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가 </a:t>
            </a:r>
            <a:r>
              <a:rPr lang="en-US" altLang="ko-KR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0</a:t>
            </a:r>
            <a:r>
              <a:rPr lang="ko-KR" altLang="en-US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이 되면 계산 불가</a:t>
            </a:r>
            <a:r>
              <a:rPr lang="en-US" altLang="ko-KR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. 0</a:t>
            </a:r>
            <a:r>
              <a:rPr lang="ko-KR" altLang="en-US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이 되지 않도록 </a:t>
            </a:r>
            <a:r>
              <a:rPr lang="en-US" altLang="ko-KR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delta </a:t>
            </a:r>
            <a:r>
              <a:rPr lang="ko-KR" altLang="en-US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더하여 </a:t>
            </a:r>
            <a:r>
              <a:rPr lang="en-US" altLang="ko-KR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CEE </a:t>
            </a:r>
            <a:r>
              <a:rPr lang="ko-KR" altLang="en-US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계산</a:t>
            </a:r>
            <a:endParaRPr lang="en-US" altLang="ko-KR" dirty="0"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15952" y="3601868"/>
            <a:ext cx="6376048" cy="2654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614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795" y="0"/>
            <a:ext cx="12190413" cy="836712"/>
          </a:xfrm>
          <a:prstGeom prst="rect">
            <a:avLst/>
          </a:prstGeom>
          <a:solidFill>
            <a:schemeClr val="tx2">
              <a:alpha val="9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60264" y="116633"/>
            <a:ext cx="101842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2. </a:t>
            </a:r>
            <a:r>
              <a:rPr lang="ko-KR" altLang="en-US" sz="32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손실 함수</a:t>
            </a:r>
            <a:endParaRPr lang="ko-KR" altLang="en-US" sz="3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FDE90E-CC60-4E4B-8888-54DF632B3798}"/>
              </a:ext>
            </a:extLst>
          </p:cNvPr>
          <p:cNvSpPr txBox="1"/>
          <p:nvPr/>
        </p:nvSpPr>
        <p:spPr>
          <a:xfrm>
            <a:off x="646631" y="1455262"/>
            <a:ext cx="103150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&lt;</a:t>
            </a:r>
            <a:r>
              <a:rPr lang="ko-KR" altLang="en-US" sz="2800" dirty="0" smtClean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신경망 학습의 목표</a:t>
            </a:r>
            <a:r>
              <a:rPr lang="en-US" altLang="ko-KR" sz="2800" dirty="0" smtClean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&gt;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0715" y="5014042"/>
            <a:ext cx="4436323" cy="1359704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5943326" y="5354574"/>
            <a:ext cx="38037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 smtClean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-&gt; </a:t>
            </a:r>
            <a:r>
              <a:rPr lang="ko-KR" altLang="en-US" sz="2400" dirty="0" smtClean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시간 오래 걸림 </a:t>
            </a:r>
            <a:r>
              <a:rPr lang="en-US" altLang="ko-KR" sz="2400" dirty="0" smtClean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(-)</a:t>
            </a:r>
            <a:endParaRPr lang="en-US" altLang="ko-KR" sz="2400" dirty="0"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8446576" y="2225074"/>
            <a:ext cx="1897898" cy="181189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chemeClr val="tx1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매개변수 찾기</a:t>
            </a:r>
            <a:endParaRPr lang="ko-KR" altLang="en-US" sz="2400" dirty="0">
              <a:solidFill>
                <a:schemeClr val="tx1"/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4994377" y="2220666"/>
            <a:ext cx="1897898" cy="181189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Loss</a:t>
            </a:r>
          </a:p>
          <a:p>
            <a:pPr algn="ctr"/>
            <a:r>
              <a:rPr lang="en-US" altLang="ko-KR" sz="2400" dirty="0" err="1" smtClean="0">
                <a:solidFill>
                  <a:schemeClr val="tx1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Func</a:t>
            </a:r>
            <a:endParaRPr lang="ko-KR" altLang="en-US" sz="2400" dirty="0">
              <a:solidFill>
                <a:schemeClr val="tx1"/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1542178" y="2220666"/>
            <a:ext cx="1897898" cy="181189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Train</a:t>
            </a:r>
            <a:endParaRPr lang="en-US" altLang="ko-KR" sz="2400" dirty="0">
              <a:solidFill>
                <a:schemeClr val="tx1"/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data</a:t>
            </a:r>
          </a:p>
        </p:txBody>
      </p:sp>
      <p:sp>
        <p:nvSpPr>
          <p:cNvPr id="17" name="아래쪽 화살표 16"/>
          <p:cNvSpPr/>
          <p:nvPr/>
        </p:nvSpPr>
        <p:spPr>
          <a:xfrm rot="16200000">
            <a:off x="3901407" y="2658623"/>
            <a:ext cx="589649" cy="861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2FDE90E-CC60-4E4B-8888-54DF632B3798}"/>
              </a:ext>
            </a:extLst>
          </p:cNvPr>
          <p:cNvSpPr txBox="1"/>
          <p:nvPr/>
        </p:nvSpPr>
        <p:spPr>
          <a:xfrm>
            <a:off x="646631" y="4287964"/>
            <a:ext cx="103150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&lt;</a:t>
            </a:r>
            <a:r>
              <a:rPr lang="ko-KR" altLang="en-US" sz="2800" dirty="0" smtClean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평균 교차 엔트로피 오차</a:t>
            </a:r>
            <a:r>
              <a:rPr lang="en-US" altLang="ko-KR" sz="2800" dirty="0" smtClean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&gt;</a:t>
            </a:r>
          </a:p>
        </p:txBody>
      </p:sp>
      <p:sp>
        <p:nvSpPr>
          <p:cNvPr id="21" name="아래쪽 화살표 20"/>
          <p:cNvSpPr/>
          <p:nvPr/>
        </p:nvSpPr>
        <p:spPr>
          <a:xfrm rot="16200000">
            <a:off x="7395596" y="2656771"/>
            <a:ext cx="589649" cy="861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8880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795" y="0"/>
            <a:ext cx="12190413" cy="836712"/>
          </a:xfrm>
          <a:prstGeom prst="rect">
            <a:avLst/>
          </a:prstGeom>
          <a:solidFill>
            <a:schemeClr val="tx2">
              <a:alpha val="9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60264" y="116633"/>
            <a:ext cx="101842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2. </a:t>
            </a:r>
            <a:r>
              <a:rPr lang="ko-KR" altLang="en-US" sz="32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손실 함수</a:t>
            </a:r>
            <a:endParaRPr lang="ko-KR" altLang="en-US" sz="3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FDE90E-CC60-4E4B-8888-54DF632B3798}"/>
              </a:ext>
            </a:extLst>
          </p:cNvPr>
          <p:cNvSpPr txBox="1"/>
          <p:nvPr/>
        </p:nvSpPr>
        <p:spPr>
          <a:xfrm>
            <a:off x="646631" y="1455262"/>
            <a:ext cx="103150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3)  </a:t>
            </a:r>
            <a:r>
              <a:rPr lang="ko-KR" altLang="en-US" sz="2800" dirty="0" smtClean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미니 배치 학습</a:t>
            </a:r>
            <a:endParaRPr lang="en-US" altLang="ko-KR" sz="280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614811" y="1502286"/>
            <a:ext cx="64825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 smtClean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: </a:t>
            </a:r>
            <a:r>
              <a:rPr lang="ko-KR" altLang="en-US" sz="2400" dirty="0" smtClean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훈련 데이터로부터 일부만 골라 학습을 수행</a:t>
            </a:r>
            <a:endParaRPr lang="en-US" altLang="ko-KR" sz="2400" dirty="0"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8521" y="2597032"/>
            <a:ext cx="9410270" cy="2505925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1348521" y="5490674"/>
            <a:ext cx="961318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 err="1" smtClean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np.random.choice</a:t>
            </a:r>
            <a:r>
              <a:rPr lang="en-US" altLang="ko-KR" sz="2400" dirty="0" smtClean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(60000,10) : 60000 </a:t>
            </a:r>
            <a:r>
              <a:rPr lang="ko-KR" altLang="en-US" sz="2400" dirty="0" smtClean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미만의 수 중에서 무작위로 </a:t>
            </a:r>
            <a:r>
              <a:rPr lang="en-US" altLang="ko-KR" sz="2400" dirty="0" smtClean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10</a:t>
            </a:r>
            <a:r>
              <a:rPr lang="ko-KR" altLang="en-US" sz="2400" dirty="0" smtClean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개 뽑기</a:t>
            </a:r>
            <a:endParaRPr lang="en-US" altLang="ko-KR" sz="2400" dirty="0"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6927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795" y="0"/>
            <a:ext cx="12190413" cy="836712"/>
          </a:xfrm>
          <a:prstGeom prst="rect">
            <a:avLst/>
          </a:prstGeom>
          <a:solidFill>
            <a:schemeClr val="tx2">
              <a:alpha val="9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60264" y="116633"/>
            <a:ext cx="101842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2. </a:t>
            </a:r>
            <a:r>
              <a:rPr lang="ko-KR" altLang="en-US" sz="32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손실 함수</a:t>
            </a:r>
            <a:endParaRPr lang="ko-KR" altLang="en-US" sz="3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FDE90E-CC60-4E4B-8888-54DF632B3798}"/>
              </a:ext>
            </a:extLst>
          </p:cNvPr>
          <p:cNvSpPr txBox="1"/>
          <p:nvPr/>
        </p:nvSpPr>
        <p:spPr>
          <a:xfrm>
            <a:off x="646631" y="1455262"/>
            <a:ext cx="103150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4)  </a:t>
            </a:r>
            <a:r>
              <a:rPr lang="ko-KR" altLang="en-US" sz="2800" dirty="0" err="1" smtClean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배치용</a:t>
            </a:r>
            <a:r>
              <a:rPr lang="ko-KR" altLang="en-US" sz="2800" dirty="0" smtClean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교차 엔트로피 오차</a:t>
            </a:r>
            <a:endParaRPr lang="en-US" altLang="ko-KR" sz="280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4506" y="1978482"/>
            <a:ext cx="8341128" cy="269892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2273" y="4591050"/>
            <a:ext cx="9582150" cy="226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906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795" y="0"/>
            <a:ext cx="12190413" cy="836712"/>
          </a:xfrm>
          <a:prstGeom prst="rect">
            <a:avLst/>
          </a:prstGeom>
          <a:solidFill>
            <a:schemeClr val="tx2">
              <a:alpha val="9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60264" y="116633"/>
            <a:ext cx="101842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2. </a:t>
            </a:r>
            <a:r>
              <a:rPr lang="ko-KR" altLang="en-US" sz="32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손실 함수</a:t>
            </a:r>
            <a:endParaRPr lang="ko-KR" altLang="en-US" sz="3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FDE90E-CC60-4E4B-8888-54DF632B3798}"/>
              </a:ext>
            </a:extLst>
          </p:cNvPr>
          <p:cNvSpPr txBox="1"/>
          <p:nvPr/>
        </p:nvSpPr>
        <p:spPr>
          <a:xfrm>
            <a:off x="646631" y="1455262"/>
            <a:ext cx="103150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5)  </a:t>
            </a:r>
            <a:r>
              <a:rPr lang="ko-KR" altLang="en-US" sz="2800" dirty="0" smtClean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왜 </a:t>
            </a:r>
            <a:r>
              <a:rPr lang="en-US" altLang="ko-KR" sz="2800" dirty="0" smtClean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'</a:t>
            </a:r>
            <a:r>
              <a:rPr lang="ko-KR" altLang="en-US" sz="2800" dirty="0" smtClean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정확도</a:t>
            </a:r>
            <a:r>
              <a:rPr lang="en-US" altLang="ko-KR" sz="2800" dirty="0" smtClean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‘ </a:t>
            </a:r>
            <a:r>
              <a:rPr lang="ko-KR" altLang="en-US" sz="2800" dirty="0" smtClean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대신 손실 함수를 신경망 학습 기준 지표로 설정하는가</a:t>
            </a:r>
            <a:r>
              <a:rPr lang="en-US" altLang="ko-KR" sz="2800" dirty="0" smtClean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?</a:t>
            </a:r>
            <a:endParaRPr lang="en-US" altLang="ko-KR" sz="280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348521" y="2163815"/>
            <a:ext cx="9613184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 smtClean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가중치 매개변수 손실 함수의 미분</a:t>
            </a:r>
            <a:r>
              <a:rPr lang="en-US" altLang="ko-KR" sz="2400" dirty="0" smtClean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(</a:t>
            </a:r>
            <a:r>
              <a:rPr lang="ko-KR" altLang="en-US" sz="2400" dirty="0" smtClean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기울기</a:t>
            </a:r>
            <a:r>
              <a:rPr lang="en-US" altLang="ko-KR" sz="2400" dirty="0" smtClean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)</a:t>
            </a:r>
            <a:r>
              <a:rPr lang="ko-KR" altLang="en-US" sz="2400" dirty="0" smtClean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를 계산하고 그 미분 값을 단서로 매개변수의 값을 서서히 갱신하는 과정을 반복한다</a:t>
            </a:r>
            <a:r>
              <a:rPr lang="en-US" altLang="ko-KR" sz="2400" dirty="0" smtClean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.</a:t>
            </a:r>
          </a:p>
          <a:p>
            <a:endParaRPr lang="en-US" altLang="ko-KR" sz="2400" dirty="0"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  <a:p>
            <a:r>
              <a:rPr lang="ko-KR" altLang="en-US" sz="2400" dirty="0" err="1" smtClean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미분값이</a:t>
            </a:r>
            <a:r>
              <a:rPr lang="ko-KR" altLang="en-US" sz="2400" dirty="0" smtClean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 </a:t>
            </a:r>
            <a:r>
              <a:rPr lang="en-US" altLang="ko-KR" sz="2400" dirty="0" smtClean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0</a:t>
            </a:r>
            <a:r>
              <a:rPr lang="ko-KR" altLang="en-US" sz="2400" dirty="0" smtClean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이면 가중치 매개변수를 어느 쪽으로 움직여도 손실 함수의 값은 줄어들지 않는다</a:t>
            </a:r>
            <a:r>
              <a:rPr lang="en-US" altLang="ko-KR" sz="2400" dirty="0" smtClean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. </a:t>
            </a:r>
            <a:r>
              <a:rPr lang="ko-KR" altLang="en-US" sz="2400" dirty="0" smtClean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그래서 가중치 매개변수의 갱신이 멈춘다</a:t>
            </a:r>
            <a:r>
              <a:rPr lang="en-US" altLang="ko-KR" sz="2400" dirty="0" smtClean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.</a:t>
            </a:r>
          </a:p>
          <a:p>
            <a:endParaRPr lang="en-US" altLang="ko-KR" sz="2400" dirty="0"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  <a:p>
            <a:r>
              <a:rPr lang="ko-KR" altLang="en-US" sz="2400" dirty="0" smtClean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정확도를 지표로 하면 매개변수의 미분이 대부분의 장소에서 </a:t>
            </a:r>
            <a:r>
              <a:rPr lang="en-US" altLang="ko-KR" sz="2400" dirty="0" smtClean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0</a:t>
            </a:r>
            <a:r>
              <a:rPr lang="ko-KR" altLang="en-US" sz="2400" dirty="0" smtClean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이 되기 때문이다</a:t>
            </a:r>
            <a:r>
              <a:rPr lang="en-US" altLang="ko-KR" sz="2400" dirty="0" smtClean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.</a:t>
            </a:r>
          </a:p>
          <a:p>
            <a:r>
              <a:rPr lang="ko-KR" altLang="en-US" sz="2400" dirty="0" smtClean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정확도는 불연속적인 수치 </a:t>
            </a:r>
            <a:r>
              <a:rPr lang="en-US" altLang="ko-KR" sz="2400" dirty="0" smtClean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&amp; </a:t>
            </a:r>
            <a:r>
              <a:rPr lang="ko-KR" altLang="en-US" sz="2400" dirty="0" smtClean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미소한 변화에는 반응 </a:t>
            </a:r>
            <a:r>
              <a:rPr lang="en-US" altLang="ko-KR" sz="2400" dirty="0" smtClean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754120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-449451" y="-92989"/>
            <a:ext cx="13545519" cy="7113722"/>
          </a:xfrm>
          <a:prstGeom prst="rect">
            <a:avLst/>
          </a:prstGeom>
          <a:solidFill>
            <a:schemeClr val="tx2">
              <a:alpha val="9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EB497B-808D-4914-95DF-B9C4B6E4FBC2}"/>
              </a:ext>
            </a:extLst>
          </p:cNvPr>
          <p:cNvSpPr txBox="1"/>
          <p:nvPr/>
        </p:nvSpPr>
        <p:spPr>
          <a:xfrm>
            <a:off x="1003895" y="3013501"/>
            <a:ext cx="101842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3. </a:t>
            </a:r>
            <a:r>
              <a:rPr lang="ko-KR" altLang="en-US" sz="48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수치 미분</a:t>
            </a:r>
            <a:endParaRPr lang="ko-KR" altLang="en-US" sz="4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76429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795" y="0"/>
            <a:ext cx="12190413" cy="836712"/>
          </a:xfrm>
          <a:prstGeom prst="rect">
            <a:avLst/>
          </a:prstGeom>
          <a:solidFill>
            <a:schemeClr val="tx2">
              <a:alpha val="9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60264" y="116633"/>
            <a:ext cx="101842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3. </a:t>
            </a:r>
            <a:r>
              <a:rPr lang="ko-KR" altLang="en-US" sz="32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수치 미분</a:t>
            </a:r>
            <a:endParaRPr lang="ko-KR" altLang="en-US" sz="3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521" y="929417"/>
            <a:ext cx="4781847" cy="154797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직사각형 5"/>
              <p:cNvSpPr/>
              <p:nvPr/>
            </p:nvSpPr>
            <p:spPr>
              <a:xfrm>
                <a:off x="5883349" y="2571073"/>
                <a:ext cx="5784903" cy="3477875"/>
              </a:xfrm>
              <a:prstGeom prst="rect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ko-KR" sz="2800" b="1" dirty="0" smtClean="0">
                    <a:latin typeface="12롯데마트드림Light" panose="02020603020101020101" pitchFamily="18" charset="-127"/>
                    <a:ea typeface="12롯데마트드림Light" panose="02020603020101020101" pitchFamily="18" charset="-127"/>
                  </a:rPr>
                  <a:t>&lt;</a:t>
                </a:r>
                <a:r>
                  <a:rPr lang="ko-KR" altLang="en-US" sz="2800" b="1" dirty="0" smtClean="0">
                    <a:latin typeface="12롯데마트드림Light" panose="02020603020101020101" pitchFamily="18" charset="-127"/>
                    <a:ea typeface="12롯데마트드림Light" panose="02020603020101020101" pitchFamily="18" charset="-127"/>
                  </a:rPr>
                  <a:t>수치 미분 특징</a:t>
                </a:r>
                <a:r>
                  <a:rPr lang="en-US" altLang="ko-KR" sz="2800" b="1" dirty="0" smtClean="0">
                    <a:latin typeface="12롯데마트드림Light" panose="02020603020101020101" pitchFamily="18" charset="-127"/>
                    <a:ea typeface="12롯데마트드림Light" panose="02020603020101020101" pitchFamily="18" charset="-127"/>
                  </a:rPr>
                  <a:t>&gt;</a:t>
                </a:r>
              </a:p>
              <a:p>
                <a:endParaRPr lang="en-US" altLang="ko-KR" sz="2400" b="1" dirty="0" smtClean="0">
                  <a:latin typeface="12롯데마트드림Light" panose="02020603020101020101" pitchFamily="18" charset="-127"/>
                  <a:ea typeface="12롯데마트드림Light" panose="02020603020101020101" pitchFamily="18" charset="-127"/>
                </a:endParaRPr>
              </a:p>
              <a:p>
                <a:pPr marL="457200" indent="-457200">
                  <a:buAutoNum type="arabicPeriod"/>
                </a:pPr>
                <a:r>
                  <a:rPr lang="en-US" altLang="ko-KR" sz="2400" dirty="0" smtClean="0">
                    <a:latin typeface="12롯데마트드림Light" panose="02020603020101020101" pitchFamily="18" charset="-127"/>
                    <a:ea typeface="12롯데마트드림Light" panose="02020603020101020101" pitchFamily="18" charset="-127"/>
                  </a:rPr>
                  <a:t>h</a:t>
                </a:r>
                <a:r>
                  <a:rPr lang="ko-KR" altLang="en-US" sz="2400" dirty="0" smtClean="0">
                    <a:latin typeface="12롯데마트드림Light" panose="02020603020101020101" pitchFamily="18" charset="-127"/>
                    <a:ea typeface="12롯데마트드림Light" panose="02020603020101020101" pitchFamily="18" charset="-127"/>
                  </a:rPr>
                  <a:t>를 가능한 작은 값을 대입하기</a:t>
                </a:r>
                <a:endParaRPr lang="en-US" altLang="ko-KR" sz="2400" dirty="0" smtClean="0">
                  <a:latin typeface="12롯데마트드림Light" panose="02020603020101020101" pitchFamily="18" charset="-127"/>
                  <a:ea typeface="12롯데마트드림Light" panose="02020603020101020101" pitchFamily="18" charset="-127"/>
                </a:endParaRPr>
              </a:p>
              <a:p>
                <a:r>
                  <a:rPr lang="en-US" altLang="ko-KR" sz="2400" dirty="0" smtClean="0">
                    <a:latin typeface="12롯데마트드림Light" panose="02020603020101020101" pitchFamily="18" charset="-127"/>
                    <a:ea typeface="12롯데마트드림Light" panose="02020603020101020101" pitchFamily="18" charset="-127"/>
                  </a:rPr>
                  <a:t>-&gt; </a:t>
                </a:r>
                <a:r>
                  <a:rPr lang="ko-KR" altLang="en-US" sz="2400" dirty="0" smtClean="0">
                    <a:latin typeface="12롯데마트드림Light" panose="02020603020101020101" pitchFamily="18" charset="-127"/>
                    <a:ea typeface="12롯데마트드림Light" panose="02020603020101020101" pitchFamily="18" charset="-127"/>
                  </a:rPr>
                  <a:t>반올림 오차 문제 발생</a:t>
                </a:r>
                <a:endParaRPr lang="en-US" altLang="ko-KR" sz="2400" dirty="0" smtClean="0">
                  <a:latin typeface="12롯데마트드림Light" panose="02020603020101020101" pitchFamily="18" charset="-127"/>
                  <a:ea typeface="12롯데마트드림Light" panose="02020603020101020101" pitchFamily="18" charset="-127"/>
                </a:endParaRPr>
              </a:p>
              <a:p>
                <a:r>
                  <a:rPr lang="en-US" altLang="ko-KR" sz="2400" dirty="0" smtClean="0">
                    <a:latin typeface="12롯데마트드림Light" panose="02020603020101020101" pitchFamily="18" charset="-127"/>
                    <a:ea typeface="12롯데마트드림Light" panose="02020603020101020101" pitchFamily="18" charset="-127"/>
                  </a:rPr>
                  <a:t>-&gt; h</a:t>
                </a:r>
                <a:r>
                  <a:rPr lang="ko-KR" altLang="en-US" sz="2400" dirty="0" smtClean="0">
                    <a:latin typeface="12롯데마트드림Light" panose="02020603020101020101" pitchFamily="18" charset="-127"/>
                    <a:ea typeface="12롯데마트드림Light" panose="02020603020101020101" pitchFamily="18" charset="-127"/>
                  </a:rPr>
                  <a:t>로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400" i="1" smtClean="0">
                            <a:latin typeface="Cambria Math" panose="02040503050406030204" pitchFamily="18" charset="0"/>
                            <a:ea typeface="12롯데마트드림Light" panose="02020603020101020101" pitchFamily="18" charset="-127"/>
                          </a:rPr>
                        </m:ctrlPr>
                      </m:sSup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12롯데마트드림Light" panose="02020603020101020101" pitchFamily="18" charset="-127"/>
                          </a:rPr>
                          <m:t>10</m:t>
                        </m:r>
                      </m:e>
                      <m:sup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12롯데마트드림Light" panose="02020603020101020101" pitchFamily="18" charset="-127"/>
                          </a:rPr>
                          <m:t>−4</m:t>
                        </m:r>
                      </m:sup>
                    </m:sSup>
                  </m:oMath>
                </a14:m>
                <a:r>
                  <a:rPr lang="en-US" altLang="ko-KR" sz="2400" dirty="0" smtClean="0">
                    <a:latin typeface="12롯데마트드림Light" panose="02020603020101020101" pitchFamily="18" charset="-127"/>
                    <a:ea typeface="12롯데마트드림Light" panose="02020603020101020101" pitchFamily="18" charset="-127"/>
                  </a:rPr>
                  <a:t> </a:t>
                </a:r>
                <a:r>
                  <a:rPr lang="ko-KR" altLang="en-US" sz="2400" dirty="0" smtClean="0">
                    <a:latin typeface="12롯데마트드림Light" panose="02020603020101020101" pitchFamily="18" charset="-127"/>
                    <a:ea typeface="12롯데마트드림Light" panose="02020603020101020101" pitchFamily="18" charset="-127"/>
                  </a:rPr>
                  <a:t>정도의 값을 사용</a:t>
                </a:r>
                <a:endParaRPr lang="en-US" altLang="ko-KR" sz="2400" dirty="0">
                  <a:latin typeface="12롯데마트드림Light" panose="02020603020101020101" pitchFamily="18" charset="-127"/>
                  <a:ea typeface="12롯데마트드림Light" panose="02020603020101020101" pitchFamily="18" charset="-127"/>
                </a:endParaRPr>
              </a:p>
              <a:p>
                <a:endParaRPr lang="en-US" altLang="ko-KR" sz="2400" dirty="0" smtClean="0">
                  <a:latin typeface="12롯데마트드림Light" panose="02020603020101020101" pitchFamily="18" charset="-127"/>
                  <a:ea typeface="12롯데마트드림Light" panose="02020603020101020101" pitchFamily="18" charset="-127"/>
                </a:endParaRPr>
              </a:p>
              <a:p>
                <a:pPr marL="457200" indent="-457200">
                  <a:buAutoNum type="arabicPeriod" startAt="2"/>
                </a:pPr>
                <a:r>
                  <a:rPr lang="en-US" altLang="ko-KR" sz="2400" dirty="0" smtClean="0">
                    <a:latin typeface="12롯데마트드림Light" panose="02020603020101020101" pitchFamily="18" charset="-127"/>
                    <a:ea typeface="12롯데마트드림Light" panose="02020603020101020101" pitchFamily="18" charset="-127"/>
                  </a:rPr>
                  <a:t>X</a:t>
                </a:r>
                <a:r>
                  <a:rPr lang="ko-KR" altLang="en-US" sz="2400" dirty="0" smtClean="0">
                    <a:latin typeface="12롯데마트드림Light" panose="02020603020101020101" pitchFamily="18" charset="-127"/>
                    <a:ea typeface="12롯데마트드림Light" panose="02020603020101020101" pitchFamily="18" charset="-127"/>
                  </a:rPr>
                  <a:t>의 기울기 </a:t>
                </a:r>
                <a:r>
                  <a:rPr lang="en-US" altLang="ko-KR" sz="2400" dirty="0" smtClean="0">
                    <a:latin typeface="12롯데마트드림Light" panose="02020603020101020101" pitchFamily="18" charset="-127"/>
                    <a:ea typeface="12롯데마트드림Light" panose="02020603020101020101" pitchFamily="18" charset="-127"/>
                  </a:rPr>
                  <a:t>&lt;-&gt; (</a:t>
                </a:r>
                <a:r>
                  <a:rPr lang="en-US" altLang="ko-KR" sz="2400" dirty="0" err="1" smtClean="0">
                    <a:latin typeface="12롯데마트드림Light" panose="02020603020101020101" pitchFamily="18" charset="-127"/>
                    <a:ea typeface="12롯데마트드림Light" panose="02020603020101020101" pitchFamily="18" charset="-127"/>
                  </a:rPr>
                  <a:t>x+h</a:t>
                </a:r>
                <a:r>
                  <a:rPr lang="en-US" altLang="ko-KR" sz="2400" dirty="0" smtClean="0">
                    <a:latin typeface="12롯데마트드림Light" panose="02020603020101020101" pitchFamily="18" charset="-127"/>
                    <a:ea typeface="12롯데마트드림Light" panose="02020603020101020101" pitchFamily="18" charset="-127"/>
                  </a:rPr>
                  <a:t>)</a:t>
                </a:r>
                <a:r>
                  <a:rPr lang="ko-KR" altLang="en-US" sz="2400" dirty="0" smtClean="0">
                    <a:latin typeface="12롯데마트드림Light" panose="02020603020101020101" pitchFamily="18" charset="-127"/>
                    <a:ea typeface="12롯데마트드림Light" panose="02020603020101020101" pitchFamily="18" charset="-127"/>
                  </a:rPr>
                  <a:t>와 </a:t>
                </a:r>
                <a:r>
                  <a:rPr lang="en-US" altLang="ko-KR" sz="2400" dirty="0" smtClean="0">
                    <a:latin typeface="12롯데마트드림Light" panose="02020603020101020101" pitchFamily="18" charset="-127"/>
                    <a:ea typeface="12롯데마트드림Light" panose="02020603020101020101" pitchFamily="18" charset="-127"/>
                  </a:rPr>
                  <a:t>x </a:t>
                </a:r>
                <a:r>
                  <a:rPr lang="ko-KR" altLang="en-US" sz="2400" dirty="0" smtClean="0">
                    <a:latin typeface="12롯데마트드림Light" panose="02020603020101020101" pitchFamily="18" charset="-127"/>
                    <a:ea typeface="12롯데마트드림Light" panose="02020603020101020101" pitchFamily="18" charset="-127"/>
                  </a:rPr>
                  <a:t>사이의 기울기</a:t>
                </a:r>
                <a:endParaRPr lang="en-US" altLang="ko-KR" sz="2400" dirty="0">
                  <a:latin typeface="12롯데마트드림Light" panose="02020603020101020101" pitchFamily="18" charset="-127"/>
                  <a:ea typeface="12롯데마트드림Light" panose="02020603020101020101" pitchFamily="18" charset="-127"/>
                </a:endParaRPr>
              </a:p>
              <a:p>
                <a:r>
                  <a:rPr lang="en-US" altLang="ko-KR" sz="2400" dirty="0" smtClean="0">
                    <a:latin typeface="12롯데마트드림Light" panose="02020603020101020101" pitchFamily="18" charset="-127"/>
                    <a:ea typeface="12롯데마트드림Light" panose="02020603020101020101" pitchFamily="18" charset="-127"/>
                  </a:rPr>
                  <a:t>-&gt; h</a:t>
                </a:r>
                <a:r>
                  <a:rPr lang="ko-KR" altLang="en-US" sz="2400" dirty="0" smtClean="0">
                    <a:latin typeface="12롯데마트드림Light" panose="02020603020101020101" pitchFamily="18" charset="-127"/>
                    <a:ea typeface="12롯데마트드림Light" panose="02020603020101020101" pitchFamily="18" charset="-127"/>
                  </a:rPr>
                  <a:t>를 무한히 </a:t>
                </a:r>
                <a:r>
                  <a:rPr lang="en-US" altLang="ko-KR" sz="2400" dirty="0" smtClean="0">
                    <a:latin typeface="12롯데마트드림Light" panose="02020603020101020101" pitchFamily="18" charset="-127"/>
                    <a:ea typeface="12롯데마트드림Light" panose="02020603020101020101" pitchFamily="18" charset="-127"/>
                  </a:rPr>
                  <a:t>0</a:t>
                </a:r>
                <a:r>
                  <a:rPr lang="ko-KR" altLang="en-US" sz="2400" dirty="0" smtClean="0">
                    <a:latin typeface="12롯데마트드림Light" panose="02020603020101020101" pitchFamily="18" charset="-127"/>
                    <a:ea typeface="12롯데마트드림Light" panose="02020603020101020101" pitchFamily="18" charset="-127"/>
                  </a:rPr>
                  <a:t>으로 좁히지 못하여 오차 발생</a:t>
                </a:r>
                <a:endParaRPr lang="en-US" altLang="ko-KR" sz="2400" dirty="0" smtClean="0">
                  <a:latin typeface="12롯데마트드림Light" panose="02020603020101020101" pitchFamily="18" charset="-127"/>
                  <a:ea typeface="12롯데마트드림Light" panose="02020603020101020101" pitchFamily="18" charset="-127"/>
                </a:endParaRPr>
              </a:p>
              <a:p>
                <a:r>
                  <a:rPr lang="en-US" altLang="ko-KR" sz="2400" dirty="0" smtClean="0">
                    <a:latin typeface="12롯데마트드림Light" panose="02020603020101020101" pitchFamily="18" charset="-127"/>
                    <a:ea typeface="12롯데마트드림Light" panose="02020603020101020101" pitchFamily="18" charset="-127"/>
                  </a:rPr>
                  <a:t>-&gt; x</a:t>
                </a:r>
                <a:r>
                  <a:rPr lang="ko-KR" altLang="en-US" sz="2400" dirty="0" smtClean="0">
                    <a:latin typeface="12롯데마트드림Light" panose="02020603020101020101" pitchFamily="18" charset="-127"/>
                    <a:ea typeface="12롯데마트드림Light" panose="02020603020101020101" pitchFamily="18" charset="-127"/>
                  </a:rPr>
                  <a:t>를 중심으로 그 전후의 </a:t>
                </a:r>
                <a:r>
                  <a:rPr lang="en-US" altLang="ko-KR" sz="2400" dirty="0" smtClean="0">
                    <a:latin typeface="12롯데마트드림Light" panose="02020603020101020101" pitchFamily="18" charset="-127"/>
                    <a:ea typeface="12롯데마트드림Light" panose="02020603020101020101" pitchFamily="18" charset="-127"/>
                  </a:rPr>
                  <a:t>“</a:t>
                </a:r>
                <a:r>
                  <a:rPr lang="ko-KR" altLang="en-US" sz="2400" dirty="0" smtClean="0">
                    <a:latin typeface="12롯데마트드림Light" panose="02020603020101020101" pitchFamily="18" charset="-127"/>
                    <a:ea typeface="12롯데마트드림Light" panose="02020603020101020101" pitchFamily="18" charset="-127"/>
                  </a:rPr>
                  <a:t>차분</a:t>
                </a:r>
                <a:r>
                  <a:rPr lang="en-US" altLang="ko-KR" sz="2400" dirty="0" smtClean="0">
                    <a:latin typeface="12롯데마트드림Light" panose="02020603020101020101" pitchFamily="18" charset="-127"/>
                    <a:ea typeface="12롯데마트드림Light" panose="02020603020101020101" pitchFamily="18" charset="-127"/>
                  </a:rPr>
                  <a:t>”</a:t>
                </a:r>
                <a:r>
                  <a:rPr lang="ko-KR" altLang="en-US" sz="2400" dirty="0" smtClean="0">
                    <a:latin typeface="12롯데마트드림Light" panose="02020603020101020101" pitchFamily="18" charset="-127"/>
                    <a:ea typeface="12롯데마트드림Light" panose="02020603020101020101" pitchFamily="18" charset="-127"/>
                  </a:rPr>
                  <a:t>을 계산한다</a:t>
                </a:r>
                <a:r>
                  <a:rPr lang="en-US" altLang="ko-KR" sz="2400" dirty="0" smtClean="0">
                    <a:latin typeface="12롯데마트드림Light" panose="02020603020101020101" pitchFamily="18" charset="-127"/>
                    <a:ea typeface="12롯데마트드림Light" panose="02020603020101020101" pitchFamily="18" charset="-127"/>
                  </a:rPr>
                  <a:t>.</a:t>
                </a:r>
                <a:endParaRPr lang="en-US" altLang="ko-KR" sz="2400" dirty="0">
                  <a:latin typeface="12롯데마트드림Light" panose="02020603020101020101" pitchFamily="18" charset="-127"/>
                  <a:ea typeface="12롯데마트드림Light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6" name="직사각형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3349" y="2571073"/>
                <a:ext cx="5784903" cy="3477875"/>
              </a:xfrm>
              <a:prstGeom prst="rect">
                <a:avLst/>
              </a:prstGeom>
              <a:blipFill>
                <a:blip r:embed="rId4"/>
                <a:stretch>
                  <a:fillRect l="-1998" t="-1748" b="-2797"/>
                </a:stretch>
              </a:blipFill>
              <a:ln>
                <a:solidFill>
                  <a:schemeClr val="bg2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3563" y="2477387"/>
            <a:ext cx="5412828" cy="3822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146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795" y="0"/>
            <a:ext cx="12190413" cy="836712"/>
          </a:xfrm>
          <a:prstGeom prst="rect">
            <a:avLst/>
          </a:prstGeom>
          <a:solidFill>
            <a:schemeClr val="tx2">
              <a:alpha val="9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60264" y="116633"/>
            <a:ext cx="101842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3. </a:t>
            </a:r>
            <a:r>
              <a:rPr lang="ko-KR" altLang="en-US" sz="32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수치 미분</a:t>
            </a:r>
            <a:endParaRPr lang="ko-KR" altLang="en-US" sz="3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1718995"/>
              </p:ext>
            </p:extLst>
          </p:nvPr>
        </p:nvGraphicFramePr>
        <p:xfrm>
          <a:off x="2032001" y="1740390"/>
          <a:ext cx="8127999" cy="3920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99338319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17068788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545963678"/>
                    </a:ext>
                  </a:extLst>
                </a:gridCol>
              </a:tblGrid>
              <a:tr h="15392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0" dirty="0" smtClean="0">
                          <a:solidFill>
                            <a:schemeClr val="tx1"/>
                          </a:solidFill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(</a:t>
                      </a:r>
                      <a:r>
                        <a:rPr lang="ko-KR" altLang="en-US" sz="3200" b="0" dirty="0" smtClean="0">
                          <a:solidFill>
                            <a:schemeClr val="tx1"/>
                          </a:solidFill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수치</a:t>
                      </a:r>
                      <a:r>
                        <a:rPr lang="en-US" altLang="ko-KR" sz="3200" b="0" dirty="0" smtClean="0">
                          <a:solidFill>
                            <a:schemeClr val="tx1"/>
                          </a:solidFill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) </a:t>
                      </a:r>
                      <a:r>
                        <a:rPr lang="ko-KR" altLang="en-US" sz="3200" b="0" dirty="0" smtClean="0">
                          <a:solidFill>
                            <a:schemeClr val="tx1"/>
                          </a:solidFill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미분</a:t>
                      </a:r>
                      <a:endParaRPr lang="ko-KR" altLang="en-US" sz="3200" b="0" dirty="0">
                        <a:solidFill>
                          <a:schemeClr val="tx1"/>
                        </a:solidFill>
                        <a:latin typeface="12롯데마트드림Bold" panose="02020603020101020101" pitchFamily="18" charset="-127"/>
                        <a:ea typeface="12롯데마트드림Bold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3200" b="0" dirty="0" err="1" smtClean="0">
                          <a:solidFill>
                            <a:schemeClr val="tx1"/>
                          </a:solidFill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편미분</a:t>
                      </a:r>
                      <a:endParaRPr lang="en-US" altLang="ko-KR" sz="3200" b="0" dirty="0" smtClean="0">
                        <a:solidFill>
                          <a:schemeClr val="tx1"/>
                        </a:solidFill>
                        <a:latin typeface="12롯데마트드림Bold" panose="02020603020101020101" pitchFamily="18" charset="-127"/>
                        <a:ea typeface="12롯데마트드림Bold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200" b="0" dirty="0" smtClean="0">
                          <a:solidFill>
                            <a:schemeClr val="tx1"/>
                          </a:solidFill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기울기 </a:t>
                      </a:r>
                      <a:r>
                        <a:rPr lang="en-US" altLang="ko-KR" sz="3200" b="0" dirty="0" smtClean="0">
                          <a:solidFill>
                            <a:schemeClr val="tx1"/>
                          </a:solidFill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gradient</a:t>
                      </a:r>
                      <a:endParaRPr lang="ko-KR" altLang="en-US" sz="3200" b="0" dirty="0">
                        <a:solidFill>
                          <a:schemeClr val="tx1"/>
                        </a:solidFill>
                        <a:latin typeface="12롯데마트드림Bold" panose="02020603020101020101" pitchFamily="18" charset="-127"/>
                        <a:ea typeface="12롯데마트드림Bold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3222860"/>
                  </a:ext>
                </a:extLst>
              </a:tr>
              <a:tr h="841644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  <a:latin typeface="12롯데마트드림Bold" panose="02020603020101020101" pitchFamily="18" charset="-127"/>
                        <a:ea typeface="12롯데마트드림Bold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en-US" altLang="ko-KR" sz="1800" dirty="0" smtClean="0">
                        <a:solidFill>
                          <a:schemeClr val="tx1"/>
                        </a:solidFill>
                        <a:latin typeface="12롯데마트드림Bold" panose="02020603020101020101" pitchFamily="18" charset="-127"/>
                        <a:ea typeface="12롯데마트드림Bold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5297606"/>
                  </a:ext>
                </a:extLst>
              </a:tr>
              <a:tr h="1539293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  <a:latin typeface="12롯데마트드림Bold" panose="02020603020101020101" pitchFamily="18" charset="-127"/>
                        <a:ea typeface="12롯데마트드림Bold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  <a:latin typeface="12롯데마트드림Bold" panose="02020603020101020101" pitchFamily="18" charset="-127"/>
                        <a:ea typeface="12롯데마트드림Bold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  <a:latin typeface="12롯데마트드림Bold" panose="02020603020101020101" pitchFamily="18" charset="-127"/>
                        <a:ea typeface="12롯데마트드림Bold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84839"/>
                  </a:ext>
                </a:extLst>
              </a:tr>
            </a:tbl>
          </a:graphicData>
        </a:graphic>
      </p:graphicFrame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2001" y="3338906"/>
            <a:ext cx="2614835" cy="67705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4"/>
          <a:srcRect l="5567" t="6591"/>
          <a:stretch/>
        </p:blipFill>
        <p:spPr>
          <a:xfrm>
            <a:off x="5942410" y="3338906"/>
            <a:ext cx="3014099" cy="67705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37927" y="4185427"/>
            <a:ext cx="1295065" cy="136114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56444" y="4210310"/>
            <a:ext cx="1879112" cy="1336257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79062" y="4301628"/>
            <a:ext cx="2099714" cy="1223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074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-449451" y="-92989"/>
            <a:ext cx="13545519" cy="7113722"/>
          </a:xfrm>
          <a:prstGeom prst="rect">
            <a:avLst/>
          </a:prstGeom>
          <a:solidFill>
            <a:schemeClr val="tx2">
              <a:alpha val="9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EB497B-808D-4914-95DF-B9C4B6E4FBC2}"/>
              </a:ext>
            </a:extLst>
          </p:cNvPr>
          <p:cNvSpPr txBox="1"/>
          <p:nvPr/>
        </p:nvSpPr>
        <p:spPr>
          <a:xfrm>
            <a:off x="1003895" y="3013501"/>
            <a:ext cx="101842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4. </a:t>
            </a:r>
            <a:r>
              <a:rPr lang="ko-KR" altLang="en-US" sz="48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기울기</a:t>
            </a:r>
            <a:endParaRPr lang="ko-KR" altLang="en-US" sz="4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20779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755039" y="1186441"/>
            <a:ext cx="1671267" cy="800207"/>
          </a:xfrm>
          <a:prstGeom prst="rect">
            <a:avLst/>
          </a:prstGeom>
          <a:noFill/>
        </p:spPr>
        <p:txBody>
          <a:bodyPr wrap="none" lIns="121908" tIns="60954" rIns="121908" bIns="60954" rtlCol="0">
            <a:spAutoFit/>
          </a:bodyPr>
          <a:lstStyle/>
          <a:p>
            <a:pPr algn="ctr"/>
            <a:r>
              <a:rPr lang="en-US" altLang="ko-KR" sz="4400" b="1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INDEX</a:t>
            </a:r>
            <a:endParaRPr lang="ko-KR" altLang="en-US" sz="4400" b="1" dirty="0">
              <a:ln>
                <a:solidFill>
                  <a:schemeClr val="tx1">
                    <a:alpha val="20000"/>
                  </a:schemeClr>
                </a:solidFill>
              </a:ln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216848" y="0"/>
            <a:ext cx="8975152" cy="68579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4" rIns="121908" bIns="60954" rtlCol="0" anchor="ctr"/>
          <a:lstStyle/>
          <a:p>
            <a:pPr>
              <a:lnSpc>
                <a:spcPct val="200000"/>
              </a:lnSpc>
            </a:pPr>
            <a:r>
              <a:rPr lang="en-US" altLang="ko-KR" sz="3000" b="1" dirty="0">
                <a:latin typeface="+mj-lt"/>
              </a:rPr>
              <a:t>	</a:t>
            </a:r>
            <a:r>
              <a:rPr lang="en-US" altLang="ko-KR" sz="3000" b="1" dirty="0" smtClean="0">
                <a:solidFill>
                  <a:schemeClr val="bg1">
                    <a:lumMod val="50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001</a:t>
            </a:r>
            <a:r>
              <a:rPr lang="en-US" altLang="ko-KR" sz="3000" b="1" dirty="0" smtClean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</a:t>
            </a:r>
            <a:r>
              <a:rPr lang="ko-KR" altLang="en-US" sz="3000" b="1" dirty="0" smtClean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신경망 학습</a:t>
            </a:r>
            <a:endParaRPr lang="en-US" altLang="ko-KR" sz="3000" b="1" dirty="0" smtClean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3000" b="1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	</a:t>
            </a:r>
            <a:r>
              <a:rPr lang="en-US" altLang="ko-KR" sz="3000" b="1" dirty="0" smtClean="0">
                <a:solidFill>
                  <a:schemeClr val="bg1">
                    <a:lumMod val="50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002 </a:t>
            </a:r>
            <a:r>
              <a:rPr lang="ko-KR" altLang="en-US" sz="3000" b="1" dirty="0" smtClean="0">
                <a:solidFill>
                  <a:schemeClr val="bg1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손실 함수</a:t>
            </a:r>
            <a:r>
              <a:rPr lang="en-US" altLang="ko-KR" sz="3000" b="1" dirty="0" smtClean="0">
                <a:solidFill>
                  <a:schemeClr val="bg1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</a:t>
            </a:r>
            <a:endParaRPr lang="en-US" altLang="ko-KR" sz="3000" b="1" dirty="0">
              <a:solidFill>
                <a:schemeClr val="bg1"/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3000" b="1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	</a:t>
            </a:r>
            <a:r>
              <a:rPr lang="en-US" altLang="ko-KR" sz="3000" b="1" dirty="0" smtClean="0">
                <a:solidFill>
                  <a:schemeClr val="bg1">
                    <a:lumMod val="50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003</a:t>
            </a:r>
            <a:r>
              <a:rPr lang="en-US" altLang="ko-KR" sz="3000" b="1" dirty="0" smtClean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</a:t>
            </a:r>
            <a:r>
              <a:rPr lang="ko-KR" altLang="en-US" sz="3000" b="1" dirty="0" smtClean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수치 미분</a:t>
            </a:r>
            <a:endParaRPr lang="en-US" altLang="ko-KR" sz="3000" b="1" dirty="0" smtClean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3000" b="1" dirty="0" smtClean="0">
                <a:solidFill>
                  <a:schemeClr val="bg1">
                    <a:lumMod val="50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	004</a:t>
            </a:r>
            <a:r>
              <a:rPr lang="en-US" altLang="ko-KR" sz="3000" b="1" dirty="0" smtClean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</a:t>
            </a:r>
            <a:r>
              <a:rPr lang="ko-KR" altLang="en-US" sz="3000" b="1" dirty="0" smtClean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기울기</a:t>
            </a:r>
            <a:endParaRPr lang="en-US" altLang="ko-KR" sz="3000" b="1" dirty="0" smtClean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3000" b="1" dirty="0" smtClean="0">
                <a:solidFill>
                  <a:schemeClr val="bg1">
                    <a:lumMod val="50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	005</a:t>
            </a:r>
            <a:r>
              <a:rPr lang="en-US" altLang="ko-KR" sz="3000" b="1" dirty="0" smtClean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</a:t>
            </a:r>
            <a:r>
              <a:rPr lang="ko-KR" altLang="en-US" sz="3000" b="1" dirty="0" smtClean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학습 알고리즘 구현하기</a:t>
            </a:r>
            <a:endParaRPr lang="en-US" altLang="ko-KR" sz="3000" b="1" dirty="0" smtClean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3000" b="1" dirty="0">
                <a:solidFill>
                  <a:schemeClr val="bg1">
                    <a:lumMod val="50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	</a:t>
            </a:r>
            <a:r>
              <a:rPr lang="en-US" altLang="ko-KR" sz="3000" b="1" dirty="0" smtClean="0">
                <a:solidFill>
                  <a:schemeClr val="bg1">
                    <a:lumMod val="50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006</a:t>
            </a:r>
            <a:r>
              <a:rPr lang="en-US" altLang="ko-KR" sz="3000" b="1" dirty="0" smtClean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</a:t>
            </a:r>
            <a:r>
              <a:rPr lang="ko-KR" altLang="en-US" sz="3000" b="1" dirty="0" smtClean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정리</a:t>
            </a:r>
            <a:endParaRPr lang="en-US" altLang="ko-KR" sz="3000" b="1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100567" y="2208616"/>
            <a:ext cx="246262" cy="553986"/>
          </a:xfrm>
          <a:prstGeom prst="rect">
            <a:avLst/>
          </a:prstGeom>
          <a:noFill/>
        </p:spPr>
        <p:txBody>
          <a:bodyPr wrap="none" lIns="121908" tIns="60954" rIns="121908" bIns="60954" rtlCol="0">
            <a:spAutoFit/>
          </a:bodyPr>
          <a:lstStyle/>
          <a:p>
            <a:pPr algn="ctr"/>
            <a:endParaRPr lang="ko-KR" altLang="en-US" sz="2800" b="1" dirty="0">
              <a:ln>
                <a:solidFill>
                  <a:schemeClr val="tx1">
                    <a:alpha val="20000"/>
                  </a:schemeClr>
                </a:solidFill>
              </a:ln>
              <a:solidFill>
                <a:schemeClr val="tx2">
                  <a:lumMod val="20000"/>
                  <a:lumOff val="80000"/>
                </a:schemeClr>
              </a:solidFill>
              <a:latin typeface="+mj-lt"/>
              <a:ea typeface="-윤고딕34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86278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795" y="0"/>
            <a:ext cx="12190413" cy="836712"/>
          </a:xfrm>
          <a:prstGeom prst="rect">
            <a:avLst/>
          </a:prstGeom>
          <a:solidFill>
            <a:schemeClr val="tx2">
              <a:alpha val="9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60264" y="116633"/>
            <a:ext cx="101842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4</a:t>
            </a:r>
            <a:r>
              <a:rPr lang="en-US" altLang="ko-KR" sz="32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. </a:t>
            </a:r>
            <a:r>
              <a:rPr lang="ko-KR" altLang="en-US" sz="32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기울기</a:t>
            </a:r>
            <a:endParaRPr lang="ko-KR" altLang="en-US" sz="3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912" y="953345"/>
            <a:ext cx="7649351" cy="588323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2368" y="2892056"/>
            <a:ext cx="6840577" cy="1002906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5"/>
          <a:srcRect l="5567" t="6591"/>
          <a:stretch/>
        </p:blipFill>
        <p:spPr>
          <a:xfrm>
            <a:off x="8242236" y="2039399"/>
            <a:ext cx="3014099" cy="677055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6166884" y="190382"/>
            <a:ext cx="592606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6"/>
              </a:rPr>
              <a:t>https://</a:t>
            </a:r>
            <a:r>
              <a:rPr lang="ko-KR" altLang="en-US" dirty="0" smtClean="0">
                <a:hlinkClick r:id="rId6"/>
              </a:rPr>
              <a:t>angeloyeo.github.io/2019/08/25/gradient.html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112458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795" y="0"/>
            <a:ext cx="12190413" cy="836712"/>
          </a:xfrm>
          <a:prstGeom prst="rect">
            <a:avLst/>
          </a:prstGeom>
          <a:solidFill>
            <a:schemeClr val="tx2">
              <a:alpha val="9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60264" y="116633"/>
            <a:ext cx="101842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4</a:t>
            </a:r>
            <a:r>
              <a:rPr lang="en-US" altLang="ko-KR" sz="32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. </a:t>
            </a:r>
            <a:r>
              <a:rPr lang="ko-KR" altLang="en-US" sz="32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기울기</a:t>
            </a:r>
            <a:endParaRPr lang="ko-KR" altLang="en-US" sz="3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581769" y="215062"/>
            <a:ext cx="42586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hlinkClick r:id="rId3"/>
              </a:rPr>
              <a:t>http://www.gisdeveloper.co.kr/?</a:t>
            </a:r>
            <a:r>
              <a:rPr lang="ko-KR" altLang="en-US" dirty="0" smtClean="0">
                <a:hlinkClick r:id="rId3"/>
              </a:rPr>
              <a:t>p=7407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264" y="1917957"/>
            <a:ext cx="6125287" cy="412133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6373402" y="2356078"/>
            <a:ext cx="5329501" cy="286232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2800" b="1" dirty="0" smtClean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기울기 </a:t>
            </a:r>
            <a:r>
              <a:rPr lang="ko-KR" altLang="en-US" sz="2800" b="1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결과에 마이너스를 붙인 벡터 그리기</a:t>
            </a:r>
            <a:endParaRPr lang="en-US" altLang="ko-KR" sz="2800" b="1" dirty="0"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  <a:p>
            <a:endParaRPr lang="en-US" altLang="ko-KR" sz="2800" b="1" dirty="0"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  <a:p>
            <a:r>
              <a:rPr lang="ko-KR" altLang="en-US" dirty="0" smtClean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기울기는 </a:t>
            </a:r>
            <a:r>
              <a:rPr lang="ko-KR" altLang="en-US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방향을 가진 벡터</a:t>
            </a:r>
            <a:r>
              <a:rPr lang="en-US" altLang="ko-KR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(</a:t>
            </a:r>
            <a:r>
              <a:rPr lang="ko-KR" altLang="en-US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화살표</a:t>
            </a:r>
            <a:r>
              <a:rPr lang="en-US" altLang="ko-KR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)</a:t>
            </a:r>
            <a:r>
              <a:rPr lang="ko-KR" altLang="en-US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로 </a:t>
            </a:r>
            <a:r>
              <a:rPr lang="ko-KR" altLang="en-US" dirty="0" err="1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그려짐</a:t>
            </a:r>
            <a:endParaRPr lang="ko-KR" altLang="en-US" dirty="0"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  <a:p>
            <a:r>
              <a:rPr lang="en-US" altLang="ko-KR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'</a:t>
            </a:r>
            <a:r>
              <a:rPr lang="ko-KR" altLang="en-US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가장 낮은 곳</a:t>
            </a:r>
            <a:r>
              <a:rPr lang="en-US" altLang="ko-KR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'</a:t>
            </a:r>
            <a:r>
              <a:rPr lang="ko-KR" altLang="en-US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에서 멀어질 수록 화살표가 커짐을 알 수 있음</a:t>
            </a:r>
            <a:r>
              <a:rPr lang="en-US" altLang="ko-KR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.</a:t>
            </a:r>
          </a:p>
          <a:p>
            <a:r>
              <a:rPr lang="ko-KR" altLang="en-US" u="sng" dirty="0">
                <a:solidFill>
                  <a:srgbClr val="FF0000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기울기가 가리키는 쪽은 각 장소에서 함수의 출력 값을 가장 줄이는 </a:t>
            </a:r>
            <a:r>
              <a:rPr lang="ko-KR" altLang="en-US" u="sng" dirty="0" smtClean="0">
                <a:solidFill>
                  <a:srgbClr val="FF0000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방향</a:t>
            </a:r>
            <a:r>
              <a:rPr lang="en-US" altLang="ko-KR" sz="2400" dirty="0" smtClean="0">
                <a:solidFill>
                  <a:srgbClr val="FF0000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.</a:t>
            </a:r>
            <a:endParaRPr lang="en-US" altLang="ko-KR" sz="2400" dirty="0">
              <a:solidFill>
                <a:srgbClr val="FF0000"/>
              </a:solidFill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01573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795" y="0"/>
            <a:ext cx="12190413" cy="836712"/>
          </a:xfrm>
          <a:prstGeom prst="rect">
            <a:avLst/>
          </a:prstGeom>
          <a:solidFill>
            <a:schemeClr val="tx2">
              <a:alpha val="9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8834765" y="225750"/>
            <a:ext cx="30194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hlinkClick r:id="rId3"/>
              </a:rPr>
              <a:t>https://</a:t>
            </a:r>
            <a:r>
              <a:rPr lang="ko-KR" altLang="en-US" dirty="0" smtClean="0">
                <a:hlinkClick r:id="rId3"/>
              </a:rPr>
              <a:t>hub1.tistory.com/27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60264" y="116633"/>
            <a:ext cx="101842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4</a:t>
            </a:r>
            <a:r>
              <a:rPr lang="en-US" altLang="ko-KR" sz="32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. </a:t>
            </a:r>
            <a:r>
              <a:rPr lang="ko-KR" altLang="en-US" sz="32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기울기</a:t>
            </a:r>
            <a:endParaRPr lang="ko-KR" altLang="en-US" sz="3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4"/>
          <a:srcRect l="6395" t="13984" r="4927" b="8732"/>
          <a:stretch/>
        </p:blipFill>
        <p:spPr>
          <a:xfrm>
            <a:off x="1111011" y="4150534"/>
            <a:ext cx="3406995" cy="2324944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409262" y="1062462"/>
            <a:ext cx="11444919" cy="286232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2400" dirty="0" smtClean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신경망 </a:t>
            </a:r>
            <a:r>
              <a:rPr lang="en-US" altLang="ko-KR" sz="2400" dirty="0" smtClean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: </a:t>
            </a:r>
            <a:r>
              <a:rPr lang="ko-KR" altLang="en-US" sz="2400" dirty="0" smtClean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손실 함수가 최솟값이 될 때의 최적의 매개변수를 학습 시 찾기</a:t>
            </a:r>
            <a:endParaRPr lang="en-US" altLang="ko-KR" sz="2400" dirty="0" smtClean="0"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  <a:p>
            <a:r>
              <a:rPr lang="ko-KR" altLang="en-US" sz="2400" dirty="0" smtClean="0">
                <a:solidFill>
                  <a:srgbClr val="FF0000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최솟값을 </a:t>
            </a:r>
            <a:r>
              <a:rPr lang="ko-KR" altLang="en-US" sz="2400" dirty="0" err="1" smtClean="0">
                <a:solidFill>
                  <a:srgbClr val="FF0000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경사법을</a:t>
            </a:r>
            <a:r>
              <a:rPr lang="ko-KR" altLang="en-US" sz="2400" dirty="0" smtClean="0">
                <a:solidFill>
                  <a:srgbClr val="FF0000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 활용하여 찾는다</a:t>
            </a:r>
            <a:r>
              <a:rPr lang="en-US" altLang="ko-KR" sz="2400" dirty="0" smtClean="0">
                <a:solidFill>
                  <a:srgbClr val="FF0000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.</a:t>
            </a:r>
          </a:p>
          <a:p>
            <a:endParaRPr lang="en-US" altLang="ko-KR" sz="2800" dirty="0" smtClean="0"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  <a:p>
            <a:r>
              <a:rPr lang="ko-KR" altLang="en-US" sz="2800" dirty="0" err="1" smtClean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경사법</a:t>
            </a:r>
            <a:r>
              <a:rPr lang="ko-KR" altLang="en-US" sz="2800" dirty="0" smtClean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 </a:t>
            </a:r>
            <a:r>
              <a:rPr lang="en-US" altLang="ko-KR" sz="2800" dirty="0" smtClean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: </a:t>
            </a:r>
            <a:r>
              <a:rPr lang="ko-KR" altLang="en-US" sz="2800" dirty="0" smtClean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현 위치에서 기울어진 방향으로 일정 거리만큼 이동하여 함수의 값을 점차 줄이는 방법</a:t>
            </a:r>
            <a:r>
              <a:rPr lang="en-US" altLang="ko-KR" sz="2800" dirty="0" smtClean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.</a:t>
            </a:r>
          </a:p>
          <a:p>
            <a:r>
              <a:rPr lang="en-US" altLang="ko-KR" sz="2400" dirty="0" smtClean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- </a:t>
            </a:r>
            <a:r>
              <a:rPr lang="ko-KR" altLang="en-US" sz="2400" dirty="0" smtClean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경사 </a:t>
            </a:r>
            <a:r>
              <a:rPr lang="ko-KR" altLang="en-US" sz="2400" dirty="0" err="1" smtClean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하강법</a:t>
            </a:r>
            <a:r>
              <a:rPr lang="en-US" altLang="ko-KR" sz="2400" dirty="0" smtClean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(gradient descent method) : </a:t>
            </a:r>
            <a:r>
              <a:rPr lang="ko-KR" altLang="en-US" sz="2400" dirty="0" smtClean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최소값 찾기</a:t>
            </a:r>
            <a:endParaRPr lang="en-US" altLang="ko-KR" sz="2400" dirty="0" smtClean="0"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  <a:p>
            <a:r>
              <a:rPr lang="en-US" altLang="ko-KR" sz="2400" dirty="0" smtClean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- </a:t>
            </a:r>
            <a:r>
              <a:rPr lang="ko-KR" altLang="en-US" sz="2400" dirty="0" smtClean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경사 </a:t>
            </a:r>
            <a:r>
              <a:rPr lang="ko-KR" altLang="en-US" sz="2400" dirty="0" err="1" smtClean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상승법</a:t>
            </a:r>
            <a:r>
              <a:rPr lang="en-US" altLang="ko-KR" sz="2400" dirty="0" smtClean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(gradient ascent method) : </a:t>
            </a:r>
            <a:r>
              <a:rPr lang="ko-KR" altLang="en-US" sz="2400" dirty="0" smtClean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최대값 찾기</a:t>
            </a:r>
            <a:endParaRPr lang="en-US" altLang="ko-KR" sz="2400" dirty="0" smtClean="0"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316279" y="4343510"/>
            <a:ext cx="653790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 smtClean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-&gt; </a:t>
            </a:r>
            <a:r>
              <a:rPr lang="ko-KR" altLang="en-US" sz="2400" dirty="0" err="1" smtClean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에타</a:t>
            </a:r>
            <a:r>
              <a:rPr lang="en-US" altLang="ko-KR" sz="2400" dirty="0" smtClean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(</a:t>
            </a:r>
            <a:r>
              <a:rPr lang="el-GR" altLang="ko-KR" sz="2400" dirty="0" smtClean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η</a:t>
            </a:r>
            <a:r>
              <a:rPr lang="en-US" altLang="ko-KR" sz="2400" dirty="0" smtClean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) = </a:t>
            </a:r>
            <a:r>
              <a:rPr lang="ko-KR" altLang="en-US" sz="2400" dirty="0" err="1" smtClean="0">
                <a:solidFill>
                  <a:srgbClr val="FF0000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학습률</a:t>
            </a:r>
            <a:r>
              <a:rPr lang="en-US" altLang="ko-KR" sz="2400" dirty="0" smtClean="0">
                <a:solidFill>
                  <a:srgbClr val="FF0000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(learning rate) </a:t>
            </a:r>
            <a:r>
              <a:rPr lang="en-US" altLang="ko-KR" sz="2400" dirty="0" smtClean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: </a:t>
            </a:r>
            <a:r>
              <a:rPr lang="ko-KR" altLang="en-US" sz="2400" dirty="0" smtClean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한번에 얼마나 학습해야 할지</a:t>
            </a:r>
            <a:r>
              <a:rPr lang="en-US" altLang="ko-KR" sz="2400" dirty="0" smtClean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. </a:t>
            </a:r>
            <a:r>
              <a:rPr lang="ko-KR" altLang="en-US" sz="2400" dirty="0" smtClean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매개변수 값을 얼마나 갱신해야 할지를 정함</a:t>
            </a:r>
            <a:r>
              <a:rPr lang="en-US" altLang="ko-KR" sz="2400" dirty="0" smtClean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. Hyper parameter</a:t>
            </a:r>
            <a:r>
              <a:rPr lang="ko-KR" altLang="en-US" sz="2400" dirty="0" smtClean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이기 때문에 사람이 직접 설정해야 하는 매개변수</a:t>
            </a:r>
            <a:r>
              <a:rPr lang="en-US" altLang="ko-KR" sz="2400" dirty="0" smtClean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. </a:t>
            </a:r>
            <a:r>
              <a:rPr lang="ko-KR" altLang="en-US" sz="2400" dirty="0" smtClean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너무 크면 큰 값으로 발산</a:t>
            </a:r>
            <a:r>
              <a:rPr lang="en-US" altLang="ko-KR" sz="2400" dirty="0" smtClean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. </a:t>
            </a:r>
            <a:r>
              <a:rPr lang="ko-KR" altLang="en-US" sz="2400" dirty="0" smtClean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너무 작으면 갱신되지 않은 채 끝남</a:t>
            </a:r>
            <a:r>
              <a:rPr lang="en-US" altLang="ko-KR" sz="2400" dirty="0" smtClean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43588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795" y="0"/>
            <a:ext cx="12190413" cy="836712"/>
          </a:xfrm>
          <a:prstGeom prst="rect">
            <a:avLst/>
          </a:prstGeom>
          <a:solidFill>
            <a:schemeClr val="tx2">
              <a:alpha val="9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0264" y="116633"/>
            <a:ext cx="101842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4</a:t>
            </a:r>
            <a:r>
              <a:rPr lang="en-US" altLang="ko-KR" sz="32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. </a:t>
            </a:r>
            <a:r>
              <a:rPr lang="ko-KR" altLang="en-US" sz="32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기울기</a:t>
            </a:r>
            <a:endParaRPr lang="ko-KR" altLang="en-US" sz="3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82773" y="3983549"/>
            <a:ext cx="109728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f</a:t>
            </a:r>
            <a:r>
              <a:rPr lang="en-US" altLang="ko-KR" sz="2400" dirty="0" smtClean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 : </a:t>
            </a:r>
            <a:r>
              <a:rPr lang="ko-KR" altLang="en-US" sz="2400" dirty="0" smtClean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 최적화하려는 함수</a:t>
            </a:r>
            <a:endParaRPr lang="en-US" altLang="ko-KR" sz="2400" dirty="0" smtClean="0"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  <a:p>
            <a:r>
              <a:rPr lang="en-US" altLang="ko-KR" sz="2400" dirty="0" err="1" smtClean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Init_x</a:t>
            </a:r>
            <a:r>
              <a:rPr lang="en-US" altLang="ko-KR" sz="2400" dirty="0" smtClean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 : </a:t>
            </a:r>
            <a:r>
              <a:rPr lang="ko-KR" altLang="en-US" sz="2400" dirty="0" smtClean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초기값</a:t>
            </a:r>
            <a:endParaRPr lang="en-US" altLang="ko-KR" sz="2400" dirty="0" smtClean="0"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  <a:p>
            <a:r>
              <a:rPr lang="en-US" altLang="ko-KR" sz="2400" dirty="0" err="1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l</a:t>
            </a:r>
            <a:r>
              <a:rPr lang="en-US" altLang="ko-KR" sz="2400" dirty="0" err="1" smtClean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r</a:t>
            </a:r>
            <a:r>
              <a:rPr lang="en-US" altLang="ko-KR" sz="2400" dirty="0" smtClean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(learning rate) : </a:t>
            </a:r>
            <a:r>
              <a:rPr lang="ko-KR" altLang="en-US" sz="2400" dirty="0" err="1" smtClean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학습률</a:t>
            </a:r>
            <a:endParaRPr lang="en-US" altLang="ko-KR" sz="2400" dirty="0" smtClean="0"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  <a:p>
            <a:r>
              <a:rPr lang="en-US" altLang="ko-KR" sz="2400" dirty="0" err="1" smtClean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step_num</a:t>
            </a:r>
            <a:r>
              <a:rPr lang="en-US" altLang="ko-KR" sz="2400" dirty="0" smtClean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 : </a:t>
            </a:r>
            <a:r>
              <a:rPr lang="ko-KR" altLang="en-US" sz="2400" dirty="0" err="1" smtClean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경사법</a:t>
            </a:r>
            <a:r>
              <a:rPr lang="ko-KR" altLang="en-US" sz="2400" dirty="0" smtClean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 반복 회수</a:t>
            </a:r>
            <a:endParaRPr lang="en-US" altLang="ko-KR" sz="2400" dirty="0" smtClean="0"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  <a:p>
            <a:endParaRPr lang="en-US" altLang="ko-KR" sz="2400" dirty="0" smtClean="0"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  <a:p>
            <a:r>
              <a:rPr lang="en-US" altLang="ko-KR" sz="2400" dirty="0" err="1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n</a:t>
            </a:r>
            <a:r>
              <a:rPr lang="en-US" altLang="ko-KR" sz="2400" dirty="0" err="1" smtClean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umerical_gradient</a:t>
            </a:r>
            <a:r>
              <a:rPr lang="en-US" altLang="ko-KR" sz="2400" dirty="0" smtClean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(</a:t>
            </a:r>
            <a:r>
              <a:rPr lang="en-US" altLang="ko-KR" sz="2400" dirty="0" err="1" smtClean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f,x</a:t>
            </a:r>
            <a:r>
              <a:rPr lang="en-US" altLang="ko-KR" sz="2400" dirty="0" smtClean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)</a:t>
            </a:r>
            <a:r>
              <a:rPr lang="ko-KR" altLang="en-US" sz="24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 </a:t>
            </a:r>
            <a:r>
              <a:rPr lang="en-US" altLang="ko-KR" sz="2400" dirty="0" smtClean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: </a:t>
            </a:r>
            <a:r>
              <a:rPr lang="ko-KR" altLang="en-US" sz="2400" dirty="0" smtClean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함수의 기울기</a:t>
            </a:r>
            <a:endParaRPr lang="en-US" altLang="ko-KR" sz="2400" dirty="0" smtClean="0"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  <a:p>
            <a:r>
              <a:rPr lang="en-US" altLang="ko-KR" sz="2400" dirty="0" smtClean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x</a:t>
            </a:r>
            <a:r>
              <a:rPr lang="ko-KR" altLang="en-US" sz="2400" dirty="0" smtClean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 </a:t>
            </a:r>
            <a:r>
              <a:rPr lang="en-US" altLang="ko-KR" sz="2400" dirty="0" smtClean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= (</a:t>
            </a:r>
            <a:r>
              <a:rPr lang="ko-KR" altLang="en-US" sz="2400" dirty="0" err="1" smtClean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학습률</a:t>
            </a:r>
            <a:r>
              <a:rPr lang="ko-KR" altLang="en-US" sz="2400" dirty="0" smtClean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 </a:t>
            </a:r>
            <a:r>
              <a:rPr lang="en-US" altLang="ko-KR" sz="2400" dirty="0" smtClean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* </a:t>
            </a:r>
            <a:r>
              <a:rPr lang="ko-KR" altLang="en-US" sz="2400" dirty="0" smtClean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기울기</a:t>
            </a:r>
            <a:r>
              <a:rPr lang="en-US" altLang="ko-KR" sz="2400" dirty="0" smtClean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) </a:t>
            </a:r>
            <a:r>
              <a:rPr lang="ko-KR" altLang="en-US" sz="2400" dirty="0" smtClean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갱신을 </a:t>
            </a:r>
            <a:r>
              <a:rPr lang="en-US" altLang="ko-KR" sz="2400" dirty="0" err="1" smtClean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step_num</a:t>
            </a:r>
            <a:r>
              <a:rPr lang="ko-KR" altLang="en-US" sz="2400" dirty="0" smtClean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번 반복함으로써 함수의 극솟값</a:t>
            </a:r>
            <a:r>
              <a:rPr lang="en-US" altLang="ko-KR" sz="2400" dirty="0" smtClean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/</a:t>
            </a:r>
            <a:r>
              <a:rPr lang="ko-KR" altLang="en-US" sz="2400" dirty="0" smtClean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최솟값을 구한다</a:t>
            </a:r>
            <a:r>
              <a:rPr lang="en-US" altLang="ko-KR" sz="2400" dirty="0" smtClean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264" y="981882"/>
            <a:ext cx="9005001" cy="300166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3374" y="3838379"/>
            <a:ext cx="8168626" cy="1306541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5681891" y="3557905"/>
            <a:ext cx="65101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000000"/>
                </a:solidFill>
                <a:latin typeface="Helvetica Neue"/>
              </a:rPr>
              <a:t> </a:t>
            </a:r>
            <a:r>
              <a:rPr lang="ko-KR" altLang="en-US" dirty="0" err="1">
                <a:solidFill>
                  <a:srgbClr val="000000"/>
                </a:solidFill>
                <a:latin typeface="Helvetica Neue"/>
              </a:rPr>
              <a:t>경사법으로</a:t>
            </a:r>
            <a:r>
              <a:rPr lang="ko-KR" alt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f(x0,x1) = x0 ** 2 + x1 ** 2</a:t>
            </a:r>
            <a:r>
              <a:rPr lang="ko-KR" altLang="en-US" dirty="0">
                <a:solidFill>
                  <a:srgbClr val="000000"/>
                </a:solidFill>
                <a:latin typeface="Helvetica Neue"/>
              </a:rPr>
              <a:t>의 최소값을 구하라</a:t>
            </a:r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8852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795" y="0"/>
            <a:ext cx="12190413" cy="836712"/>
          </a:xfrm>
          <a:prstGeom prst="rect">
            <a:avLst/>
          </a:prstGeom>
          <a:solidFill>
            <a:schemeClr val="tx2">
              <a:alpha val="9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0264" y="116633"/>
            <a:ext cx="101842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4</a:t>
            </a:r>
            <a:r>
              <a:rPr lang="en-US" altLang="ko-KR" sz="32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. </a:t>
            </a:r>
            <a:r>
              <a:rPr lang="ko-KR" altLang="en-US" sz="32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기울기</a:t>
            </a:r>
            <a:endParaRPr lang="ko-KR" altLang="en-US" sz="3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25302" y="1082873"/>
            <a:ext cx="416796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 err="1" smtClean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경사법을</a:t>
            </a:r>
            <a:r>
              <a:rPr lang="ko-KR" altLang="en-US" sz="2400" dirty="0" smtClean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 이용한 갱신과정그래프</a:t>
            </a:r>
            <a:endParaRPr lang="en-US" altLang="ko-KR" sz="2400" dirty="0" smtClean="0"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t="6869" r="8159"/>
          <a:stretch/>
        </p:blipFill>
        <p:spPr>
          <a:xfrm>
            <a:off x="1264278" y="1679238"/>
            <a:ext cx="6391164" cy="493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245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795" y="0"/>
            <a:ext cx="12190413" cy="836712"/>
          </a:xfrm>
          <a:prstGeom prst="rect">
            <a:avLst/>
          </a:prstGeom>
          <a:solidFill>
            <a:schemeClr val="tx2">
              <a:alpha val="9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0264" y="116633"/>
            <a:ext cx="101842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4</a:t>
            </a:r>
            <a:r>
              <a:rPr lang="en-US" altLang="ko-KR" sz="32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. </a:t>
            </a:r>
            <a:r>
              <a:rPr lang="ko-KR" altLang="en-US" sz="32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기울기</a:t>
            </a:r>
            <a:endParaRPr lang="ko-KR" altLang="en-US" sz="3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40242" y="1257153"/>
            <a:ext cx="1168440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 smtClean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신경망에서의 기울기 </a:t>
            </a:r>
            <a:r>
              <a:rPr lang="en-US" altLang="ko-KR" sz="2400" dirty="0" smtClean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: </a:t>
            </a:r>
            <a:r>
              <a:rPr lang="ko-KR" altLang="en-US" sz="2400" dirty="0" smtClean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가중치 매개변수 </a:t>
            </a:r>
            <a:r>
              <a:rPr lang="en-US" altLang="ko-KR" sz="2400" dirty="0" smtClean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W</a:t>
            </a:r>
            <a:r>
              <a:rPr lang="ko-KR" altLang="en-US" sz="2400" dirty="0" smtClean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에 관한 손실 함수의 기울기</a:t>
            </a:r>
            <a:r>
              <a:rPr lang="en-US" altLang="ko-KR" sz="2400" dirty="0" smtClean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. </a:t>
            </a:r>
            <a:r>
              <a:rPr lang="ko-KR" altLang="en-US" sz="2400" dirty="0" smtClean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각각 </a:t>
            </a:r>
            <a:r>
              <a:rPr lang="ko-KR" altLang="en-US" sz="24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원소에 대한 </a:t>
            </a:r>
            <a:r>
              <a:rPr lang="ko-KR" altLang="en-US" sz="2400" dirty="0" err="1" smtClean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편미분</a:t>
            </a:r>
            <a:endParaRPr lang="en-US" altLang="ko-KR" sz="2400" dirty="0"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242" y="2139259"/>
            <a:ext cx="4311326" cy="248143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1568" y="2081630"/>
            <a:ext cx="7491415" cy="3814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088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795" y="0"/>
            <a:ext cx="12190413" cy="836712"/>
          </a:xfrm>
          <a:prstGeom prst="rect">
            <a:avLst/>
          </a:prstGeom>
          <a:solidFill>
            <a:schemeClr val="tx2">
              <a:alpha val="9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0264" y="116633"/>
            <a:ext cx="101842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4</a:t>
            </a:r>
            <a:r>
              <a:rPr lang="en-US" altLang="ko-KR" sz="32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. </a:t>
            </a:r>
            <a:r>
              <a:rPr lang="ko-KR" altLang="en-US" sz="32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기울기</a:t>
            </a:r>
            <a:endParaRPr lang="ko-KR" altLang="en-US" sz="3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568" y="900507"/>
            <a:ext cx="5131189" cy="5937363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1704" y="953345"/>
            <a:ext cx="6087471" cy="252317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41704" y="3593155"/>
            <a:ext cx="6109244" cy="2254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142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-449451" y="-92989"/>
            <a:ext cx="13545519" cy="7113722"/>
          </a:xfrm>
          <a:prstGeom prst="rect">
            <a:avLst/>
          </a:prstGeom>
          <a:solidFill>
            <a:schemeClr val="tx2">
              <a:alpha val="9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EB497B-808D-4914-95DF-B9C4B6E4FBC2}"/>
              </a:ext>
            </a:extLst>
          </p:cNvPr>
          <p:cNvSpPr txBox="1"/>
          <p:nvPr/>
        </p:nvSpPr>
        <p:spPr>
          <a:xfrm>
            <a:off x="1003895" y="3013501"/>
            <a:ext cx="101842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5</a:t>
            </a:r>
            <a:r>
              <a:rPr lang="en-US" altLang="ko-KR" sz="48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. </a:t>
            </a:r>
            <a:r>
              <a:rPr lang="ko-KR" altLang="en-US" sz="48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학습 알고리즘 구현하기</a:t>
            </a:r>
            <a:endParaRPr lang="ko-KR" altLang="en-US" sz="4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32775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795" y="0"/>
            <a:ext cx="12190413" cy="836712"/>
          </a:xfrm>
          <a:prstGeom prst="rect">
            <a:avLst/>
          </a:prstGeom>
          <a:solidFill>
            <a:schemeClr val="tx2">
              <a:alpha val="9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0264" y="116633"/>
            <a:ext cx="101842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5. </a:t>
            </a:r>
            <a:r>
              <a:rPr lang="ko-KR" altLang="en-US" sz="32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학습 알고리즘 구현하기</a:t>
            </a:r>
            <a:endParaRPr lang="ko-KR" altLang="en-US" sz="3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54684" y="1044373"/>
            <a:ext cx="11282633" cy="89255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ko-KR" altLang="en-US" sz="2400" dirty="0" smtClean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신경망에는 적응 가능한 가중치</a:t>
            </a:r>
            <a:r>
              <a:rPr lang="en-US" altLang="ko-KR" sz="24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 </a:t>
            </a:r>
            <a:r>
              <a:rPr lang="en-US" altLang="ko-KR" sz="2400" dirty="0" smtClean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&amp; </a:t>
            </a:r>
            <a:r>
              <a:rPr lang="ko-KR" altLang="en-US" sz="2400" dirty="0" smtClean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편향이 있고</a:t>
            </a:r>
            <a:r>
              <a:rPr lang="en-US" altLang="ko-KR" sz="2400" dirty="0" smtClean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, </a:t>
            </a:r>
            <a:r>
              <a:rPr lang="ko-KR" altLang="en-US" sz="2400" dirty="0" smtClean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이를 데이터에 적응하도록 조정하는 것이 </a:t>
            </a:r>
            <a:r>
              <a:rPr lang="en-US" altLang="ko-KR" sz="2400" dirty="0" smtClean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‘</a:t>
            </a:r>
            <a:r>
              <a:rPr lang="ko-KR" altLang="en-US" sz="2400" dirty="0" smtClean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학습</a:t>
            </a:r>
            <a:r>
              <a:rPr lang="en-US" altLang="ko-KR" sz="2400" dirty="0" smtClean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’</a:t>
            </a:r>
          </a:p>
          <a:p>
            <a:r>
              <a:rPr lang="en-US" altLang="ko-KR" sz="28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&lt;</a:t>
            </a:r>
            <a:r>
              <a:rPr lang="ko-KR" altLang="en-US" sz="28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신경망 학습 절차</a:t>
            </a:r>
            <a:r>
              <a:rPr lang="en-US" altLang="ko-KR" sz="2800" dirty="0" smtClean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&gt;</a:t>
            </a:r>
            <a:endParaRPr lang="en-US" altLang="ko-KR" sz="280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63720" y="5636377"/>
            <a:ext cx="1095702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Symbol" panose="05050102010706020507" pitchFamily="18" charset="2"/>
              <a:buChar char="Þ"/>
            </a:pPr>
            <a:r>
              <a:rPr lang="ko-KR" altLang="en-US" sz="2400" dirty="0" smtClean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 경사하강법으로 </a:t>
            </a:r>
            <a:r>
              <a:rPr lang="ko-KR" altLang="en-US" sz="24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매개변수 </a:t>
            </a:r>
            <a:r>
              <a:rPr lang="ko-KR" altLang="en-US" sz="2400" dirty="0" smtClean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갱신</a:t>
            </a:r>
            <a:r>
              <a:rPr lang="en-US" altLang="ko-KR" sz="2400" dirty="0" smtClean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.</a:t>
            </a:r>
            <a:endParaRPr lang="en-US" altLang="ko-KR" sz="2400" dirty="0"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  <a:p>
            <a:pPr marL="342900" indent="-342900">
              <a:buFont typeface="Symbol" panose="05050102010706020507" pitchFamily="18" charset="2"/>
              <a:buChar char="Þ"/>
            </a:pPr>
            <a:r>
              <a:rPr lang="ko-KR" altLang="en-US" sz="2400" dirty="0" smtClean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 데이터를 </a:t>
            </a:r>
            <a:r>
              <a:rPr lang="ko-KR" altLang="en-US" sz="2400" dirty="0" err="1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미니배치로</a:t>
            </a:r>
            <a:r>
              <a:rPr lang="ko-KR" altLang="en-US" sz="24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 무작위 선정하기 때문에 </a:t>
            </a:r>
            <a:r>
              <a:rPr lang="ko-KR" altLang="en-US" sz="2400" dirty="0">
                <a:solidFill>
                  <a:srgbClr val="FF0000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확률적 </a:t>
            </a:r>
            <a:r>
              <a:rPr lang="ko-KR" altLang="en-US" sz="2400" dirty="0" err="1">
                <a:solidFill>
                  <a:srgbClr val="FF0000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경사하강법</a:t>
            </a:r>
            <a:r>
              <a:rPr lang="en-US" altLang="ko-KR" sz="2400" dirty="0">
                <a:solidFill>
                  <a:srgbClr val="FF0000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(SGD)</a:t>
            </a:r>
            <a:r>
              <a:rPr lang="ko-KR" altLang="en-US" sz="24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라고 부른다</a:t>
            </a:r>
            <a:r>
              <a:rPr lang="en-US" altLang="ko-KR" sz="24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.</a:t>
            </a:r>
          </a:p>
        </p:txBody>
      </p:sp>
      <p:sp>
        <p:nvSpPr>
          <p:cNvPr id="9" name="타원 8"/>
          <p:cNvSpPr/>
          <p:nvPr/>
        </p:nvSpPr>
        <p:spPr>
          <a:xfrm>
            <a:off x="8446576" y="2225074"/>
            <a:ext cx="1897898" cy="181189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3. </a:t>
            </a:r>
          </a:p>
          <a:p>
            <a:pPr algn="ctr"/>
            <a:r>
              <a:rPr lang="ko-KR" altLang="en-US" sz="2400" dirty="0" smtClean="0">
                <a:solidFill>
                  <a:schemeClr val="tx1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매개변수 갱신</a:t>
            </a:r>
            <a:endParaRPr lang="ko-KR" altLang="en-US" sz="2400" dirty="0">
              <a:solidFill>
                <a:schemeClr val="tx1"/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4994377" y="2220666"/>
            <a:ext cx="1897898" cy="181189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2.</a:t>
            </a:r>
          </a:p>
          <a:p>
            <a:pPr algn="ctr"/>
            <a:r>
              <a:rPr lang="ko-KR" altLang="en-US" sz="2400" dirty="0" smtClean="0">
                <a:solidFill>
                  <a:schemeClr val="tx1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기울기 산출</a:t>
            </a:r>
            <a:endParaRPr lang="ko-KR" altLang="en-US" sz="2400" dirty="0">
              <a:solidFill>
                <a:schemeClr val="tx1"/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1542178" y="2220666"/>
            <a:ext cx="1897898" cy="181189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1.</a:t>
            </a:r>
          </a:p>
          <a:p>
            <a:pPr algn="ctr"/>
            <a:r>
              <a:rPr lang="ko-KR" altLang="en-US" sz="2400" dirty="0" err="1" smtClean="0">
                <a:solidFill>
                  <a:schemeClr val="tx1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미니배치</a:t>
            </a:r>
            <a:endParaRPr lang="en-US" altLang="ko-KR" sz="2400" dirty="0" smtClean="0">
              <a:solidFill>
                <a:schemeClr val="tx1"/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sp>
        <p:nvSpPr>
          <p:cNvPr id="12" name="아래쪽 화살표 11"/>
          <p:cNvSpPr/>
          <p:nvPr/>
        </p:nvSpPr>
        <p:spPr>
          <a:xfrm rot="16200000">
            <a:off x="3901407" y="2658623"/>
            <a:ext cx="589649" cy="861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아래쪽 화살표 12"/>
          <p:cNvSpPr/>
          <p:nvPr/>
        </p:nvSpPr>
        <p:spPr>
          <a:xfrm rot="16200000">
            <a:off x="7395596" y="2656771"/>
            <a:ext cx="589649" cy="861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U자형 화살표 5"/>
          <p:cNvSpPr/>
          <p:nvPr/>
        </p:nvSpPr>
        <p:spPr>
          <a:xfrm rot="10800000">
            <a:off x="2470562" y="4190742"/>
            <a:ext cx="6943345" cy="627712"/>
          </a:xfrm>
          <a:prstGeom prst="uturnArrow">
            <a:avLst>
              <a:gd name="adj1" fmla="val 19872"/>
              <a:gd name="adj2" fmla="val 25000"/>
              <a:gd name="adj3" fmla="val 25000"/>
              <a:gd name="adj4" fmla="val 43750"/>
              <a:gd name="adj5" fmla="val 7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4158837" y="4431638"/>
            <a:ext cx="3874324" cy="913809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4. </a:t>
            </a:r>
          </a:p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1,2,3</a:t>
            </a:r>
            <a:r>
              <a:rPr lang="ko-KR" altLang="en-US" sz="2400" dirty="0" smtClean="0">
                <a:solidFill>
                  <a:schemeClr val="tx1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단계 반복</a:t>
            </a:r>
            <a:endParaRPr lang="ko-KR" altLang="en-US" sz="2400" dirty="0">
              <a:solidFill>
                <a:schemeClr val="tx1"/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18567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966552" y="1504912"/>
            <a:ext cx="998394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 smtClean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&lt;2</a:t>
            </a:r>
            <a:r>
              <a:rPr lang="ko-KR" altLang="en-US" sz="2400" dirty="0" smtClean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층 신경망 클래스 구현하기</a:t>
            </a:r>
            <a:r>
              <a:rPr lang="en-US" altLang="ko-KR" sz="2400" dirty="0" smtClean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&gt;</a:t>
            </a:r>
          </a:p>
          <a:p>
            <a:r>
              <a:rPr lang="en-US" altLang="ko-KR" sz="2400" dirty="0" err="1" smtClean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TwoLayerNet</a:t>
            </a:r>
            <a:r>
              <a:rPr lang="en-US" altLang="ko-KR" sz="2400" dirty="0" smtClean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</a:t>
            </a:r>
            <a:r>
              <a:rPr lang="ko-KR" altLang="en-US" sz="2400" dirty="0" smtClean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클래스는 </a:t>
            </a:r>
            <a:r>
              <a:rPr lang="ko-KR" altLang="en-US" sz="2400" dirty="0" err="1" smtClean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딕셔너리인</a:t>
            </a:r>
            <a:r>
              <a:rPr lang="ko-KR" altLang="en-US" sz="2400" dirty="0" smtClean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</a:t>
            </a:r>
            <a:r>
              <a:rPr lang="en-US" altLang="ko-KR" sz="2400" dirty="0" err="1" smtClean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params</a:t>
            </a:r>
            <a:r>
              <a:rPr lang="ko-KR" altLang="en-US" sz="2400" dirty="0" smtClean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와 </a:t>
            </a:r>
            <a:r>
              <a:rPr lang="en-US" altLang="ko-KR" sz="2400" dirty="0" smtClean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grads</a:t>
            </a:r>
            <a:r>
              <a:rPr lang="ko-KR" altLang="en-US" sz="2400" dirty="0" smtClean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를 인스턴스 변수로 갖는다</a:t>
            </a:r>
            <a:r>
              <a:rPr lang="en-US" altLang="ko-KR" sz="2400" dirty="0" smtClean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.</a:t>
            </a:r>
          </a:p>
          <a:p>
            <a:endParaRPr lang="en-US" altLang="ko-KR" sz="2400" dirty="0" smtClean="0"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  <a:p>
            <a:pPr marL="342900" indent="-342900">
              <a:buFontTx/>
              <a:buChar char="-"/>
            </a:pPr>
            <a:r>
              <a:rPr lang="en-US" altLang="ko-KR" sz="2400" dirty="0" err="1" smtClean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Params</a:t>
            </a:r>
            <a:r>
              <a:rPr lang="en-US" altLang="ko-KR" sz="2400" dirty="0" smtClean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 </a:t>
            </a:r>
            <a:r>
              <a:rPr lang="ko-KR" altLang="en-US" sz="2400" dirty="0" smtClean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변수</a:t>
            </a:r>
            <a:endParaRPr lang="en-US" altLang="ko-KR" sz="2400" dirty="0"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  <a:p>
            <a:r>
              <a:rPr lang="en-US" altLang="ko-KR" sz="2400" dirty="0" err="1" smtClean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Params</a:t>
            </a:r>
            <a:r>
              <a:rPr lang="en-US" altLang="ko-KR" sz="2400" dirty="0" smtClean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[‘W1’] </a:t>
            </a:r>
            <a:r>
              <a:rPr lang="ko-KR" altLang="en-US" sz="2400" dirty="0" smtClean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은 </a:t>
            </a:r>
            <a:r>
              <a:rPr lang="en-US" altLang="ko-KR" sz="2400" dirty="0" smtClean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1</a:t>
            </a:r>
            <a:r>
              <a:rPr lang="ko-KR" altLang="en-US" sz="2400" dirty="0" smtClean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번째 층의 가중치 매개변수로 </a:t>
            </a:r>
            <a:r>
              <a:rPr lang="ko-KR" altLang="en-US" sz="2400" dirty="0" err="1" smtClean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넘파이</a:t>
            </a:r>
            <a:r>
              <a:rPr lang="ko-KR" altLang="en-US" sz="2400" dirty="0" smtClean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 배열로 저장된다</a:t>
            </a:r>
            <a:r>
              <a:rPr lang="en-US" altLang="ko-KR" sz="2400" dirty="0" smtClean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.</a:t>
            </a:r>
          </a:p>
          <a:p>
            <a:r>
              <a:rPr lang="ko-KR" altLang="en-US" sz="2400" dirty="0" smtClean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예측 처리</a:t>
            </a:r>
            <a:r>
              <a:rPr lang="en-US" altLang="ko-KR" sz="2400" dirty="0" smtClean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(</a:t>
            </a:r>
            <a:r>
              <a:rPr lang="ko-KR" altLang="en-US" sz="2400" dirty="0" smtClean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순방향 처리</a:t>
            </a:r>
            <a:r>
              <a:rPr lang="en-US" altLang="ko-KR" sz="2400" dirty="0" smtClean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)</a:t>
            </a:r>
            <a:r>
              <a:rPr lang="ko-KR" altLang="en-US" sz="2400" dirty="0" smtClean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에서 사용된다</a:t>
            </a:r>
            <a:r>
              <a:rPr lang="en-US" altLang="ko-KR" sz="2400" dirty="0" smtClean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.</a:t>
            </a:r>
          </a:p>
          <a:p>
            <a:endParaRPr lang="en-US" altLang="ko-KR" sz="2400" dirty="0"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  <a:p>
            <a:endParaRPr lang="en-US" altLang="ko-KR" sz="2400" dirty="0" smtClean="0"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  <a:p>
            <a:endParaRPr lang="en-US" altLang="ko-KR" sz="2400" dirty="0" smtClean="0"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  <a:p>
            <a:pPr marL="342900" indent="-342900">
              <a:buFontTx/>
              <a:buChar char="-"/>
            </a:pPr>
            <a:r>
              <a:rPr lang="en-US" altLang="ko-KR" sz="2400" dirty="0" smtClean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Grads </a:t>
            </a:r>
            <a:r>
              <a:rPr lang="ko-KR" altLang="en-US" sz="2400" dirty="0" smtClean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변수</a:t>
            </a:r>
            <a:endParaRPr lang="en-US" altLang="ko-KR" sz="2400" dirty="0" smtClean="0"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  <a:p>
            <a:r>
              <a:rPr lang="en-US" altLang="ko-KR" sz="2400" dirty="0" err="1" smtClean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Numerical_gradient</a:t>
            </a:r>
            <a:r>
              <a:rPr lang="en-US" altLang="ko-KR" sz="2400" dirty="0" smtClean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() </a:t>
            </a:r>
            <a:r>
              <a:rPr lang="ko-KR" altLang="en-US" sz="2400" dirty="0" smtClean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메서드를 사용해 기울기를 계산하면 </a:t>
            </a:r>
            <a:r>
              <a:rPr lang="en-US" altLang="ko-KR" sz="2400" dirty="0" smtClean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grabs</a:t>
            </a:r>
            <a:r>
              <a:rPr lang="ko-KR" altLang="en-US" sz="2400" dirty="0" smtClean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에 기울기 정보 저장된다</a:t>
            </a:r>
            <a:r>
              <a:rPr lang="en-US" altLang="ko-KR" sz="2400" dirty="0" smtClean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.</a:t>
            </a:r>
            <a:endParaRPr lang="en-US" altLang="ko-KR" sz="2400" dirty="0"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795" y="0"/>
            <a:ext cx="12190413" cy="836712"/>
          </a:xfrm>
          <a:prstGeom prst="rect">
            <a:avLst/>
          </a:prstGeom>
          <a:solidFill>
            <a:schemeClr val="tx2">
              <a:alpha val="9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0264" y="116633"/>
            <a:ext cx="101842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5. </a:t>
            </a:r>
            <a:r>
              <a:rPr lang="ko-KR" altLang="en-US" sz="32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학습 알고리즘 구현하기</a:t>
            </a:r>
            <a:endParaRPr lang="ko-KR" altLang="en-US" sz="3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408" y="3767069"/>
            <a:ext cx="7617374" cy="985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047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-449451" y="-92989"/>
            <a:ext cx="13545519" cy="7113722"/>
          </a:xfrm>
          <a:prstGeom prst="rect">
            <a:avLst/>
          </a:prstGeom>
          <a:solidFill>
            <a:schemeClr val="tx2">
              <a:alpha val="9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EB497B-808D-4914-95DF-B9C4B6E4FBC2}"/>
              </a:ext>
            </a:extLst>
          </p:cNvPr>
          <p:cNvSpPr txBox="1"/>
          <p:nvPr/>
        </p:nvSpPr>
        <p:spPr>
          <a:xfrm>
            <a:off x="1003895" y="3013501"/>
            <a:ext cx="101842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1. </a:t>
            </a:r>
            <a:r>
              <a:rPr lang="ko-KR" altLang="en-US" sz="48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신경망 학습</a:t>
            </a:r>
            <a:endParaRPr lang="ko-KR" altLang="en-US" sz="4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25391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795" y="0"/>
            <a:ext cx="12190413" cy="836712"/>
          </a:xfrm>
          <a:prstGeom prst="rect">
            <a:avLst/>
          </a:prstGeom>
          <a:solidFill>
            <a:schemeClr val="tx2">
              <a:alpha val="9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0264" y="116633"/>
            <a:ext cx="101842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5. </a:t>
            </a:r>
            <a:r>
              <a:rPr lang="ko-KR" altLang="en-US" sz="32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학습 알고리즘 구현하기</a:t>
            </a:r>
            <a:endParaRPr lang="ko-KR" altLang="en-US" sz="3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9699" y="1015354"/>
            <a:ext cx="9372600" cy="565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87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795" y="0"/>
            <a:ext cx="12190413" cy="836712"/>
          </a:xfrm>
          <a:prstGeom prst="rect">
            <a:avLst/>
          </a:prstGeom>
          <a:solidFill>
            <a:schemeClr val="tx2">
              <a:alpha val="9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0264" y="116633"/>
            <a:ext cx="101842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5. </a:t>
            </a:r>
            <a:r>
              <a:rPr lang="ko-KR" altLang="en-US" sz="32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학습 알고리즘 구현하기</a:t>
            </a:r>
            <a:endParaRPr lang="ko-KR" altLang="en-US" sz="3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6963" y="418356"/>
            <a:ext cx="7458075" cy="626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947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795" y="0"/>
            <a:ext cx="12190413" cy="836712"/>
          </a:xfrm>
          <a:prstGeom prst="rect">
            <a:avLst/>
          </a:prstGeom>
          <a:solidFill>
            <a:schemeClr val="tx2">
              <a:alpha val="9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0264" y="116633"/>
            <a:ext cx="101842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5. </a:t>
            </a:r>
            <a:r>
              <a:rPr lang="ko-KR" altLang="en-US" sz="32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학습 알고리즘 구현하기</a:t>
            </a:r>
            <a:endParaRPr lang="ko-KR" altLang="en-US" sz="3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026" y="1786136"/>
            <a:ext cx="9420225" cy="4333875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533109" y="1169620"/>
            <a:ext cx="33874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smtClean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&lt;</a:t>
            </a:r>
            <a:r>
              <a:rPr lang="ko-KR" altLang="en-US" sz="2400" dirty="0" err="1" smtClean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미니배치</a:t>
            </a:r>
            <a:r>
              <a:rPr lang="ko-KR" altLang="en-US" sz="2400" dirty="0" smtClean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학습 </a:t>
            </a:r>
            <a:r>
              <a:rPr lang="ko-KR" altLang="en-US" sz="2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구현하기</a:t>
            </a:r>
            <a:r>
              <a:rPr lang="en-US" altLang="ko-KR" sz="2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878013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795" y="0"/>
            <a:ext cx="12190413" cy="836712"/>
          </a:xfrm>
          <a:prstGeom prst="rect">
            <a:avLst/>
          </a:prstGeom>
          <a:solidFill>
            <a:schemeClr val="tx2">
              <a:alpha val="9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0264" y="116633"/>
            <a:ext cx="101842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5. </a:t>
            </a:r>
            <a:r>
              <a:rPr lang="ko-KR" altLang="en-US" sz="32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학습 알고리즘 구현하기</a:t>
            </a:r>
            <a:endParaRPr lang="ko-KR" altLang="en-US" sz="3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826" y="600075"/>
            <a:ext cx="8572500" cy="625792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8879" y="1138435"/>
            <a:ext cx="5105400" cy="421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954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795" y="0"/>
            <a:ext cx="12190413" cy="836712"/>
          </a:xfrm>
          <a:prstGeom prst="rect">
            <a:avLst/>
          </a:prstGeom>
          <a:solidFill>
            <a:schemeClr val="tx2">
              <a:alpha val="9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0264" y="116633"/>
            <a:ext cx="101842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5. </a:t>
            </a:r>
            <a:r>
              <a:rPr lang="ko-KR" altLang="en-US" sz="32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학습 알고리즘 구현하기</a:t>
            </a:r>
            <a:endParaRPr lang="ko-KR" altLang="en-US" sz="3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rcRect r="23546" b="70196"/>
          <a:stretch/>
        </p:blipFill>
        <p:spPr>
          <a:xfrm>
            <a:off x="59241" y="2317248"/>
            <a:ext cx="6102513" cy="245556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t="30718"/>
          <a:stretch/>
        </p:blipFill>
        <p:spPr>
          <a:xfrm>
            <a:off x="6096001" y="1456128"/>
            <a:ext cx="6079689" cy="4347846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463720" y="5636377"/>
            <a:ext cx="1095702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Symbol" panose="05050102010706020507" pitchFamily="18" charset="2"/>
              <a:buChar char="Þ"/>
            </a:pPr>
            <a:r>
              <a:rPr lang="ko-KR" altLang="en-US" sz="2400" dirty="0" smtClean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 학습 회수가 늘어나면서 손실 함수의 값이 줄어들고 있다</a:t>
            </a:r>
            <a:r>
              <a:rPr lang="en-US" altLang="ko-KR" sz="2400" dirty="0" smtClean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.</a:t>
            </a:r>
          </a:p>
          <a:p>
            <a:pPr marL="342900" indent="-342900">
              <a:buFont typeface="Symbol" panose="05050102010706020507" pitchFamily="18" charset="2"/>
              <a:buChar char="Þ"/>
            </a:pPr>
            <a:r>
              <a:rPr lang="en-US" altLang="ko-KR" sz="2400" dirty="0" smtClean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 </a:t>
            </a:r>
            <a:r>
              <a:rPr lang="ko-KR" altLang="en-US" sz="2400" dirty="0" smtClean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학습이 잘 되고 있다 </a:t>
            </a:r>
            <a:r>
              <a:rPr lang="en-US" altLang="ko-KR" sz="2400" dirty="0" smtClean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!</a:t>
            </a:r>
            <a:endParaRPr lang="en-US" altLang="ko-KR" sz="2400" dirty="0"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62682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795" y="0"/>
            <a:ext cx="12190413" cy="836712"/>
          </a:xfrm>
          <a:prstGeom prst="rect">
            <a:avLst/>
          </a:prstGeom>
          <a:solidFill>
            <a:schemeClr val="tx2">
              <a:alpha val="9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0264" y="116633"/>
            <a:ext cx="101842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5. </a:t>
            </a:r>
            <a:r>
              <a:rPr lang="ko-KR" altLang="en-US" sz="32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학습 알고리즘 구현하기</a:t>
            </a:r>
            <a:endParaRPr lang="ko-KR" altLang="en-US" sz="3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63720" y="5636377"/>
            <a:ext cx="1095702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Symbol" panose="05050102010706020507" pitchFamily="18" charset="2"/>
              <a:buChar char="Þ"/>
            </a:pPr>
            <a:r>
              <a:rPr lang="ko-KR" altLang="en-US" sz="2400" dirty="0" smtClean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 </a:t>
            </a:r>
            <a:r>
              <a:rPr lang="en-US" altLang="ko-KR" sz="2400" dirty="0" smtClean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train, test </a:t>
            </a:r>
            <a:r>
              <a:rPr lang="ko-KR" altLang="en-US" sz="2400" dirty="0" smtClean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정확도에 차이가 없다</a:t>
            </a:r>
            <a:r>
              <a:rPr lang="en-US" altLang="ko-KR" sz="2400" dirty="0" smtClean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. </a:t>
            </a:r>
            <a:r>
              <a:rPr lang="ko-KR" altLang="en-US" sz="2400" dirty="0" err="1" smtClean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오버피팅</a:t>
            </a:r>
            <a:r>
              <a:rPr lang="ko-KR" altLang="en-US" sz="2400" dirty="0" smtClean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 발생하지 않았다</a:t>
            </a:r>
            <a:r>
              <a:rPr lang="en-US" altLang="ko-KR" sz="2400" dirty="0" smtClean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.</a:t>
            </a:r>
          </a:p>
          <a:p>
            <a:pPr marL="342900" indent="-342900">
              <a:buFont typeface="Symbol" panose="05050102010706020507" pitchFamily="18" charset="2"/>
              <a:buChar char="Þ"/>
            </a:pPr>
            <a:r>
              <a:rPr lang="en-US" altLang="ko-KR" sz="24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 </a:t>
            </a:r>
            <a:r>
              <a:rPr lang="ko-KR" altLang="en-US" sz="2400" dirty="0" err="1" smtClean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오버피팅이</a:t>
            </a:r>
            <a:r>
              <a:rPr lang="ko-KR" altLang="en-US" sz="2400" dirty="0" smtClean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 발생하면</a:t>
            </a:r>
            <a:r>
              <a:rPr lang="en-US" altLang="ko-KR" sz="2400" dirty="0" smtClean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, </a:t>
            </a:r>
            <a:r>
              <a:rPr lang="ko-KR" altLang="en-US" sz="2400" dirty="0" smtClean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조기 종료</a:t>
            </a:r>
            <a:r>
              <a:rPr lang="en-US" altLang="ko-KR" sz="2400" dirty="0" smtClean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(early stopping)</a:t>
            </a:r>
            <a:r>
              <a:rPr lang="ko-KR" altLang="en-US" sz="2400" dirty="0" smtClean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를 함으로써 </a:t>
            </a:r>
            <a:r>
              <a:rPr lang="ko-KR" altLang="en-US" sz="2400" dirty="0" err="1" smtClean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오버피팅</a:t>
            </a:r>
            <a:r>
              <a:rPr lang="ko-KR" altLang="en-US" sz="2400" dirty="0" smtClean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 예방 가능</a:t>
            </a:r>
            <a:r>
              <a:rPr lang="en-US" altLang="ko-KR" sz="24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 </a:t>
            </a:r>
            <a:r>
              <a:rPr lang="en-US" altLang="ko-KR" sz="2400" dirty="0" smtClean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!</a:t>
            </a:r>
            <a:endParaRPr lang="en-US" altLang="ko-KR" sz="2400" dirty="0"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2791" y="923448"/>
            <a:ext cx="6766420" cy="4712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214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-449451" y="-92989"/>
            <a:ext cx="13545519" cy="7113722"/>
          </a:xfrm>
          <a:prstGeom prst="rect">
            <a:avLst/>
          </a:prstGeom>
          <a:solidFill>
            <a:schemeClr val="tx2">
              <a:alpha val="9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EB497B-808D-4914-95DF-B9C4B6E4FBC2}"/>
              </a:ext>
            </a:extLst>
          </p:cNvPr>
          <p:cNvSpPr txBox="1"/>
          <p:nvPr/>
        </p:nvSpPr>
        <p:spPr>
          <a:xfrm>
            <a:off x="1003895" y="3013501"/>
            <a:ext cx="101842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6. </a:t>
            </a:r>
            <a:r>
              <a:rPr lang="ko-KR" altLang="en-US" sz="48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정리</a:t>
            </a:r>
            <a:endParaRPr lang="ko-KR" altLang="en-US" sz="4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04769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795" y="0"/>
            <a:ext cx="12190413" cy="836712"/>
          </a:xfrm>
          <a:prstGeom prst="rect">
            <a:avLst/>
          </a:prstGeom>
          <a:solidFill>
            <a:schemeClr val="tx2">
              <a:alpha val="9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0264" y="116633"/>
            <a:ext cx="101842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6. </a:t>
            </a:r>
            <a:r>
              <a:rPr lang="ko-KR" altLang="en-US" sz="32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정리</a:t>
            </a:r>
            <a:endParaRPr lang="ko-KR" altLang="en-US" sz="3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41576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-449451" y="-92989"/>
            <a:ext cx="13545519" cy="7113722"/>
          </a:xfrm>
          <a:prstGeom prst="rect">
            <a:avLst/>
          </a:prstGeom>
          <a:solidFill>
            <a:schemeClr val="tx2">
              <a:alpha val="9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EB497B-808D-4914-95DF-B9C4B6E4FBC2}"/>
              </a:ext>
            </a:extLst>
          </p:cNvPr>
          <p:cNvSpPr txBox="1"/>
          <p:nvPr/>
        </p:nvSpPr>
        <p:spPr>
          <a:xfrm>
            <a:off x="1003895" y="3013501"/>
            <a:ext cx="101842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감사합니다 </a:t>
            </a:r>
            <a:r>
              <a:rPr lang="en-US" altLang="ko-KR" sz="48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  <a:sym typeface="Wingdings" panose="05000000000000000000" pitchFamily="2" charset="2"/>
              </a:rPr>
              <a:t></a:t>
            </a:r>
            <a:endParaRPr lang="ko-KR" altLang="en-US" sz="4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65788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795" y="0"/>
            <a:ext cx="12190413" cy="836712"/>
          </a:xfrm>
          <a:prstGeom prst="rect">
            <a:avLst/>
          </a:prstGeom>
          <a:solidFill>
            <a:schemeClr val="tx2">
              <a:alpha val="9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60264" y="116633"/>
            <a:ext cx="101842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1. </a:t>
            </a:r>
            <a:r>
              <a:rPr lang="ko-KR" altLang="en-US" sz="32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신경망 학습</a:t>
            </a:r>
            <a:endParaRPr lang="ko-KR" altLang="en-US" sz="3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FDE90E-CC60-4E4B-8888-54DF632B3798}"/>
              </a:ext>
            </a:extLst>
          </p:cNvPr>
          <p:cNvSpPr txBox="1"/>
          <p:nvPr/>
        </p:nvSpPr>
        <p:spPr>
          <a:xfrm>
            <a:off x="433136" y="1340979"/>
            <a:ext cx="1031507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: </a:t>
            </a:r>
            <a:r>
              <a:rPr lang="ko-KR" altLang="en-US" sz="2800" dirty="0" smtClean="0">
                <a:solidFill>
                  <a:srgbClr val="FF000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훈련 데이터로부터 가중치 매개변수의 </a:t>
            </a:r>
            <a:r>
              <a:rPr lang="ko-KR" altLang="en-US" sz="2800" dirty="0" err="1" smtClean="0">
                <a:solidFill>
                  <a:srgbClr val="FF000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최적값을</a:t>
            </a:r>
            <a:r>
              <a:rPr lang="ko-KR" altLang="en-US" sz="2800" dirty="0" smtClean="0">
                <a:solidFill>
                  <a:srgbClr val="FF000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자동으로 획득하는 것</a:t>
            </a:r>
            <a:endParaRPr lang="en-US" altLang="ko-KR" sz="2800" dirty="0" smtClean="0">
              <a:solidFill>
                <a:srgbClr val="FF0000"/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r>
              <a:rPr lang="ko-KR" altLang="en-US" sz="2400" dirty="0" smtClean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 </a:t>
            </a:r>
            <a:r>
              <a:rPr lang="ko-KR" altLang="en-US" sz="2400" dirty="0" err="1" smtClean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딥러닝</a:t>
            </a:r>
            <a:r>
              <a:rPr lang="ko-KR" altLang="en-US" sz="2400" dirty="0" smtClean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</a:t>
            </a:r>
            <a:r>
              <a:rPr lang="en-US" altLang="ko-KR" sz="2400" dirty="0" smtClean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– </a:t>
            </a:r>
            <a:r>
              <a:rPr lang="ko-KR" altLang="en-US" sz="2400" dirty="0" smtClean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종단간 기계학습 </a:t>
            </a:r>
            <a:r>
              <a:rPr lang="en-US" altLang="ko-KR" sz="2400" dirty="0" smtClean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/ end-to-end</a:t>
            </a:r>
            <a:r>
              <a:rPr lang="ko-KR" altLang="en-US" sz="2400" dirty="0" smtClean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로 학습</a:t>
            </a:r>
            <a:endParaRPr lang="en-US" altLang="ko-KR" sz="2400" dirty="0" smtClean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136" y="2517427"/>
            <a:ext cx="8910831" cy="3963584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7780002" y="5674259"/>
            <a:ext cx="351363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</a:t>
            </a:r>
            <a:r>
              <a:rPr lang="en-US" altLang="ko-KR" dirty="0" smtClean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-&gt; </a:t>
            </a:r>
            <a:r>
              <a:rPr lang="ko-KR" altLang="en-US" dirty="0" smtClean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입력부터 </a:t>
            </a:r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출력까지 사람의 개입 없이 기계가 학습한다</a:t>
            </a:r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0677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795" y="0"/>
            <a:ext cx="12190413" cy="836712"/>
          </a:xfrm>
          <a:prstGeom prst="rect">
            <a:avLst/>
          </a:prstGeom>
          <a:solidFill>
            <a:schemeClr val="tx2">
              <a:alpha val="9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60264" y="116633"/>
            <a:ext cx="101842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1. </a:t>
            </a:r>
            <a:r>
              <a:rPr lang="ko-KR" altLang="en-US" sz="32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신경망 학습</a:t>
            </a:r>
            <a:endParaRPr lang="ko-KR" altLang="en-US" sz="3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FDE90E-CC60-4E4B-8888-54DF632B3798}"/>
              </a:ext>
            </a:extLst>
          </p:cNvPr>
          <p:cNvSpPr txBox="1"/>
          <p:nvPr/>
        </p:nvSpPr>
        <p:spPr>
          <a:xfrm>
            <a:off x="433136" y="1340979"/>
            <a:ext cx="1031507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Q. </a:t>
            </a:r>
            <a:r>
              <a:rPr lang="ko-KR" altLang="en-US" sz="2800" dirty="0" smtClean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훈련</a:t>
            </a:r>
            <a:r>
              <a:rPr lang="en-US" altLang="ko-KR" sz="2800" dirty="0" smtClean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/</a:t>
            </a:r>
            <a:r>
              <a:rPr lang="ko-KR" altLang="en-US" sz="2800" dirty="0" smtClean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시험 데이터로 나눠서 학습과 실험을 수행하는 이유</a:t>
            </a:r>
            <a:r>
              <a:rPr lang="en-US" altLang="ko-KR" sz="2800" dirty="0" smtClean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?</a:t>
            </a:r>
          </a:p>
          <a:p>
            <a:r>
              <a:rPr lang="en-US" altLang="ko-KR" sz="2800" dirty="0" smtClean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A. </a:t>
            </a:r>
            <a:r>
              <a:rPr lang="ko-KR" altLang="en-US" sz="2800" u="sng" dirty="0" smtClean="0">
                <a:solidFill>
                  <a:srgbClr val="FF000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범용 능력</a:t>
            </a:r>
            <a:r>
              <a:rPr lang="ko-KR" altLang="en-US" sz="2800" dirty="0" smtClean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을 제대로 평가하기 위함 </a:t>
            </a:r>
            <a:r>
              <a:rPr lang="en-US" altLang="ko-KR" sz="2800" dirty="0" smtClean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!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FDE90E-CC60-4E4B-8888-54DF632B3798}"/>
              </a:ext>
            </a:extLst>
          </p:cNvPr>
          <p:cNvSpPr txBox="1"/>
          <p:nvPr/>
        </p:nvSpPr>
        <p:spPr>
          <a:xfrm>
            <a:off x="2570015" y="2671016"/>
            <a:ext cx="8499037" cy="2523768"/>
          </a:xfrm>
          <a:prstGeom prst="rect">
            <a:avLst/>
          </a:prstGeom>
          <a:noFill/>
          <a:ln w="38100"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훈련 데이터에 포함되지 않은 데이터로도 문제를 올바르게 풀어내는 능력</a:t>
            </a:r>
            <a:endParaRPr lang="en-US" altLang="ko-KR" sz="2400" dirty="0" smtClean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  <a:hlinkClick r:id="rId3"/>
              </a:rPr>
              <a:t>https://</a:t>
            </a:r>
            <a:r>
              <a:rPr lang="en-US" altLang="ko-KR" dirty="0" smtClean="0">
                <a:latin typeface="12롯데마트드림Medium" panose="02020603020101020101" pitchFamily="18" charset="-127"/>
                <a:ea typeface="12롯데마트드림Medium" panose="02020603020101020101" pitchFamily="18" charset="-127"/>
                <a:hlinkClick r:id="rId3"/>
              </a:rPr>
              <a:t>lsjsj92.tistory.com/545</a:t>
            </a:r>
            <a:endParaRPr lang="en-US" altLang="ko-KR" dirty="0" smtClean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endParaRPr lang="en-US" altLang="ko-KR" sz="200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r>
              <a:rPr lang="ko-KR" altLang="en-US" sz="2400" dirty="0" smtClean="0">
                <a:solidFill>
                  <a:srgbClr val="FF000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범용 능력 획득이 </a:t>
            </a:r>
            <a:r>
              <a:rPr lang="ko-KR" altLang="en-US" sz="2400" dirty="0" err="1" smtClean="0">
                <a:solidFill>
                  <a:srgbClr val="FF000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기계학습의</a:t>
            </a:r>
            <a:r>
              <a:rPr lang="ko-KR" altLang="en-US" sz="2400" dirty="0" smtClean="0">
                <a:solidFill>
                  <a:srgbClr val="FF000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최종 목표 </a:t>
            </a:r>
            <a:r>
              <a:rPr lang="en-US" altLang="ko-KR" sz="2400" dirty="0" smtClean="0">
                <a:solidFill>
                  <a:srgbClr val="FF000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!!</a:t>
            </a:r>
          </a:p>
          <a:p>
            <a:r>
              <a:rPr lang="ko-KR" altLang="en-US" sz="2400" dirty="0" err="1" smtClean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데이터셋</a:t>
            </a:r>
            <a:r>
              <a:rPr lang="ko-KR" altLang="en-US" sz="2400" dirty="0" smtClean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하나로만 매개변수의 학습과 평가를 수행한다면 지나치게 최적화된 </a:t>
            </a:r>
            <a:r>
              <a:rPr lang="ko-KR" altLang="en-US" sz="2400" dirty="0" err="1" smtClean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오버피팅이</a:t>
            </a:r>
            <a:r>
              <a:rPr lang="ko-KR" altLang="en-US" sz="2400" dirty="0" smtClean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발생할 수 있다 </a:t>
            </a:r>
            <a:r>
              <a:rPr lang="en-US" altLang="ko-KR" sz="2400" dirty="0" smtClean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~ !</a:t>
            </a:r>
          </a:p>
        </p:txBody>
      </p:sp>
      <p:sp>
        <p:nvSpPr>
          <p:cNvPr id="2" name="위로 굽은 화살표 1"/>
          <p:cNvSpPr/>
          <p:nvPr/>
        </p:nvSpPr>
        <p:spPr>
          <a:xfrm rot="5400000">
            <a:off x="1562465" y="2425281"/>
            <a:ext cx="754338" cy="748145"/>
          </a:xfrm>
          <a:prstGeom prst="bentUpArrow">
            <a:avLst>
              <a:gd name="adj1" fmla="val 19444"/>
              <a:gd name="adj2" fmla="val 25000"/>
              <a:gd name="adj3" fmla="val 21296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9409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795" y="0"/>
            <a:ext cx="12190413" cy="836712"/>
          </a:xfrm>
          <a:prstGeom prst="rect">
            <a:avLst/>
          </a:prstGeom>
          <a:solidFill>
            <a:schemeClr val="tx2">
              <a:alpha val="9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60264" y="116633"/>
            <a:ext cx="101842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1. </a:t>
            </a:r>
            <a:r>
              <a:rPr lang="ko-KR" altLang="en-US" sz="32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신경망 학습</a:t>
            </a:r>
            <a:endParaRPr lang="ko-KR" altLang="en-US" sz="3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FDE90E-CC60-4E4B-8888-54DF632B3798}"/>
              </a:ext>
            </a:extLst>
          </p:cNvPr>
          <p:cNvSpPr txBox="1"/>
          <p:nvPr/>
        </p:nvSpPr>
        <p:spPr>
          <a:xfrm>
            <a:off x="395476" y="1190070"/>
            <a:ext cx="24725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Cf. </a:t>
            </a:r>
            <a:r>
              <a:rPr lang="ko-KR" altLang="en-US" sz="3600" dirty="0" err="1" smtClean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퍼셉트론</a:t>
            </a:r>
            <a:endParaRPr lang="en-US" altLang="ko-KR" sz="3600" dirty="0" smtClean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FDE90E-CC60-4E4B-8888-54DF632B3798}"/>
              </a:ext>
            </a:extLst>
          </p:cNvPr>
          <p:cNvSpPr txBox="1"/>
          <p:nvPr/>
        </p:nvSpPr>
        <p:spPr>
          <a:xfrm>
            <a:off x="395476" y="2189759"/>
            <a:ext cx="115077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1. </a:t>
            </a:r>
            <a:r>
              <a:rPr lang="ko-KR" altLang="en-US" sz="2400" dirty="0" err="1" smtClean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퍼셉트론에서</a:t>
            </a:r>
            <a:r>
              <a:rPr lang="ko-KR" altLang="en-US" sz="2400" dirty="0" smtClean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 적절한 매개변수</a:t>
            </a:r>
            <a:r>
              <a:rPr lang="en-US" altLang="ko-KR" sz="2400" dirty="0" smtClean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(</a:t>
            </a:r>
            <a:r>
              <a:rPr lang="ko-KR" altLang="en-US" sz="2400" dirty="0" smtClean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가중치</a:t>
            </a:r>
            <a:r>
              <a:rPr lang="en-US" altLang="ko-KR" sz="2400" dirty="0">
                <a:solidFill>
                  <a:srgbClr val="FF0000"/>
                </a:solidFill>
                <a:latin typeface="맑은 고딕" panose="020B0503020000020004" pitchFamily="50" charset="-127"/>
              </a:rPr>
              <a:t>w</a:t>
            </a:r>
            <a:r>
              <a:rPr lang="en-US" altLang="ko-KR" sz="2400" dirty="0" smtClean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/</a:t>
            </a:r>
            <a:r>
              <a:rPr lang="ko-KR" altLang="en-US" sz="2400" dirty="0" err="1" smtClean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임계값</a:t>
            </a:r>
            <a:r>
              <a:rPr lang="el-GR" altLang="ko-KR" sz="2400" dirty="0" smtClean="0">
                <a:solidFill>
                  <a:srgbClr val="FF0000"/>
                </a:solidFill>
                <a:latin typeface="맑은 고딕" panose="020B0503020000020004" pitchFamily="50" charset="-127"/>
              </a:rPr>
              <a:t>θ</a:t>
            </a:r>
            <a:r>
              <a:rPr lang="en-US" altLang="ko-KR" sz="2400" dirty="0" smtClean="0">
                <a:solidFill>
                  <a:srgbClr val="FF0000"/>
                </a:solidFill>
                <a:latin typeface="맑은 고딕" panose="020B0503020000020004" pitchFamily="50" charset="-127"/>
              </a:rPr>
              <a:t>,-b</a:t>
            </a:r>
            <a:r>
              <a:rPr lang="en-US" altLang="ko-KR" sz="2400" dirty="0" smtClean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)</a:t>
            </a:r>
            <a:r>
              <a:rPr lang="ko-KR" altLang="en-US" sz="2400" dirty="0" smtClean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을 찾으면</a:t>
            </a:r>
            <a:r>
              <a:rPr lang="en-US" altLang="ko-KR" sz="2400" dirty="0" smtClean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,</a:t>
            </a:r>
          </a:p>
          <a:p>
            <a:r>
              <a:rPr lang="ko-KR" altLang="en-US" sz="2400" dirty="0" smtClean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같은 구조의 </a:t>
            </a:r>
            <a:r>
              <a:rPr lang="ko-KR" altLang="en-US" sz="2400" dirty="0" err="1" smtClean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퍼셉트론</a:t>
            </a:r>
            <a:r>
              <a:rPr lang="en-US" altLang="ko-KR" sz="2400" dirty="0" smtClean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(AND,NAND,OR </a:t>
            </a:r>
            <a:r>
              <a:rPr lang="ko-KR" altLang="en-US" sz="2400" dirty="0" smtClean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게이트</a:t>
            </a:r>
            <a:r>
              <a:rPr lang="en-US" altLang="ko-KR" sz="2400" dirty="0" smtClean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)</a:t>
            </a:r>
            <a:r>
              <a:rPr lang="ko-KR" altLang="en-US" sz="2400" dirty="0" smtClean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 모두 표현 가능했다</a:t>
            </a:r>
            <a:r>
              <a:rPr lang="en-US" altLang="ko-KR" sz="2400" dirty="0" smtClean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.</a:t>
            </a:r>
            <a:endParaRPr lang="en-US" altLang="ko-KR" sz="2400" dirty="0"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  <a:p>
            <a:r>
              <a:rPr lang="ko-KR" altLang="en-US" sz="2400" dirty="0" err="1" smtClean="0">
                <a:solidFill>
                  <a:srgbClr val="FF0000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퍼셉트론의</a:t>
            </a:r>
            <a:r>
              <a:rPr lang="ko-KR" altLang="en-US" sz="2400" dirty="0" smtClean="0">
                <a:solidFill>
                  <a:srgbClr val="FF0000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 목표 </a:t>
            </a:r>
            <a:r>
              <a:rPr lang="en-US" altLang="ko-KR" sz="2400" dirty="0" smtClean="0">
                <a:solidFill>
                  <a:srgbClr val="FF0000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: </a:t>
            </a:r>
            <a:r>
              <a:rPr lang="ko-KR" altLang="en-US" sz="2400" dirty="0" smtClean="0">
                <a:solidFill>
                  <a:srgbClr val="FF0000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적절한 매개변수</a:t>
            </a:r>
            <a:r>
              <a:rPr lang="en-US" altLang="ko-KR" sz="2400" dirty="0">
                <a:solidFill>
                  <a:srgbClr val="FF0000"/>
                </a:solidFill>
                <a:latin typeface="맑은 고딕" panose="020B0503020000020004" pitchFamily="50" charset="-127"/>
              </a:rPr>
              <a:t>(</a:t>
            </a:r>
            <a:r>
              <a:rPr lang="en-US" altLang="ko-KR" sz="2400" dirty="0" smtClean="0">
                <a:solidFill>
                  <a:srgbClr val="FF0000"/>
                </a:solidFill>
                <a:latin typeface="맑은 고딕" panose="020B0503020000020004" pitchFamily="50" charset="-127"/>
              </a:rPr>
              <a:t>w/</a:t>
            </a:r>
            <a:r>
              <a:rPr lang="el-GR" altLang="ko-KR" sz="2400" dirty="0" smtClean="0">
                <a:solidFill>
                  <a:srgbClr val="FF0000"/>
                </a:solidFill>
                <a:latin typeface="맑은 고딕" panose="020B0503020000020004" pitchFamily="50" charset="-127"/>
              </a:rPr>
              <a:t>θ)</a:t>
            </a:r>
            <a:r>
              <a:rPr lang="ko-KR" altLang="en-US" sz="2400" dirty="0" smtClean="0">
                <a:solidFill>
                  <a:srgbClr val="FF0000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 찾아</a:t>
            </a:r>
            <a:r>
              <a:rPr lang="en-US" altLang="ko-KR" sz="2400" dirty="0" smtClean="0">
                <a:solidFill>
                  <a:srgbClr val="FF0000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, x</a:t>
            </a:r>
            <a:r>
              <a:rPr lang="ko-KR" altLang="en-US" sz="2400" dirty="0" smtClean="0">
                <a:solidFill>
                  <a:srgbClr val="FF0000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값을 잘</a:t>
            </a:r>
            <a:r>
              <a:rPr lang="en-US" altLang="ko-KR" sz="2400" dirty="0" smtClean="0">
                <a:solidFill>
                  <a:srgbClr val="FF0000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~</a:t>
            </a:r>
            <a:r>
              <a:rPr lang="ko-KR" altLang="en-US" sz="2400" dirty="0" smtClean="0">
                <a:solidFill>
                  <a:srgbClr val="FF0000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 분류하기</a:t>
            </a:r>
            <a:r>
              <a:rPr lang="en-US" altLang="ko-KR" sz="2400" dirty="0" smtClean="0">
                <a:solidFill>
                  <a:srgbClr val="FF0000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476" y="3743446"/>
            <a:ext cx="11106150" cy="288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227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795" y="0"/>
            <a:ext cx="12190413" cy="836712"/>
          </a:xfrm>
          <a:prstGeom prst="rect">
            <a:avLst/>
          </a:prstGeom>
          <a:solidFill>
            <a:schemeClr val="tx2">
              <a:alpha val="9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60264" y="116633"/>
            <a:ext cx="101842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1. </a:t>
            </a:r>
            <a:r>
              <a:rPr lang="ko-KR" altLang="en-US" sz="32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신경망 학습</a:t>
            </a:r>
            <a:endParaRPr lang="ko-KR" altLang="en-US" sz="3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FDE90E-CC60-4E4B-8888-54DF632B3798}"/>
              </a:ext>
            </a:extLst>
          </p:cNvPr>
          <p:cNvSpPr txBox="1"/>
          <p:nvPr/>
        </p:nvSpPr>
        <p:spPr>
          <a:xfrm>
            <a:off x="395476" y="1190070"/>
            <a:ext cx="24725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Cf. </a:t>
            </a:r>
            <a:r>
              <a:rPr lang="ko-KR" altLang="en-US" sz="3600" dirty="0" err="1" smtClean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퍼셉트론</a:t>
            </a:r>
            <a:endParaRPr lang="en-US" altLang="ko-KR" sz="3600" dirty="0" smtClean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FDE90E-CC60-4E4B-8888-54DF632B3798}"/>
              </a:ext>
            </a:extLst>
          </p:cNvPr>
          <p:cNvSpPr txBox="1"/>
          <p:nvPr/>
        </p:nvSpPr>
        <p:spPr>
          <a:xfrm>
            <a:off x="395476" y="2189759"/>
            <a:ext cx="11507766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2. </a:t>
            </a:r>
            <a:r>
              <a:rPr lang="ko-KR" altLang="en-US" sz="2400" dirty="0" err="1" smtClean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퍼셉트론에서는</a:t>
            </a:r>
            <a:r>
              <a:rPr lang="ko-KR" altLang="en-US" sz="2400" dirty="0" smtClean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 매개변수를 수작업으로 설정했으나</a:t>
            </a:r>
            <a:r>
              <a:rPr lang="en-US" altLang="ko-KR" sz="2400" dirty="0" smtClean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, </a:t>
            </a:r>
            <a:r>
              <a:rPr lang="ko-KR" altLang="en-US" sz="2400" dirty="0" smtClean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실제 신경망에서는 </a:t>
            </a:r>
            <a:r>
              <a:rPr lang="ko-KR" altLang="en-US" sz="2400" dirty="0" err="1" smtClean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수만개의</a:t>
            </a:r>
            <a:r>
              <a:rPr lang="ko-KR" altLang="en-US" sz="2400" dirty="0" smtClean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 매개변수가 있기 때문에 신경망 학습이 필수적이다</a:t>
            </a:r>
            <a:r>
              <a:rPr lang="en-US" altLang="ko-KR" sz="2400" dirty="0" smtClean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.</a:t>
            </a:r>
          </a:p>
          <a:p>
            <a:endParaRPr lang="en-US" altLang="ko-KR" sz="2400" dirty="0"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  <a:p>
            <a:r>
              <a:rPr lang="en-US" altLang="ko-KR" sz="2400" b="1" dirty="0" smtClean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3. </a:t>
            </a:r>
            <a:r>
              <a:rPr lang="ko-KR" altLang="en-US" sz="2400" dirty="0" err="1" smtClean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퍼셉트론도</a:t>
            </a:r>
            <a:r>
              <a:rPr lang="ko-KR" altLang="en-US" sz="2400" dirty="0" smtClean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 직선으로 분리할 수 있는 문제라면 데이터로부터 자동으로 학습이 가능했으나</a:t>
            </a:r>
            <a:r>
              <a:rPr lang="en-US" altLang="ko-KR" sz="2400" dirty="0" smtClean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, </a:t>
            </a:r>
            <a:r>
              <a:rPr lang="ko-KR" altLang="en-US" sz="2400" dirty="0" smtClean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비선형 분리 문제는 자동 학습이 불가능하다</a:t>
            </a:r>
            <a:r>
              <a:rPr lang="en-US" altLang="ko-KR" sz="2400" dirty="0" smtClean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. -&gt; </a:t>
            </a:r>
            <a:r>
              <a:rPr lang="ko-KR" altLang="en-US" sz="2400" dirty="0" err="1" smtClean="0">
                <a:solidFill>
                  <a:srgbClr val="FF0000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퍼셉트론</a:t>
            </a:r>
            <a:r>
              <a:rPr lang="ko-KR" altLang="en-US" sz="2400" dirty="0" smtClean="0">
                <a:solidFill>
                  <a:srgbClr val="FF0000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 수렴 정리</a:t>
            </a:r>
            <a:endParaRPr lang="en-US" altLang="ko-KR" sz="2400" dirty="0" smtClean="0">
              <a:solidFill>
                <a:srgbClr val="FF0000"/>
              </a:solidFill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  <a:p>
            <a:r>
              <a:rPr lang="en-US" altLang="ko-KR" sz="1600" u="sng" dirty="0">
                <a:hlinkClick r:id="rId3"/>
              </a:rPr>
              <a:t>https://</a:t>
            </a:r>
            <a:r>
              <a:rPr lang="en-US" altLang="ko-KR" sz="1600" u="sng" dirty="0" smtClean="0">
                <a:hlinkClick r:id="rId3"/>
              </a:rPr>
              <a:t>nbviewer.jupyter.org/github/metamath1/ml-simple-works/blob/master/perceptron/perceptron.ipynb</a:t>
            </a:r>
            <a:endParaRPr lang="en-US" altLang="ko-KR" sz="16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8160" y="4374973"/>
            <a:ext cx="3839640" cy="240669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16693" y="4398216"/>
            <a:ext cx="3820864" cy="2459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064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-449451" y="-92989"/>
            <a:ext cx="13545519" cy="7113722"/>
          </a:xfrm>
          <a:prstGeom prst="rect">
            <a:avLst/>
          </a:prstGeom>
          <a:solidFill>
            <a:schemeClr val="tx2">
              <a:alpha val="9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EB497B-808D-4914-95DF-B9C4B6E4FBC2}"/>
              </a:ext>
            </a:extLst>
          </p:cNvPr>
          <p:cNvSpPr txBox="1"/>
          <p:nvPr/>
        </p:nvSpPr>
        <p:spPr>
          <a:xfrm>
            <a:off x="1003895" y="3013501"/>
            <a:ext cx="101842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2. </a:t>
            </a:r>
            <a:r>
              <a:rPr lang="ko-KR" altLang="en-US" sz="48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손실 함수</a:t>
            </a:r>
            <a:endParaRPr lang="ko-KR" altLang="en-US" sz="4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85575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795" y="0"/>
            <a:ext cx="12190413" cy="836712"/>
          </a:xfrm>
          <a:prstGeom prst="rect">
            <a:avLst/>
          </a:prstGeom>
          <a:solidFill>
            <a:schemeClr val="tx2">
              <a:alpha val="9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60264" y="116633"/>
            <a:ext cx="101842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2. </a:t>
            </a:r>
            <a:r>
              <a:rPr lang="ko-KR" altLang="en-US" sz="32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손실 함수</a:t>
            </a:r>
            <a:endParaRPr lang="ko-KR" altLang="en-US" sz="3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FDE90E-CC60-4E4B-8888-54DF632B3798}"/>
              </a:ext>
            </a:extLst>
          </p:cNvPr>
          <p:cNvSpPr txBox="1"/>
          <p:nvPr/>
        </p:nvSpPr>
        <p:spPr>
          <a:xfrm>
            <a:off x="938461" y="1889097"/>
            <a:ext cx="1031507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 smtClean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신경망 학습은 최적의 매개변수 값을 탐색한다</a:t>
            </a:r>
            <a:r>
              <a:rPr lang="en-US" altLang="ko-KR" sz="2800" dirty="0" smtClean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.</a:t>
            </a:r>
          </a:p>
          <a:p>
            <a:pPr algn="ctr"/>
            <a:endParaRPr lang="en-US" altLang="ko-KR" sz="2800" dirty="0" smtClean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algn="ctr"/>
            <a:endParaRPr lang="en-US" altLang="ko-KR" sz="2800" dirty="0" smtClean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algn="ctr"/>
            <a:endParaRPr lang="en-US" altLang="ko-KR" sz="2800" dirty="0" smtClean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algn="ctr"/>
            <a:r>
              <a:rPr lang="ko-KR" altLang="en-US" sz="2800" dirty="0" smtClean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기준 지표 필요</a:t>
            </a:r>
            <a:r>
              <a:rPr lang="en-US" altLang="ko-KR" sz="2800" dirty="0" smtClean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! =&gt; </a:t>
            </a:r>
            <a:r>
              <a:rPr lang="en-US" altLang="ko-KR" sz="2800" dirty="0" smtClean="0">
                <a:solidFill>
                  <a:srgbClr val="FF000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“</a:t>
            </a:r>
            <a:r>
              <a:rPr lang="ko-KR" altLang="en-US" sz="2800" dirty="0" smtClean="0">
                <a:solidFill>
                  <a:srgbClr val="FF000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손실 함수</a:t>
            </a:r>
            <a:r>
              <a:rPr lang="en-US" altLang="ko-KR" sz="2800" dirty="0" smtClean="0">
                <a:solidFill>
                  <a:srgbClr val="FF000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(Loss function)”</a:t>
            </a:r>
            <a:endParaRPr lang="en-US" altLang="ko-KR" sz="2800" dirty="0">
              <a:solidFill>
                <a:srgbClr val="FF0000"/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algn="ctr"/>
            <a:r>
              <a:rPr lang="ko-KR" altLang="en-US" sz="2800" dirty="0" smtClean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손실 함수를 사용하여 신경망 성능의 </a:t>
            </a:r>
            <a:r>
              <a:rPr lang="en-US" altLang="ko-KR" sz="2800" dirty="0" smtClean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‘</a:t>
            </a:r>
            <a:r>
              <a:rPr lang="ko-KR" altLang="en-US" sz="2800" dirty="0" smtClean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나쁨의 정도</a:t>
            </a:r>
            <a:r>
              <a:rPr lang="en-US" altLang="ko-KR" sz="2800" dirty="0" smtClean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’</a:t>
            </a:r>
            <a:r>
              <a:rPr lang="ko-KR" altLang="en-US" sz="2800" dirty="0" smtClean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를 표현한다</a:t>
            </a:r>
            <a:r>
              <a:rPr lang="en-US" altLang="ko-KR" sz="2800" dirty="0" smtClean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.</a:t>
            </a:r>
          </a:p>
          <a:p>
            <a:pPr algn="ctr"/>
            <a:r>
              <a:rPr lang="en-US" altLang="ko-KR" sz="2800" dirty="0" smtClean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MSE &amp;</a:t>
            </a:r>
            <a:r>
              <a:rPr lang="ko-KR" altLang="en-US" sz="2800" dirty="0" smtClean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교차 엔트로피 오차 사용</a:t>
            </a:r>
            <a:endParaRPr lang="en-US" altLang="ko-KR" sz="280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sp>
        <p:nvSpPr>
          <p:cNvPr id="2" name="아래쪽 화살표 1"/>
          <p:cNvSpPr/>
          <p:nvPr/>
        </p:nvSpPr>
        <p:spPr>
          <a:xfrm>
            <a:off x="5754434" y="2758588"/>
            <a:ext cx="683128" cy="6847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6979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5272</TotalTime>
  <Words>2539</Words>
  <Application>Microsoft Office PowerPoint</Application>
  <PresentationFormat>와이드스크린</PresentationFormat>
  <Paragraphs>398</Paragraphs>
  <Slides>38</Slides>
  <Notes>38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38</vt:i4>
      </vt:variant>
    </vt:vector>
  </HeadingPairs>
  <TitlesOfParts>
    <vt:vector size="49" baseType="lpstr">
      <vt:lpstr>12롯데마트드림Bold</vt:lpstr>
      <vt:lpstr>12롯데마트드림Light</vt:lpstr>
      <vt:lpstr>12롯데마트드림Medium</vt:lpstr>
      <vt:lpstr>Helvetica Neue</vt:lpstr>
      <vt:lpstr>맑은 고딕</vt:lpstr>
      <vt:lpstr>-윤고딕340</vt:lpstr>
      <vt:lpstr>Arial</vt:lpstr>
      <vt:lpstr>Cambria Math</vt:lpstr>
      <vt:lpstr>Symbol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정만 최</dc:creator>
  <cp:lastModifiedBy>yeongeunkim</cp:lastModifiedBy>
  <cp:revision>422</cp:revision>
  <dcterms:created xsi:type="dcterms:W3CDTF">2020-01-07T10:41:50Z</dcterms:created>
  <dcterms:modified xsi:type="dcterms:W3CDTF">2021-01-30T09:35:25Z</dcterms:modified>
</cp:coreProperties>
</file>