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82"/>
    <a:srgbClr val="EFEFEF"/>
    <a:srgbClr val="0081B7"/>
    <a:srgbClr val="F0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868"/>
  </p:normalViewPr>
  <p:slideViewPr>
    <p:cSldViewPr snapToGrid="0" snapToObjects="1">
      <p:cViewPr>
        <p:scale>
          <a:sx n="114" d="100"/>
          <a:sy n="114" d="100"/>
        </p:scale>
        <p:origin x="1336" y="9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6403-FDAE-9A4C-B8D4-29A17587F41F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1F9-093D-6246-AD16-A3130603A9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776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58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6FDB-74E3-DA40-84F2-342E6250C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4B74A-09E3-154B-BC33-41288422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2A19-84D7-D348-839E-72AB95A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4765-2086-E74B-819F-72812B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C603-1DE6-B54B-B241-C654A19E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17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745-832B-1543-9FB2-E74D7972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9844-73CF-1146-B3B9-3E7E53D5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A186-C52B-1040-A0C5-C3BD7FD3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3456-2D27-2B4A-AA75-864AE303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0B05-1D77-D145-B24C-892B973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41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FDC27-DA35-A249-84E8-1C711CCC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5F6C7-DABE-594E-B337-5CFDA322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6F8C-B799-9E4F-AB60-CA6FFC5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5506-5B3A-374B-93D3-BBC157D5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8F47-26C5-C740-91E0-CA7CBAB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1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1FA-5612-5547-95E9-1257C20B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7837-2BE0-B646-824A-A913809F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38A5-6DDF-0349-8D10-07EED202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EF6-7292-D74C-869B-5B6A500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C063-55B2-B440-A980-749E881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96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956-FB9F-7F47-9CB1-1256BC2E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7925-E60C-3747-9B3D-262BB856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9E1-6317-E845-A869-297C104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819B-E2E0-3E4A-BA46-F165C02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AD9-2BC9-594C-9793-EEF6F9F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27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5D-E296-E243-86F5-811D489C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CAC0-D2BB-B348-8726-21F6A019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9D2E-67ED-F846-8B84-8A690751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899-0018-D54F-9757-07694728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D935-9ED9-6D47-B41F-94DCD11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16DB-3DD0-3545-AFB2-C1E0B585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56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7AA-4F9B-8E42-8DA7-FE0FE51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373A-130D-6D44-8583-0321E863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FA86-7320-8A4D-BF64-2410034A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EEB01-E903-A641-BB2F-DD350681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5397E-FB6F-7147-AB65-58812DE8D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7E203-C592-FA4B-ACBC-B7E8E2A0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7DA0-BF4E-434B-B5DD-860CA49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916D6-6F62-E54D-879B-DDA33C0B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18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425E-A4CF-694D-843B-5BFC0FA4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891C-0D82-0D48-B350-8974F10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BD5C-9746-A549-A4D0-9E636AC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A2ABA-D8F1-2441-9844-51896D16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97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F0B6-D63D-DF4D-82F9-80C16D1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E0BDB-A734-BF4E-961F-5AA1D54C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E650-B723-9E43-8A17-A141872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936-2226-C740-96DF-AD82C1D4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AA6F-F75E-B146-8365-DBE58FF8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B6287-3AFC-A446-83DA-39345714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F872-B7E4-1342-B605-962B347B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6213-F764-A94A-87EF-7BBB9CC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794B-9B00-F74F-9063-C746E19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45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B3D-8218-B94E-9F5B-CDF3803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DCC1B-EBED-9E41-BA37-DC76B143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AFE3F-1D68-1F4A-83AE-26C6C19F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90B-2765-234F-97E9-D6DF4D55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DED7-15D4-9949-A581-282F56F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BA3D-98CB-D944-BF51-FA85B99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36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13C8-AE0C-9047-A345-5DA22810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F414-82D9-0A4B-94C6-7A679A50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805-BAAE-C840-86A5-93CBAF364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BFC7-0E2A-3D45-8BEE-6842479193F0}" type="datetimeFigureOut">
              <a:rPr lang="en-KR" smtClean="0"/>
              <a:t>2020/09/07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9EDC-5DF6-0544-84E8-E81002766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40C-C78F-1F45-ABCB-B558179A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49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E4D482-C68E-AA4A-8AED-582482560DC7}"/>
              </a:ext>
            </a:extLst>
          </p:cNvPr>
          <p:cNvSpPr txBox="1"/>
          <p:nvPr/>
        </p:nvSpPr>
        <p:spPr>
          <a:xfrm>
            <a:off x="4261104" y="2901696"/>
            <a:ext cx="36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2020_02 </a:t>
            </a:r>
            <a:r>
              <a:rPr lang="en-US" altLang="ko-KR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Kuggle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정규세션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_W1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F73C-E384-B34C-837C-AFA7C5961BDD}"/>
              </a:ext>
            </a:extLst>
          </p:cNvPr>
          <p:cNvSpPr txBox="1"/>
          <p:nvPr/>
        </p:nvSpPr>
        <p:spPr>
          <a:xfrm>
            <a:off x="4261104" y="3488436"/>
            <a:ext cx="3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2020.09.08</a:t>
            </a:r>
            <a:endParaRPr lang="en-KR" sz="1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3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4F0C5-4587-B243-B66D-D77010721FB1}"/>
              </a:ext>
            </a:extLst>
          </p:cNvPr>
          <p:cNvSpPr txBox="1"/>
          <p:nvPr/>
        </p:nvSpPr>
        <p:spPr>
          <a:xfrm>
            <a:off x="4261104" y="509112"/>
            <a:ext cx="3669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Kuggle</a:t>
            </a:r>
            <a:r>
              <a:rPr lang="en-US" altLang="ko-KR" sz="9600" b="1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  <a:endParaRPr lang="en-KR" sz="9600" b="1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D21A9-976D-AD4A-9010-4A12407EF23E}"/>
              </a:ext>
            </a:extLst>
          </p:cNvPr>
          <p:cNvSpPr/>
          <p:nvPr/>
        </p:nvSpPr>
        <p:spPr>
          <a:xfrm>
            <a:off x="2895600" y="2462688"/>
            <a:ext cx="6400800" cy="3886200"/>
          </a:xfrm>
          <a:prstGeom prst="rect">
            <a:avLst/>
          </a:prstGeom>
          <a:solidFill>
            <a:srgbClr val="F0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3B110-6917-6C49-B25A-F8B784921DB5}"/>
              </a:ext>
            </a:extLst>
          </p:cNvPr>
          <p:cNvGrpSpPr/>
          <p:nvPr/>
        </p:nvGrpSpPr>
        <p:grpSpPr>
          <a:xfrm>
            <a:off x="3307443" y="3244334"/>
            <a:ext cx="306614" cy="369332"/>
            <a:chOff x="3307443" y="2852448"/>
            <a:chExt cx="306614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98B448-D80E-2642-BAB1-B08B326B90A2}"/>
                </a:ext>
              </a:extLst>
            </p:cNvPr>
            <p:cNvSpPr/>
            <p:nvPr/>
          </p:nvSpPr>
          <p:spPr>
            <a:xfrm>
              <a:off x="3320143" y="2873829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307D19-3FBC-6445-B70E-6424FD3BF192}"/>
                </a:ext>
              </a:extLst>
            </p:cNvPr>
            <p:cNvSpPr txBox="1"/>
            <p:nvPr/>
          </p:nvSpPr>
          <p:spPr>
            <a:xfrm>
              <a:off x="3307443" y="2852448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1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07C6C-D701-A44B-B753-7DB5C8F0458D}"/>
              </a:ext>
            </a:extLst>
          </p:cNvPr>
          <p:cNvGrpSpPr/>
          <p:nvPr/>
        </p:nvGrpSpPr>
        <p:grpSpPr>
          <a:xfrm>
            <a:off x="3320143" y="4110832"/>
            <a:ext cx="293914" cy="369332"/>
            <a:chOff x="3320143" y="4437404"/>
            <a:chExt cx="293914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FBD320-CBB9-EE4B-8BC6-724AA590B36A}"/>
                </a:ext>
              </a:extLst>
            </p:cNvPr>
            <p:cNvSpPr/>
            <p:nvPr/>
          </p:nvSpPr>
          <p:spPr>
            <a:xfrm>
              <a:off x="3320143" y="4455744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61B2C-2B8A-DE44-8991-E9DCE930C955}"/>
                </a:ext>
              </a:extLst>
            </p:cNvPr>
            <p:cNvSpPr txBox="1"/>
            <p:nvPr/>
          </p:nvSpPr>
          <p:spPr>
            <a:xfrm>
              <a:off x="3320143" y="4437404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2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D44A6A-93C4-0946-B72B-B3A03971BF31}"/>
              </a:ext>
            </a:extLst>
          </p:cNvPr>
          <p:cNvGrpSpPr/>
          <p:nvPr/>
        </p:nvGrpSpPr>
        <p:grpSpPr>
          <a:xfrm>
            <a:off x="3320143" y="5006925"/>
            <a:ext cx="293914" cy="369332"/>
            <a:chOff x="3320143" y="4437404"/>
            <a:chExt cx="293914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C7F3FA-C08A-A34A-93AB-89A33C5DDBEB}"/>
                </a:ext>
              </a:extLst>
            </p:cNvPr>
            <p:cNvSpPr/>
            <p:nvPr/>
          </p:nvSpPr>
          <p:spPr>
            <a:xfrm>
              <a:off x="3320143" y="4455744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B7854B-57DF-D941-B90C-65BFC39E0CCB}"/>
                </a:ext>
              </a:extLst>
            </p:cNvPr>
            <p:cNvSpPr txBox="1"/>
            <p:nvPr/>
          </p:nvSpPr>
          <p:spPr>
            <a:xfrm>
              <a:off x="3320143" y="4437404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3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94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E710-1781-754C-A2F4-CB7AB23C7968}"/>
              </a:ext>
            </a:extLst>
          </p:cNvPr>
          <p:cNvGrpSpPr/>
          <p:nvPr/>
        </p:nvGrpSpPr>
        <p:grpSpPr>
          <a:xfrm>
            <a:off x="1297757" y="1963232"/>
            <a:ext cx="2208959" cy="1605082"/>
            <a:chOff x="880231" y="1963232"/>
            <a:chExt cx="2208959" cy="16050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28CD71-CD96-554A-831A-D97ACBCB0E73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4F4873-CD26-124D-9599-A7CA5297A957}"/>
                </a:ext>
              </a:extLst>
            </p:cNvPr>
            <p:cNvSpPr txBox="1"/>
            <p:nvPr/>
          </p:nvSpPr>
          <p:spPr>
            <a:xfrm>
              <a:off x="1605670" y="2171486"/>
              <a:ext cx="148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첫번째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92FEB4-E0F9-FF4D-9881-FAABA3ECCCB1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FD9BA-0D99-B04F-98B5-6C83E257C288}"/>
              </a:ext>
            </a:extLst>
          </p:cNvPr>
          <p:cNvGrpSpPr/>
          <p:nvPr/>
        </p:nvGrpSpPr>
        <p:grpSpPr>
          <a:xfrm>
            <a:off x="3650869" y="1963232"/>
            <a:ext cx="2222710" cy="1605082"/>
            <a:chOff x="3208629" y="1952520"/>
            <a:chExt cx="2222710" cy="16050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9F8FCE-8E75-0940-9194-391CD7BE983E}"/>
                </a:ext>
              </a:extLst>
            </p:cNvPr>
            <p:cNvSpPr txBox="1"/>
            <p:nvPr/>
          </p:nvSpPr>
          <p:spPr>
            <a:xfrm>
              <a:off x="3208629" y="1952520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E52741-B096-6E4D-9D77-5C1586A27AB8}"/>
                </a:ext>
              </a:extLst>
            </p:cNvPr>
            <p:cNvSpPr txBox="1"/>
            <p:nvPr/>
          </p:nvSpPr>
          <p:spPr>
            <a:xfrm>
              <a:off x="3947819" y="2160774"/>
              <a:ext cx="1483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두번째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AB3AF-E17A-5341-B61E-2FB2439748AE}"/>
                </a:ext>
              </a:extLst>
            </p:cNvPr>
            <p:cNvSpPr txBox="1"/>
            <p:nvPr/>
          </p:nvSpPr>
          <p:spPr>
            <a:xfrm>
              <a:off x="3947818" y="2526871"/>
              <a:ext cx="1483520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D30670-CCB5-BC40-9EF2-8BBFC5771CED}"/>
              </a:ext>
            </a:extLst>
          </p:cNvPr>
          <p:cNvGrpSpPr/>
          <p:nvPr/>
        </p:nvGrpSpPr>
        <p:grpSpPr>
          <a:xfrm>
            <a:off x="6042121" y="1963232"/>
            <a:ext cx="2222710" cy="1605082"/>
            <a:chOff x="3208629" y="1952520"/>
            <a:chExt cx="2222710" cy="16050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C09CA4-783A-204B-97E4-6D78845B7AF9}"/>
                </a:ext>
              </a:extLst>
            </p:cNvPr>
            <p:cNvSpPr txBox="1"/>
            <p:nvPr/>
          </p:nvSpPr>
          <p:spPr>
            <a:xfrm>
              <a:off x="3208629" y="1952520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03</a:t>
              </a:r>
              <a:endParaRPr lang="en-KR" sz="4000" b="1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2E34F7-7275-044F-AD63-1F7DD6115524}"/>
                </a:ext>
              </a:extLst>
            </p:cNvPr>
            <p:cNvSpPr txBox="1"/>
            <p:nvPr/>
          </p:nvSpPr>
          <p:spPr>
            <a:xfrm>
              <a:off x="3947819" y="2160774"/>
              <a:ext cx="1483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세번째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43995-525D-2541-887F-A66FD3735D7E}"/>
                </a:ext>
              </a:extLst>
            </p:cNvPr>
            <p:cNvSpPr txBox="1"/>
            <p:nvPr/>
          </p:nvSpPr>
          <p:spPr>
            <a:xfrm>
              <a:off x="3947818" y="2526871"/>
              <a:ext cx="1483520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5F6344-234A-9A46-B44E-1986ECAFBBB4}"/>
              </a:ext>
            </a:extLst>
          </p:cNvPr>
          <p:cNvGrpSpPr/>
          <p:nvPr/>
        </p:nvGrpSpPr>
        <p:grpSpPr>
          <a:xfrm>
            <a:off x="8433373" y="1963232"/>
            <a:ext cx="2222710" cy="1605082"/>
            <a:chOff x="3208629" y="1952520"/>
            <a:chExt cx="2222710" cy="16050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A36A9-AA29-044F-8F00-B3C2D74BD3CD}"/>
                </a:ext>
              </a:extLst>
            </p:cNvPr>
            <p:cNvSpPr txBox="1"/>
            <p:nvPr/>
          </p:nvSpPr>
          <p:spPr>
            <a:xfrm>
              <a:off x="3208629" y="1952520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04</a:t>
              </a:r>
              <a:endParaRPr lang="en-KR" sz="4000" b="1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5E0DEB-E8F1-8041-9C38-BA99760548C3}"/>
                </a:ext>
              </a:extLst>
            </p:cNvPr>
            <p:cNvSpPr txBox="1"/>
            <p:nvPr/>
          </p:nvSpPr>
          <p:spPr>
            <a:xfrm>
              <a:off x="3947819" y="2160774"/>
              <a:ext cx="1483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네번째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A7D6EA-0D67-0F4A-B2DA-5C2BEBE31119}"/>
                </a:ext>
              </a:extLst>
            </p:cNvPr>
            <p:cNvSpPr txBox="1"/>
            <p:nvPr/>
          </p:nvSpPr>
          <p:spPr>
            <a:xfrm>
              <a:off x="3947818" y="2526871"/>
              <a:ext cx="1483520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4261104" y="1493026"/>
            <a:ext cx="366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01.</a:t>
            </a:r>
            <a:r>
              <a:rPr lang="ko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첫번째 목차</a:t>
            </a:r>
            <a:endParaRPr lang="en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28F0B5-14E0-604A-9921-B90247211EED}"/>
              </a:ext>
            </a:extLst>
          </p:cNvPr>
          <p:cNvGrpSpPr/>
          <p:nvPr/>
        </p:nvGrpSpPr>
        <p:grpSpPr>
          <a:xfrm>
            <a:off x="5637305" y="3842952"/>
            <a:ext cx="1941334" cy="465192"/>
            <a:chOff x="5415475" y="3813064"/>
            <a:chExt cx="1941334" cy="4651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D6700-AE4D-5E4A-9B55-2A195CC3302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53E99-B3F2-DD4E-AF95-147546487B80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9F6393-0642-884A-83AB-DF919AEEA04E}"/>
              </a:ext>
            </a:extLst>
          </p:cNvPr>
          <p:cNvGrpSpPr/>
          <p:nvPr/>
        </p:nvGrpSpPr>
        <p:grpSpPr>
          <a:xfrm>
            <a:off x="5637305" y="4371367"/>
            <a:ext cx="1941334" cy="465192"/>
            <a:chOff x="5415475" y="3813064"/>
            <a:chExt cx="1941334" cy="4651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74E0C-8469-4743-9399-8B763BFB59BF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3C2B-2E82-6647-8A8D-E67036A0A0A9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1F96A-07EE-3D48-A127-8E27D9D8736A}"/>
              </a:ext>
            </a:extLst>
          </p:cNvPr>
          <p:cNvGrpSpPr/>
          <p:nvPr/>
        </p:nvGrpSpPr>
        <p:grpSpPr>
          <a:xfrm>
            <a:off x="5637305" y="4899782"/>
            <a:ext cx="1941334" cy="465192"/>
            <a:chOff x="5415475" y="3813064"/>
            <a:chExt cx="1941334" cy="4651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E3E7-0A7D-2C4E-9FE9-66E58BC08DC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7564E-A7CF-9A42-902D-92334F661CFA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4550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B47223-66D4-3841-8FDE-9343D2BB9149}"/>
              </a:ext>
            </a:extLst>
          </p:cNvPr>
          <p:cNvGrpSpPr/>
          <p:nvPr/>
        </p:nvGrpSpPr>
        <p:grpSpPr>
          <a:xfrm>
            <a:off x="177294" y="224585"/>
            <a:ext cx="2208959" cy="958752"/>
            <a:chOff x="880231" y="1963232"/>
            <a:chExt cx="2208959" cy="958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B67FA8-91AF-3140-B78A-BDC66F3FDCDA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2C8D71-CFC6-B542-B8D2-0AB90C7509AC}"/>
                </a:ext>
              </a:extLst>
            </p:cNvPr>
            <p:cNvSpPr txBox="1"/>
            <p:nvPr/>
          </p:nvSpPr>
          <p:spPr>
            <a:xfrm>
              <a:off x="1605670" y="2171486"/>
              <a:ext cx="148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첫번째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7196B7-17C1-EC4D-80D2-D27327E3CA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2FC807-CF91-8447-AA11-3A2DAA560571}"/>
              </a:ext>
            </a:extLst>
          </p:cNvPr>
          <p:cNvSpPr/>
          <p:nvPr/>
        </p:nvSpPr>
        <p:spPr>
          <a:xfrm>
            <a:off x="3940935" y="1506828"/>
            <a:ext cx="7250806" cy="4456090"/>
          </a:xfrm>
          <a:prstGeom prst="roundRect">
            <a:avLst>
              <a:gd name="adj" fmla="val 181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415E28F-9F82-AF4A-A874-C4F051184F70}"/>
              </a:ext>
            </a:extLst>
          </p:cNvPr>
          <p:cNvSpPr/>
          <p:nvPr/>
        </p:nvSpPr>
        <p:spPr>
          <a:xfrm rot="10800000">
            <a:off x="3601977" y="1969718"/>
            <a:ext cx="338958" cy="283779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20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208959" cy="958752"/>
            <a:chOff x="880231" y="1963232"/>
            <a:chExt cx="2208959" cy="958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48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첫번째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3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anumSquare" panose="020B0600000101010101" pitchFamily="34" charset="-127"/>
                <a:ea typeface="NanumSquare" panose="020B0600000101010101" pitchFamily="34" charset="-127"/>
              </a:rPr>
              <a:t>제목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4038984" y="5743602"/>
            <a:ext cx="3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위에 설명을 한 문장으로 요약 </a:t>
            </a:r>
            <a:r>
              <a:rPr lang="en-US" altLang="ko-KR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핵심 문장</a:t>
            </a:r>
            <a:r>
              <a:rPr lang="en-US" altLang="ko-KR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8ED9-501B-ED43-B080-5134327E9BB8}"/>
              </a:ext>
            </a:extLst>
          </p:cNvPr>
          <p:cNvSpPr txBox="1"/>
          <p:nvPr/>
        </p:nvSpPr>
        <p:spPr>
          <a:xfrm>
            <a:off x="633531" y="2352413"/>
            <a:ext cx="366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설명</a:t>
            </a:r>
            <a:endParaRPr lang="en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3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C8BD11-2F46-4C4B-9BA7-427F9995BC1F}"/>
              </a:ext>
            </a:extLst>
          </p:cNvPr>
          <p:cNvGrpSpPr/>
          <p:nvPr/>
        </p:nvGrpSpPr>
        <p:grpSpPr>
          <a:xfrm>
            <a:off x="177294" y="224585"/>
            <a:ext cx="2208959" cy="958752"/>
            <a:chOff x="880231" y="1963232"/>
            <a:chExt cx="2208959" cy="958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F85E6B-373E-0648-B975-AA5A0BD659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890CC-A8E3-8341-9FA1-F6EED8990672}"/>
                </a:ext>
              </a:extLst>
            </p:cNvPr>
            <p:cNvSpPr txBox="1"/>
            <p:nvPr/>
          </p:nvSpPr>
          <p:spPr>
            <a:xfrm>
              <a:off x="1605670" y="2171486"/>
              <a:ext cx="148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첫번째 목차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6DE4-12F0-9E4A-BCDA-202CC884E8CD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lang="en-US" altLang="ko-KR" sz="1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제목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FB93-D452-C548-A569-B3F765FC17AB}"/>
              </a:ext>
            </a:extLst>
          </p:cNvPr>
          <p:cNvSpPr txBox="1"/>
          <p:nvPr/>
        </p:nvSpPr>
        <p:spPr>
          <a:xfrm>
            <a:off x="737893" y="2208995"/>
            <a:ext cx="247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-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설명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6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36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Nanum Pen Script</vt:lpstr>
      <vt:lpstr>NanumSquare</vt:lpstr>
      <vt:lpstr>NanumSquare ExtraBold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서민</dc:creator>
  <cp:lastModifiedBy>서민</cp:lastModifiedBy>
  <cp:revision>4</cp:revision>
  <dcterms:created xsi:type="dcterms:W3CDTF">2020-09-06T17:04:43Z</dcterms:created>
  <dcterms:modified xsi:type="dcterms:W3CDTF">2020-09-06T17:43:04Z</dcterms:modified>
</cp:coreProperties>
</file>