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31"/>
  </p:notesMasterIdLst>
  <p:sldIdLst>
    <p:sldId id="406" r:id="rId3"/>
    <p:sldId id="407" r:id="rId4"/>
    <p:sldId id="670" r:id="rId5"/>
    <p:sldId id="671" r:id="rId6"/>
    <p:sldId id="672" r:id="rId7"/>
    <p:sldId id="673" r:id="rId8"/>
    <p:sldId id="674" r:id="rId9"/>
    <p:sldId id="675" r:id="rId10"/>
    <p:sldId id="676" r:id="rId11"/>
    <p:sldId id="677" r:id="rId12"/>
    <p:sldId id="678" r:id="rId13"/>
    <p:sldId id="679" r:id="rId14"/>
    <p:sldId id="680" r:id="rId15"/>
    <p:sldId id="682" r:id="rId16"/>
    <p:sldId id="683" r:id="rId17"/>
    <p:sldId id="684" r:id="rId18"/>
    <p:sldId id="685" r:id="rId19"/>
    <p:sldId id="686" r:id="rId20"/>
    <p:sldId id="687" r:id="rId21"/>
    <p:sldId id="688" r:id="rId22"/>
    <p:sldId id="689" r:id="rId23"/>
    <p:sldId id="690" r:id="rId24"/>
    <p:sldId id="691" r:id="rId25"/>
    <p:sldId id="692" r:id="rId26"/>
    <p:sldId id="693" r:id="rId27"/>
    <p:sldId id="694" r:id="rId28"/>
    <p:sldId id="695" r:id="rId29"/>
    <p:sldId id="69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99"/>
    <a:srgbClr val="CCECFF"/>
    <a:srgbClr val="CCFFFF"/>
    <a:srgbClr val="C9D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3D2A-CFEE-4146-9273-D655C0EDF338}" type="datetimeFigureOut">
              <a:rPr lang="ko-KR" altLang="en-US" smtClean="0"/>
              <a:t>2018-05-01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390D-92EF-4BC9-8CDD-AB055A553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1100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B893D-1AE6-40D6-B519-5D97461AA29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kern="1200" dirty="0" smtClean="0"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242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9335-F621-40B2-8575-026D79626E6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63" y="81367"/>
            <a:ext cx="11414372" cy="6826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CE8-1550-48C9-9B50-0A34B65B3A1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8478-DEEB-4319-BD3A-3F384730826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E9F3-AF52-4AE0-A5C9-A9B9BDD46BD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2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48" y="157423"/>
            <a:ext cx="113532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763" y="1155470"/>
            <a:ext cx="11414372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7178"/>
            <a:ext cx="38608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905EDE39-965D-4091-A51F-D5DA5637DC5C}" type="slidenum">
              <a:rPr lang="ko-KR" altLang="en-US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4763" y="6455524"/>
            <a:ext cx="11322932" cy="61653"/>
          </a:xfrm>
          <a:prstGeom prst="line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b="1">
              <a:solidFill>
                <a:srgbClr val="000000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 userDrawn="1"/>
        </p:nvSpPr>
        <p:spPr bwMode="auto">
          <a:xfrm>
            <a:off x="423949" y="886086"/>
            <a:ext cx="11353225" cy="12806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2200" b="1" baseline="0">
          <a:solidFill>
            <a:schemeClr val="tx1"/>
          </a:solidFill>
          <a:latin typeface="+mn-ea"/>
          <a:ea typeface="맑은 고딕" panose="020B0503020000020004" pitchFamily="50" charset="-127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20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19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2@ewh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ffbot.org/tag/Tkinter.LabelFrame" TargetMode="External"/><Relationship Id="rId2" Type="http://schemas.openxmlformats.org/officeDocument/2006/relationships/hyperlink" Target="http://effbot.org/tag/Tkinter.Toplevel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effbot.org/tag/Tkinter.PanedWindo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30676"/>
            <a:ext cx="9942576" cy="2387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5300" dirty="0" err="1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 프로그래밍</a:t>
            </a:r>
            <a:r>
              <a:rPr lang="en-US" altLang="ko-KR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Week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 </a:t>
            </a: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tkinter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524000" y="41126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 윤 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  <a:hlinkClick r:id="rId3"/>
              </a:rPr>
              <a:t>cris2@ewha.ac.kr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Dept. of Computer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Science&amp;Engineering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  <a:ea typeface="굴림" pitchFamily="50" charset="-127"/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Ewha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Womans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 Univ.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ea typeface="굴림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1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엔트리와 레이블 위젯도 사용해보자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0027" y="1283902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</p:txBody>
      </p:sp>
      <p:pic>
        <p:nvPicPr>
          <p:cNvPr id="2049" name="_x274258184" descr="EMB00002eb008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774" y="2602714"/>
            <a:ext cx="2742414" cy="29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8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압축</a:t>
            </a:r>
            <a:r>
              <a:rPr lang="en-US" altLang="ko-KR" dirty="0"/>
              <a:t>(pack)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격자</a:t>
            </a:r>
            <a:r>
              <a:rPr lang="en-US" altLang="ko-KR" dirty="0"/>
              <a:t>(grid) </a:t>
            </a:r>
            <a:r>
              <a:rPr lang="ko-KR" altLang="en-US" dirty="0"/>
              <a:t>배치 관리자 </a:t>
            </a:r>
            <a:endParaRPr lang="en-US" altLang="ko-KR" dirty="0" smtClean="0"/>
          </a:p>
          <a:p>
            <a:r>
              <a:rPr lang="ko-KR" altLang="en-US" dirty="0" smtClean="0"/>
              <a:t>절대</a:t>
            </a:r>
            <a:r>
              <a:rPr lang="en-US" altLang="ko-KR" dirty="0"/>
              <a:t>(place) </a:t>
            </a:r>
            <a:r>
              <a:rPr lang="ko-KR" altLang="en-US" dirty="0"/>
              <a:t>배치 관리자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851" y="2933487"/>
            <a:ext cx="7776464" cy="33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격자 배치 관리자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131" y="1193373"/>
            <a:ext cx="8229600" cy="508804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_x274256984" descr="EMB00002eb008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306" y="2130251"/>
            <a:ext cx="5108458" cy="23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1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763" y="1085222"/>
            <a:ext cx="8590267" cy="320889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print("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안녕하세요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?")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!", command=process)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35" y="3634288"/>
            <a:ext cx="9622491" cy="30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866" y="954136"/>
            <a:ext cx="8229600" cy="565841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"100")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122" name="_x274259304" descr="EMB00002eb00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2812448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74258184" descr="EMB00002eb008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826" y="1213836"/>
            <a:ext cx="3064880" cy="14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1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763" y="944544"/>
            <a:ext cx="8229600" cy="541400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temperature = float(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e1.get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(temperature-32)*5/9 </a:t>
            </a:r>
          </a:p>
          <a:p>
            <a:pPr latinLnBrk="1"/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6145" name="_x274503296" descr="EMB00002eb0088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442" y="1554629"/>
            <a:ext cx="3582635" cy="164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버튼 이벤트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763" y="1115462"/>
            <a:ext cx="8229600" cy="565219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process():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temperature = float(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e1.get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())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(temperature-32)*5/9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e2.insert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mytemp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window 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Label(window , text="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italic')</a:t>
            </a: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Label(window, text="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font='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helvetica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16 italic')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(row=0, column=0)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l2.grid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(row=1, column=0)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e1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Entry(window,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="yellow",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Entry(window,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="yellow",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(row=0, column=1)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e2.grid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(row=1, column=1)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", command=process)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Button(window, text="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섭씨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화씨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b1.grid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(row=2, column=0)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b2.grid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(row=2, column=1)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169" name="_x441944112" descr="EMB00002eb008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49" y="1919993"/>
            <a:ext cx="3526494" cy="188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절대 위치 배치 관리자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4763" y="1282110"/>
            <a:ext cx="8229600" cy="459916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#1",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="red",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(x=0, y=0)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#2",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="green",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="black")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(x=20, y=20)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 = Label(window, text="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박스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#3",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="blue",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="white")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w.place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(x=40, y=40)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8195" name="_x274923048" descr="EMB00002eb008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097" y="2281152"/>
            <a:ext cx="3066532" cy="16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6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 표시 프로그램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1392" y="1125235"/>
            <a:ext cx="8229600" cy="5466803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change_img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path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inputBox.get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(file = path)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imageLabel.configure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(image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photo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PhotoImage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(file="wl.gif")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Label(window, image=photo)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imageLabel.pack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Entry(window)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inputBox.pack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text='Submit', command=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change_img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735" y="1264209"/>
            <a:ext cx="2438400" cy="4229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270" y="996618"/>
            <a:ext cx="2419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>
                <a:effectLst/>
              </a:rPr>
              <a:t>#</a:t>
            </a:r>
            <a:r>
              <a:rPr lang="en-US" altLang="ko-KR" dirty="0" smtClean="0">
                <a:effectLst/>
              </a:rPr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마우스를 움직여서 화면에 그림을 그리는 윈도우의 </a:t>
            </a:r>
            <a:r>
              <a:rPr lang="ko-KR" altLang="en-US" dirty="0" err="1"/>
              <a:t>그림판과</a:t>
            </a:r>
            <a:r>
              <a:rPr lang="ko-KR" altLang="en-US" dirty="0"/>
              <a:t> 비슷한 프로그램을 작성해보자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1" name="_x286090208" descr="EMB000029c03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42" y="3076114"/>
            <a:ext cx="2876365" cy="221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2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지난 시간 </a:t>
            </a:r>
            <a:r>
              <a:rPr lang="en-US" altLang="ko-KR" dirty="0" smtClean="0"/>
              <a:t>review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feedback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지난 시간 </a:t>
            </a:r>
            <a:r>
              <a:rPr lang="en-US" altLang="ko-KR" sz="2400" dirty="0" smtClean="0"/>
              <a:t>review &amp; </a:t>
            </a:r>
            <a:r>
              <a:rPr lang="ko-KR" altLang="en-US" sz="2400" dirty="0" smtClean="0"/>
              <a:t>어려웠거나 이해가 힘든 부분 질문</a:t>
            </a:r>
            <a:endParaRPr lang="ko-KR" altLang="en-US" sz="2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77CE8-1550-48C9-9B50-0A34B65B3A1A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701" y="2180376"/>
            <a:ext cx="3458580" cy="33999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7714"/>
            <a:ext cx="3464022" cy="34640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37" y="2762647"/>
            <a:ext cx="2817688" cy="281768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643200" y="5580335"/>
            <a:ext cx="2453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 smtClean="0"/>
              <a:t>사탕줄께요</a:t>
            </a:r>
            <a:endParaRPr lang="ko-KR" altLang="en-US" sz="2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341709"/>
            <a:ext cx="1823306" cy="9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0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캔버스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에서 그림을 그리려면 </a:t>
            </a:r>
            <a:r>
              <a:rPr lang="ko-KR" altLang="en-US" b="1" dirty="0"/>
              <a:t>캔버스</a:t>
            </a:r>
            <a:r>
              <a:rPr lang="en-US" altLang="ko-KR" b="1" dirty="0"/>
              <a:t>(canvas)</a:t>
            </a:r>
            <a:r>
              <a:rPr lang="ko-KR" altLang="en-US" dirty="0"/>
              <a:t>라는 위젯이 필요하다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Canvas </a:t>
            </a:r>
            <a:r>
              <a:rPr lang="ko-KR" altLang="en-US" dirty="0"/>
              <a:t>위젯을 사용하면 많은 그래픽 기능을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32565"/>
          <a:stretch/>
        </p:blipFill>
        <p:spPr>
          <a:xfrm>
            <a:off x="2147887" y="4180328"/>
            <a:ext cx="8020050" cy="1965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7887" y="2641434"/>
            <a:ext cx="8229600" cy="14032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width=300, height=200)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y0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option, ...)</a:t>
            </a:r>
          </a:p>
        </p:txBody>
      </p:sp>
    </p:spTree>
    <p:extLst>
      <p:ext uri="{BB962C8B-B14F-4D97-AF65-F5344CB8AC3E}">
        <p14:creationId xmlns:p14="http://schemas.microsoft.com/office/powerpoint/2010/main" val="17342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199" y="1233559"/>
            <a:ext cx="8229600" cy="4906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 fill = "black")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-Motion&gt;", paint)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160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effectLst/>
              </a:rPr>
              <a:t>MyPaint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프로그램 </a:t>
            </a:r>
            <a:r>
              <a:rPr lang="en-US" altLang="ko-KR" dirty="0" smtClean="0">
                <a:effectLst/>
              </a:rPr>
              <a:t>#</a:t>
            </a:r>
            <a:r>
              <a:rPr lang="en-US" altLang="ko-KR" dirty="0" smtClean="0">
                <a:effectLst/>
              </a:rPr>
              <a:t>3 : </a:t>
            </a:r>
            <a:r>
              <a:rPr lang="ko-KR" altLang="en-US" dirty="0" smtClean="0">
                <a:effectLst/>
              </a:rPr>
              <a:t>색상 바꾸기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 err="1"/>
              <a:t>MyPaint</a:t>
            </a:r>
            <a:r>
              <a:rPr lang="en-US" altLang="ko-KR" dirty="0"/>
              <a:t> </a:t>
            </a:r>
            <a:r>
              <a:rPr lang="ko-KR" altLang="en-US" dirty="0"/>
              <a:t>프로그램에서 색상을 변경할 수 있도록 하여보자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캔버스 </a:t>
            </a:r>
            <a:r>
              <a:rPr lang="ko-KR" altLang="en-US" dirty="0"/>
              <a:t>위젯 아래에 버튼 “빨강색”을 추가하고 이 버튼을 누르면 색상이 빨강색으로 변경되게 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86089488" descr="EMB000029c0356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706" y="2978460"/>
            <a:ext cx="3534501" cy="29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4763" y="1078459"/>
            <a:ext cx="8229600" cy="555882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"blue"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paint(event):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=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event.x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-1 ), 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event.y+1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,  fill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change_color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mycolor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canvas.bind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("&lt;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-Motion&gt;", paint)</a:t>
            </a:r>
          </a:p>
          <a:p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button = Button(window, text="</a:t>
            </a:r>
            <a:r>
              <a:rPr lang="ko-KR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빨강색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change_color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30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다음과 같은 계산기를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193" name="_x286090128" descr="EMB000029c035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55" y="2546867"/>
            <a:ext cx="5162543" cy="330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인터페이스 작성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계산기는 </a:t>
            </a:r>
            <a:r>
              <a:rPr lang="ko-KR" altLang="en-US" dirty="0" smtClean="0"/>
              <a:t>격자 </a:t>
            </a:r>
            <a:r>
              <a:rPr lang="ko-KR" altLang="en-US" dirty="0"/>
              <a:t>배치 관리자를 </a:t>
            </a:r>
            <a:r>
              <a:rPr lang="ko-KR" altLang="en-US" dirty="0" smtClean="0"/>
              <a:t>사용할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버튼과 엔트리 위젯만 있으면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617" y="2551056"/>
            <a:ext cx="8433478" cy="345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58838" y="1366576"/>
            <a:ext cx="8229600" cy="242326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window.title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("My Calculator")</a:t>
            </a: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="yellow")</a:t>
            </a: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display.grid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(row=0, column=0,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=5)</a:t>
            </a:r>
          </a:p>
        </p:txBody>
      </p:sp>
      <p:pic>
        <p:nvPicPr>
          <p:cNvPr id="9217" name="_x286089728" descr="EMB000029c035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91" y="4150333"/>
            <a:ext cx="5159209" cy="11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0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6866" y="1115367"/>
            <a:ext cx="8861572" cy="4743632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'8', '9', '/',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'5', '6', '*',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'2', '3', '-',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'.', '=', '+', ' '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width=5).grid(row=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86090208" descr="EMB000029c0357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81" y="4149969"/>
            <a:ext cx="3631781" cy="232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2657" y="1052004"/>
            <a:ext cx="8229600" cy="52282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window.title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("My Calculator")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display = Entry(window, width=33,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="yellow")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display.grid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(row=0, column=0,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columnspan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=5)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[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'7',  '8',  '9',  '/',  'C',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'4',  '5',  '6',  '*',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'1',  '2',  '3',  '-',  ' ',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'0',  '.',  '=',  '+',  ' ' ]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button_list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Button(window, text=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button_text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width=5).grid(row=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column=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&gt; 4: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row_index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+= 1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col_index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86090048" descr="EMB000029c035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829" y="2080009"/>
            <a:ext cx="3634855" cy="232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오늘은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 smtClean="0"/>
              <a:t>이전에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만들었던 프로그램들을 </a:t>
            </a:r>
            <a:r>
              <a:rPr lang="en-US" altLang="ko-KR" dirty="0" smtClean="0"/>
              <a:t>GUI </a:t>
            </a:r>
            <a:r>
              <a:rPr lang="ko-KR" altLang="en-US" dirty="0"/>
              <a:t>버전으로 </a:t>
            </a:r>
            <a:r>
              <a:rPr lang="en-US" altLang="ko-KR" dirty="0" smtClean="0"/>
              <a:t>!!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온도 변환 프로그램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마우스를 사용하여 화면에 그림을 그리는 프로그램을 작성해보자</a:t>
            </a:r>
            <a:r>
              <a:rPr lang="en-US" altLang="ko-KR" dirty="0"/>
              <a:t>. 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025" name="_x151695216" descr="EMB000029c035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311" y="1429914"/>
            <a:ext cx="3614679" cy="16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51695056" descr="EMB000029c035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41" y="4020103"/>
            <a:ext cx="2707689" cy="226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25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ko-KR" altLang="en-US" b="1" dirty="0"/>
              <a:t>그래픽 사용자 인터페이스</a:t>
            </a:r>
            <a:r>
              <a:rPr lang="en-US" altLang="ko-KR" b="1" dirty="0"/>
              <a:t>(GUI: graphical user interface)</a:t>
            </a:r>
            <a:r>
              <a:rPr lang="ko-KR" altLang="en-US" dirty="0"/>
              <a:t>를 개발할 때 필요한 </a:t>
            </a:r>
            <a:r>
              <a:rPr lang="ko-KR" altLang="en-US" dirty="0" smtClean="0"/>
              <a:t>모듈이에요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98" y="2843455"/>
            <a:ext cx="52768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2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유래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 smtClean="0"/>
              <a:t>예전부터 </a:t>
            </a:r>
            <a:r>
              <a:rPr lang="ko-KR" altLang="en-US" sz="2000" dirty="0"/>
              <a:t>유닉스 계열에서 사용되던 </a:t>
            </a:r>
            <a:r>
              <a:rPr lang="en-US" altLang="ko-KR" sz="2000" dirty="0" err="1"/>
              <a:t>Tcl</a:t>
            </a:r>
            <a:r>
              <a:rPr lang="en-US" altLang="ko-KR" sz="2000" dirty="0"/>
              <a:t>/</a:t>
            </a:r>
            <a:r>
              <a:rPr lang="en-US" altLang="ko-KR" sz="2000" dirty="0" err="1"/>
              <a:t>Tk</a:t>
            </a:r>
            <a:r>
              <a:rPr lang="en-US" altLang="ko-KR" sz="2000" dirty="0"/>
              <a:t> </a:t>
            </a:r>
            <a:r>
              <a:rPr lang="ko-KR" altLang="en-US" sz="2000" dirty="0"/>
              <a:t>위에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객체 </a:t>
            </a:r>
            <a:r>
              <a:rPr lang="ko-KR" altLang="en-US" sz="2000" dirty="0"/>
              <a:t>지향 계층을 입힌 것이다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r>
              <a:rPr lang="en-US" altLang="ko-KR" sz="2000" dirty="0" err="1" smtClean="0"/>
              <a:t>Tk</a:t>
            </a:r>
            <a:r>
              <a:rPr lang="ko-KR" altLang="en-US" sz="2000" dirty="0"/>
              <a:t>는 </a:t>
            </a:r>
            <a:r>
              <a:rPr lang="en-US" altLang="ko-KR" sz="2000" dirty="0"/>
              <a:t>John </a:t>
            </a:r>
            <a:r>
              <a:rPr lang="en-US" altLang="ko-KR" sz="2000" dirty="0" err="1"/>
              <a:t>Ousterhout</a:t>
            </a:r>
            <a:r>
              <a:rPr lang="ko-KR" altLang="en-US" sz="2000" dirty="0"/>
              <a:t>에 의하여 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err="1" smtClean="0"/>
              <a:t>Tcl</a:t>
            </a:r>
            <a:r>
              <a:rPr lang="en-US" altLang="ko-KR" sz="2000" dirty="0" smtClean="0"/>
              <a:t> </a:t>
            </a:r>
            <a:r>
              <a:rPr lang="ko-KR" altLang="en-US" sz="2000" dirty="0" err="1"/>
              <a:t>스크립팅</a:t>
            </a:r>
            <a:r>
              <a:rPr lang="ko-KR" altLang="en-US" sz="2000" dirty="0"/>
              <a:t> 언어를 위한 </a:t>
            </a:r>
            <a:r>
              <a:rPr lang="en-US" altLang="ko-KR" sz="2000" dirty="0"/>
              <a:t>GUI </a:t>
            </a:r>
            <a:r>
              <a:rPr lang="ko-KR" altLang="en-US" sz="2000" dirty="0"/>
              <a:t>확장으로 </a:t>
            </a:r>
            <a:r>
              <a:rPr lang="ko-KR" altLang="en-US" sz="2000" dirty="0" smtClean="0"/>
              <a:t>개발되었다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1025" name="_x383006152" descr="EMB000014440e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539" y="1439677"/>
            <a:ext cx="5061313" cy="455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6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Tkinter</a:t>
            </a:r>
            <a:r>
              <a:rPr lang="ko-KR" altLang="en-US" dirty="0" smtClean="0"/>
              <a:t>의 위젯들</a:t>
            </a:r>
            <a:endParaRPr lang="ko-KR" altLang="en-US" dirty="0"/>
          </a:p>
        </p:txBody>
      </p:sp>
      <p:pic>
        <p:nvPicPr>
          <p:cNvPr id="2049" name="_x151694096" descr="EMB000029c0353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60" y="258559"/>
            <a:ext cx="5107906" cy="613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1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77" y="0"/>
            <a:ext cx="7766469" cy="653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단순 위젯과 컨테이너 위젯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단순 </a:t>
            </a:r>
            <a:r>
              <a:rPr lang="ko-KR" altLang="en-US" dirty="0" smtClean="0"/>
              <a:t>위젯</a:t>
            </a:r>
            <a:r>
              <a:rPr lang="en-US" altLang="ko-KR" dirty="0" smtClean="0"/>
              <a:t>: Button</a:t>
            </a:r>
            <a:r>
              <a:rPr lang="en-US" altLang="ko-KR" dirty="0"/>
              <a:t>, </a:t>
            </a:r>
            <a:r>
              <a:rPr lang="en-US" altLang="ko-KR" dirty="0" err="1"/>
              <a:t>Canavs</a:t>
            </a:r>
            <a:r>
              <a:rPr lang="en-US" altLang="ko-KR" dirty="0"/>
              <a:t>, </a:t>
            </a:r>
            <a:r>
              <a:rPr lang="en-US" altLang="ko-KR" dirty="0" err="1"/>
              <a:t>Checkbutton</a:t>
            </a:r>
            <a:r>
              <a:rPr lang="en-US" altLang="ko-KR" dirty="0"/>
              <a:t>, Entry, Label, Message </a:t>
            </a:r>
            <a:r>
              <a:rPr lang="ko-KR" altLang="en-US" dirty="0" smtClean="0"/>
              <a:t>등</a:t>
            </a:r>
            <a:endParaRPr lang="ko-KR" altLang="en-US" dirty="0"/>
          </a:p>
          <a:p>
            <a:pPr lvl="0" fontAlgn="base"/>
            <a:r>
              <a:rPr lang="ko-KR" altLang="en-US" dirty="0"/>
              <a:t>컨테이너 </a:t>
            </a:r>
            <a:r>
              <a:rPr lang="ko-KR" altLang="en-US" dirty="0" smtClean="0"/>
              <a:t>컴포넌트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다른 </a:t>
            </a:r>
            <a:r>
              <a:rPr lang="ko-KR" altLang="en-US" dirty="0" smtClean="0"/>
              <a:t>컴포넌트를 </a:t>
            </a:r>
            <a:r>
              <a:rPr lang="ko-KR" altLang="en-US" dirty="0"/>
              <a:t>포함할 수 있는 </a:t>
            </a:r>
            <a:r>
              <a:rPr lang="ko-KR" altLang="en-US" dirty="0" smtClean="0"/>
              <a:t>컴포넌트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쟁반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액자속에</a:t>
            </a:r>
            <a:r>
              <a:rPr lang="ko-KR" altLang="en-US" dirty="0" smtClean="0"/>
              <a:t> 액자 등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Frame</a:t>
            </a:r>
            <a:r>
              <a:rPr lang="en-US" altLang="ko-KR" dirty="0"/>
              <a:t>, </a:t>
            </a:r>
            <a:r>
              <a:rPr lang="en-US" altLang="ko-KR" dirty="0" err="1">
                <a:hlinkClick r:id="rId2"/>
              </a:rPr>
              <a:t>Toplevel</a:t>
            </a:r>
            <a:r>
              <a:rPr lang="en-US" altLang="ko-KR" dirty="0"/>
              <a:t>, </a:t>
            </a:r>
            <a:r>
              <a:rPr lang="en-US" altLang="ko-KR" dirty="0" err="1">
                <a:hlinkClick r:id="rId3"/>
              </a:rPr>
              <a:t>LabelFrame</a:t>
            </a:r>
            <a:r>
              <a:rPr lang="en-US" altLang="ko-KR" dirty="0"/>
              <a:t>, </a:t>
            </a:r>
            <a:r>
              <a:rPr lang="en-US" altLang="ko-KR" dirty="0" err="1">
                <a:hlinkClick r:id="rId4"/>
              </a:rPr>
              <a:t>PanedWindow</a:t>
            </a:r>
            <a:r>
              <a:rPr lang="ko-KR" altLang="en-US" dirty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412" y="3803905"/>
            <a:ext cx="70866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버튼이 있는 윈도우를 </a:t>
            </a:r>
            <a:r>
              <a:rPr lang="ko-KR" altLang="en-US" dirty="0" smtClean="0">
                <a:effectLst/>
              </a:rPr>
              <a:t>생성해보자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하나의 버튼이 있는 윈도우를 생성해보자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808" y="2117485"/>
            <a:ext cx="7107148" cy="351964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window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 Button(window, text="</a:t>
            </a: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클릭하세요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!")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button.pack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025" name="_x274257784" descr="EMB00002eb008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436" y="2466152"/>
            <a:ext cx="2422825" cy="11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6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1355</Words>
  <Application>Microsoft Office PowerPoint</Application>
  <PresentationFormat>와이드스크린</PresentationFormat>
  <Paragraphs>301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굴림</vt:lpstr>
      <vt:lpstr>맑은 고딕</vt:lpstr>
      <vt:lpstr>Arial</vt:lpstr>
      <vt:lpstr>Calibri</vt:lpstr>
      <vt:lpstr>Cambria</vt:lpstr>
      <vt:lpstr>Tahoma</vt:lpstr>
      <vt:lpstr>Times New Roman</vt:lpstr>
      <vt:lpstr>Verdana</vt:lpstr>
      <vt:lpstr>Wingdings</vt:lpstr>
      <vt:lpstr>Office 테마</vt:lpstr>
      <vt:lpstr>1_비즈니스</vt:lpstr>
      <vt:lpstr>파이썬 프로그래밍  Week 10 :  tkinter</vt:lpstr>
      <vt:lpstr>지난 시간 review 및 feedback </vt:lpstr>
      <vt:lpstr>오늘은</vt:lpstr>
      <vt:lpstr>tkinter란?</vt:lpstr>
      <vt:lpstr>tkinter의 유래</vt:lpstr>
      <vt:lpstr>Tkinter의 위젯들</vt:lpstr>
      <vt:lpstr>PowerPoint 프레젠테이션</vt:lpstr>
      <vt:lpstr>단순 위젯과 컨테이너 위젯</vt:lpstr>
      <vt:lpstr>버튼이 있는 윈도우를 생성해보자</vt:lpstr>
      <vt:lpstr> 엔트리와 레이블 위젯도 사용해보자. </vt:lpstr>
      <vt:lpstr>배치 관리자</vt:lpstr>
      <vt:lpstr>격자 배치 관리자</vt:lpstr>
      <vt:lpstr>버튼 이벤트 처리</vt:lpstr>
      <vt:lpstr>버튼 이벤트 처리</vt:lpstr>
      <vt:lpstr>버튼 이벤트 처리</vt:lpstr>
      <vt:lpstr>버튼 이벤트 처리</vt:lpstr>
      <vt:lpstr> 절대 위치 배치 관리자 </vt:lpstr>
      <vt:lpstr>이미지 표시 프로그램</vt:lpstr>
      <vt:lpstr>MyPaint 프로그램 #1</vt:lpstr>
      <vt:lpstr>캔버스 위젯</vt:lpstr>
      <vt:lpstr>MyPaint 프로그램 #2</vt:lpstr>
      <vt:lpstr>MyPaint 프로그램 #3 : 색상 바꾸기</vt:lpstr>
      <vt:lpstr>PowerPoint 프레젠테이션</vt:lpstr>
      <vt:lpstr>계산기 프로그램 #1</vt:lpstr>
      <vt:lpstr>사용자 인터페이스 작성</vt:lpstr>
      <vt:lpstr>계산기 프로그램 #2</vt:lpstr>
      <vt:lpstr>계산기 프로그램 #3</vt:lpstr>
      <vt:lpstr>계산기 프로그램 #4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yjchoi_book</dc:creator>
  <cp:lastModifiedBy>yjchoi_book</cp:lastModifiedBy>
  <cp:revision>905</cp:revision>
  <dcterms:created xsi:type="dcterms:W3CDTF">2018-02-06T11:26:16Z</dcterms:created>
  <dcterms:modified xsi:type="dcterms:W3CDTF">2018-05-01T11:29:16Z</dcterms:modified>
</cp:coreProperties>
</file>