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82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213D-032A-4F6B-B196-02165C1B6A3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DDA-10E3-48B8-8CD2-10860E39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213D-032A-4F6B-B196-02165C1B6A3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DDA-10E3-48B8-8CD2-10860E39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7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213D-032A-4F6B-B196-02165C1B6A3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DDA-10E3-48B8-8CD2-10860E39979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420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213D-032A-4F6B-B196-02165C1B6A3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DDA-10E3-48B8-8CD2-10860E39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01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213D-032A-4F6B-B196-02165C1B6A3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DDA-10E3-48B8-8CD2-10860E39979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6519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213D-032A-4F6B-B196-02165C1B6A3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DDA-10E3-48B8-8CD2-10860E39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76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213D-032A-4F6B-B196-02165C1B6A3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DDA-10E3-48B8-8CD2-10860E39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72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213D-032A-4F6B-B196-02165C1B6A3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DDA-10E3-48B8-8CD2-10860E39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213D-032A-4F6B-B196-02165C1B6A3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DDA-10E3-48B8-8CD2-10860E39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7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213D-032A-4F6B-B196-02165C1B6A3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DDA-10E3-48B8-8CD2-10860E39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7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213D-032A-4F6B-B196-02165C1B6A3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DDA-10E3-48B8-8CD2-10860E39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8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213D-032A-4F6B-B196-02165C1B6A3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DDA-10E3-48B8-8CD2-10860E39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1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213D-032A-4F6B-B196-02165C1B6A3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DDA-10E3-48B8-8CD2-10860E39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4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213D-032A-4F6B-B196-02165C1B6A3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DDA-10E3-48B8-8CD2-10860E39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0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213D-032A-4F6B-B196-02165C1B6A3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DDA-10E3-48B8-8CD2-10860E39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3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213D-032A-4F6B-B196-02165C1B6A3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DDA-10E3-48B8-8CD2-10860E39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5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5213D-032A-4F6B-B196-02165C1B6A3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B2EDDA-10E3-48B8-8CD2-10860E39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1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03A5-0B14-0961-C0C9-A89998E92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Курсов проект </a:t>
            </a:r>
            <a:r>
              <a:rPr lang="en-US" dirty="0"/>
              <a:t>Bookworm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707E-3239-777A-323B-6EC72CADF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Автори: Елица Караилиева и Иешим Садула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704565-9709-BDFA-6DAA-A61369C6B7E4}"/>
              </a:ext>
            </a:extLst>
          </p:cNvPr>
          <p:cNvSpPr txBox="1">
            <a:spLocks/>
          </p:cNvSpPr>
          <p:nvPr/>
        </p:nvSpPr>
        <p:spPr>
          <a:xfrm>
            <a:off x="0" y="95315"/>
            <a:ext cx="6449793" cy="50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НП „Обучение за ИТ кариера“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4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8D707E-3239-777A-323B-6EC72CADF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364" y="990388"/>
            <a:ext cx="6449793" cy="506047"/>
          </a:xfrm>
        </p:spPr>
        <p:txBody>
          <a:bodyPr>
            <a:normAutofit lnSpcReduction="10000"/>
          </a:bodyPr>
          <a:lstStyle/>
          <a:p>
            <a:pPr algn="l"/>
            <a:r>
              <a:rPr lang="bg-BG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4.Реализация: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704565-9709-BDFA-6DAA-A61369C6B7E4}"/>
              </a:ext>
            </a:extLst>
          </p:cNvPr>
          <p:cNvSpPr txBox="1">
            <a:spLocks/>
          </p:cNvSpPr>
          <p:nvPr/>
        </p:nvSpPr>
        <p:spPr>
          <a:xfrm>
            <a:off x="0" y="95315"/>
            <a:ext cx="6449793" cy="50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НП „Обучение за ИТ кариера“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C0F97-87F8-C2BC-A19D-0A4C2BDFD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1" y="1767803"/>
            <a:ext cx="7102455" cy="47629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24BBFF-CA56-7612-C2BB-366D9D5E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205" y="2015803"/>
            <a:ext cx="4738104" cy="42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5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8D707E-3239-777A-323B-6EC72CADF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364" y="990388"/>
            <a:ext cx="6449793" cy="506047"/>
          </a:xfrm>
        </p:spPr>
        <p:txBody>
          <a:bodyPr>
            <a:normAutofit lnSpcReduction="10000"/>
          </a:bodyPr>
          <a:lstStyle/>
          <a:p>
            <a:pPr algn="l"/>
            <a:r>
              <a:rPr lang="bg-BG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4.Реализация: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704565-9709-BDFA-6DAA-A61369C6B7E4}"/>
              </a:ext>
            </a:extLst>
          </p:cNvPr>
          <p:cNvSpPr txBox="1">
            <a:spLocks/>
          </p:cNvSpPr>
          <p:nvPr/>
        </p:nvSpPr>
        <p:spPr>
          <a:xfrm>
            <a:off x="0" y="95315"/>
            <a:ext cx="6449793" cy="50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НП „Обучение за ИТ кариера“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C3CB0-AD0A-AE77-CE8B-091288A7F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4" y="1863061"/>
            <a:ext cx="5418290" cy="4572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A04442-BAE9-6DDA-0D96-0879087F2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97523"/>
            <a:ext cx="5646909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25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8D707E-3239-777A-323B-6EC72CADF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364" y="990388"/>
            <a:ext cx="6449793" cy="506047"/>
          </a:xfrm>
        </p:spPr>
        <p:txBody>
          <a:bodyPr>
            <a:normAutofit lnSpcReduction="10000"/>
          </a:bodyPr>
          <a:lstStyle/>
          <a:p>
            <a:pPr algn="l"/>
            <a:r>
              <a:rPr lang="bg-BG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4.Реализация: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704565-9709-BDFA-6DAA-A61369C6B7E4}"/>
              </a:ext>
            </a:extLst>
          </p:cNvPr>
          <p:cNvSpPr txBox="1">
            <a:spLocks/>
          </p:cNvSpPr>
          <p:nvPr/>
        </p:nvSpPr>
        <p:spPr>
          <a:xfrm>
            <a:off x="0" y="95315"/>
            <a:ext cx="6449793" cy="50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НП „Обучение за ИТ кариера“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46946-5931-5A33-DD9F-1169183A6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668" y="2267676"/>
            <a:ext cx="6736664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53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8D707E-3239-777A-323B-6EC72CADF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433305"/>
            <a:ext cx="6449793" cy="506047"/>
          </a:xfrm>
        </p:spPr>
        <p:txBody>
          <a:bodyPr>
            <a:normAutofit lnSpcReduction="10000"/>
          </a:bodyPr>
          <a:lstStyle/>
          <a:p>
            <a:pPr algn="l"/>
            <a:r>
              <a:rPr lang="bg-BG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4.Реализация: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704565-9709-BDFA-6DAA-A61369C6B7E4}"/>
              </a:ext>
            </a:extLst>
          </p:cNvPr>
          <p:cNvSpPr txBox="1">
            <a:spLocks/>
          </p:cNvSpPr>
          <p:nvPr/>
        </p:nvSpPr>
        <p:spPr>
          <a:xfrm>
            <a:off x="0" y="95315"/>
            <a:ext cx="6449793" cy="50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НП „Обучение за ИТ кариера“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97708C1-198B-A8E4-0D40-B1F4B371D7F0}"/>
              </a:ext>
            </a:extLst>
          </p:cNvPr>
          <p:cNvSpPr txBox="1">
            <a:spLocks/>
          </p:cNvSpPr>
          <p:nvPr/>
        </p:nvSpPr>
        <p:spPr>
          <a:xfrm>
            <a:off x="161365" y="2078764"/>
            <a:ext cx="11551023" cy="2896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bg-BG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Програмен код на по-важните методи:*Програмният код за всеки от контролерите и дисплей класовете е предоставен в предоставеният проект.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6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8D707E-3239-777A-323B-6EC72CADF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433305"/>
            <a:ext cx="6449793" cy="506047"/>
          </a:xfrm>
        </p:spPr>
        <p:txBody>
          <a:bodyPr>
            <a:normAutofit lnSpcReduction="10000"/>
          </a:bodyPr>
          <a:lstStyle/>
          <a:p>
            <a:pPr algn="l"/>
            <a:r>
              <a:rPr lang="bg-BG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bg-BG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Развитие и нововъведения: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704565-9709-BDFA-6DAA-A61369C6B7E4}"/>
              </a:ext>
            </a:extLst>
          </p:cNvPr>
          <p:cNvSpPr txBox="1">
            <a:spLocks/>
          </p:cNvSpPr>
          <p:nvPr/>
        </p:nvSpPr>
        <p:spPr>
          <a:xfrm>
            <a:off x="0" y="95315"/>
            <a:ext cx="6449793" cy="50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НП „Обучение за ИТ кариера“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97708C1-198B-A8E4-0D40-B1F4B371D7F0}"/>
              </a:ext>
            </a:extLst>
          </p:cNvPr>
          <p:cNvSpPr txBox="1">
            <a:spLocks/>
          </p:cNvSpPr>
          <p:nvPr/>
        </p:nvSpPr>
        <p:spPr>
          <a:xfrm>
            <a:off x="161365" y="2078764"/>
            <a:ext cx="11551023" cy="2896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Aptos" panose="020B0004020202020204" pitchFamily="34" charset="0"/>
              <a:buChar char="-"/>
            </a:pPr>
            <a:r>
              <a:rPr lang="bg-BG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бъдеще, проектът може да бъде разширен с добавянето на допълнителни функционалности като търсене, филтриране и сортиране на записи, както и подобрена визуализация на информацията за потребителите.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67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8D707E-3239-777A-323B-6EC72CADF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433305"/>
            <a:ext cx="6449793" cy="506047"/>
          </a:xfrm>
        </p:spPr>
        <p:txBody>
          <a:bodyPr>
            <a:normAutofit lnSpcReduction="10000"/>
          </a:bodyPr>
          <a:lstStyle/>
          <a:p>
            <a:pPr algn="l"/>
            <a:r>
              <a:rPr lang="bg-BG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Заключение: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704565-9709-BDFA-6DAA-A61369C6B7E4}"/>
              </a:ext>
            </a:extLst>
          </p:cNvPr>
          <p:cNvSpPr txBox="1">
            <a:spLocks/>
          </p:cNvSpPr>
          <p:nvPr/>
        </p:nvSpPr>
        <p:spPr>
          <a:xfrm>
            <a:off x="0" y="95315"/>
            <a:ext cx="6449793" cy="50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НП „Обучение за ИТ кариера“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97708C1-198B-A8E4-0D40-B1F4B371D7F0}"/>
              </a:ext>
            </a:extLst>
          </p:cNvPr>
          <p:cNvSpPr txBox="1">
            <a:spLocks/>
          </p:cNvSpPr>
          <p:nvPr/>
        </p:nvSpPr>
        <p:spPr>
          <a:xfrm>
            <a:off x="161365" y="2078764"/>
            <a:ext cx="11551023" cy="2896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Aptos" panose="020B0004020202020204" pitchFamily="34" charset="0"/>
              <a:buChar char="-"/>
            </a:pPr>
            <a:r>
              <a:rPr lang="ru-RU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Проектът</a:t>
            </a:r>
            <a:r>
              <a:rPr lang="ru-RU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ru-RU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Bookworm</a:t>
            </a:r>
            <a:r>
              <a:rPr lang="ru-RU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r>
              <a:rPr lang="ru-RU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представлява</a:t>
            </a:r>
            <a:r>
              <a:rPr lang="ru-RU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успешна реализация на система за управление на библиотека, </a:t>
            </a:r>
            <a:r>
              <a:rPr lang="ru-RU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която</a:t>
            </a:r>
            <a:r>
              <a:rPr lang="ru-RU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предоставя на </a:t>
            </a:r>
            <a:r>
              <a:rPr lang="ru-RU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потребителите</a:t>
            </a:r>
            <a:r>
              <a:rPr lang="ru-RU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удобен начин за управление на </a:t>
            </a:r>
            <a:r>
              <a:rPr lang="ru-RU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списъците</a:t>
            </a:r>
            <a:r>
              <a:rPr lang="ru-RU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 </a:t>
            </a:r>
            <a:r>
              <a:rPr lang="ru-RU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прочетени</a:t>
            </a:r>
            <a:r>
              <a:rPr lang="ru-RU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книги от </a:t>
            </a:r>
            <a:r>
              <a:rPr lang="ru-RU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тях</a:t>
            </a:r>
            <a:r>
              <a:rPr lang="ru-RU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3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8D707E-3239-777A-323B-6EC72CADF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433305"/>
            <a:ext cx="6449793" cy="506047"/>
          </a:xfrm>
        </p:spPr>
        <p:txBody>
          <a:bodyPr/>
          <a:lstStyle/>
          <a:p>
            <a:pPr algn="l"/>
            <a:r>
              <a:rPr lang="bg-BG" dirty="0"/>
              <a:t>1. Цели: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704565-9709-BDFA-6DAA-A61369C6B7E4}"/>
              </a:ext>
            </a:extLst>
          </p:cNvPr>
          <p:cNvSpPr txBox="1">
            <a:spLocks/>
          </p:cNvSpPr>
          <p:nvPr/>
        </p:nvSpPr>
        <p:spPr>
          <a:xfrm>
            <a:off x="0" y="95315"/>
            <a:ext cx="6449793" cy="50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НП „Обучение за ИТ кариера“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97708C1-198B-A8E4-0D40-B1F4B371D7F0}"/>
              </a:ext>
            </a:extLst>
          </p:cNvPr>
          <p:cNvSpPr txBox="1">
            <a:spLocks/>
          </p:cNvSpPr>
          <p:nvPr/>
        </p:nvSpPr>
        <p:spPr>
          <a:xfrm>
            <a:off x="161365" y="2078764"/>
            <a:ext cx="11551023" cy="2896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bg-BG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Това приложение цели да направи живота на всички читатели, които губят своя списък с прочетени книги. 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7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8D707E-3239-777A-323B-6EC72CADF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433305"/>
            <a:ext cx="6449793" cy="506047"/>
          </a:xfrm>
        </p:spPr>
        <p:txBody>
          <a:bodyPr/>
          <a:lstStyle/>
          <a:p>
            <a:pPr algn="l"/>
            <a:r>
              <a:rPr lang="bg-BG" dirty="0"/>
              <a:t>2. Разпределение на ролите: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704565-9709-BDFA-6DAA-A61369C6B7E4}"/>
              </a:ext>
            </a:extLst>
          </p:cNvPr>
          <p:cNvSpPr txBox="1">
            <a:spLocks/>
          </p:cNvSpPr>
          <p:nvPr/>
        </p:nvSpPr>
        <p:spPr>
          <a:xfrm>
            <a:off x="0" y="95315"/>
            <a:ext cx="6449793" cy="50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НП „Обучение за ИТ кариера“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97708C1-198B-A8E4-0D40-B1F4B371D7F0}"/>
              </a:ext>
            </a:extLst>
          </p:cNvPr>
          <p:cNvSpPr txBox="1">
            <a:spLocks/>
          </p:cNvSpPr>
          <p:nvPr/>
        </p:nvSpPr>
        <p:spPr>
          <a:xfrm>
            <a:off x="161365" y="2078764"/>
            <a:ext cx="11551023" cy="28966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Елица Караилиева: </a:t>
            </a:r>
            <a:endParaRPr lang="en-US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bg-BG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Таблицата </a:t>
            </a: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 </a:t>
            </a:r>
            <a:r>
              <a:rPr lang="bg-BG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Author</a:t>
            </a:r>
            <a:r>
              <a:rPr lang="bg-BG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BussinessBook</a:t>
            </a:r>
            <a:r>
              <a:rPr lang="bg-BG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BussinessAuthor</a:t>
            </a:r>
            <a:r>
              <a:rPr lang="bg-BG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bg-BG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Методите за </a:t>
            </a: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 </a:t>
            </a:r>
            <a:r>
              <a:rPr lang="bg-BG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</a:t>
            </a:r>
            <a:r>
              <a:rPr lang="bg-BG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класа </a:t>
            </a: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</a:t>
            </a:r>
            <a:r>
              <a:rPr lang="bg-BG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bg-BG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Класа </a:t>
            </a: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Program; 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bg-BG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Класа </a:t>
            </a:r>
            <a:r>
              <a:rPr lang="en-US" sz="3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BookwormContext</a:t>
            </a: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5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8D707E-3239-777A-323B-6EC72CADF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433305"/>
            <a:ext cx="6449793" cy="506047"/>
          </a:xfrm>
        </p:spPr>
        <p:txBody>
          <a:bodyPr/>
          <a:lstStyle/>
          <a:p>
            <a:pPr algn="l"/>
            <a:r>
              <a:rPr lang="bg-BG" dirty="0"/>
              <a:t>2. Разпределение на ролите: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704565-9709-BDFA-6DAA-A61369C6B7E4}"/>
              </a:ext>
            </a:extLst>
          </p:cNvPr>
          <p:cNvSpPr txBox="1">
            <a:spLocks/>
          </p:cNvSpPr>
          <p:nvPr/>
        </p:nvSpPr>
        <p:spPr>
          <a:xfrm>
            <a:off x="0" y="95315"/>
            <a:ext cx="6449793" cy="50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НП „Обучение за ИТ кариера“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97708C1-198B-A8E4-0D40-B1F4B371D7F0}"/>
              </a:ext>
            </a:extLst>
          </p:cNvPr>
          <p:cNvSpPr txBox="1">
            <a:spLocks/>
          </p:cNvSpPr>
          <p:nvPr/>
        </p:nvSpPr>
        <p:spPr>
          <a:xfrm>
            <a:off x="161365" y="2078764"/>
            <a:ext cx="11551023" cy="28966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Иешим Садула: 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bg-BG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Таблицата </a:t>
            </a: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bg-BG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ReadingList</a:t>
            </a:r>
            <a:r>
              <a:rPr lang="bg-BG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BussinessUser</a:t>
            </a:r>
            <a:r>
              <a:rPr lang="bg-BG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BussinessReadingList</a:t>
            </a:r>
            <a:r>
              <a:rPr lang="bg-BG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bg-BG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Методите за </a:t>
            </a: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bg-BG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ReadingList</a:t>
            </a:r>
            <a:r>
              <a:rPr lang="bg-BG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класа </a:t>
            </a: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</a:t>
            </a:r>
            <a:r>
              <a:rPr lang="bg-BG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bg-BG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Документацията и презентацията за проекта. 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1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8D707E-3239-777A-323B-6EC72CADF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433305"/>
            <a:ext cx="6449793" cy="506047"/>
          </a:xfrm>
        </p:spPr>
        <p:txBody>
          <a:bodyPr>
            <a:normAutofit/>
          </a:bodyPr>
          <a:lstStyle/>
          <a:p>
            <a:pPr algn="l"/>
            <a:r>
              <a:rPr lang="bg-BG" dirty="0"/>
              <a:t>3. </a:t>
            </a:r>
            <a:r>
              <a:rPr lang="ru-RU" dirty="0" err="1"/>
              <a:t>Основни</a:t>
            </a:r>
            <a:r>
              <a:rPr lang="ru-RU" dirty="0"/>
              <a:t> </a:t>
            </a:r>
            <a:r>
              <a:rPr lang="ru-RU" dirty="0" err="1"/>
              <a:t>етапи</a:t>
            </a:r>
            <a:r>
              <a:rPr lang="ru-RU" dirty="0"/>
              <a:t> в </a:t>
            </a:r>
            <a:r>
              <a:rPr lang="ru-RU" dirty="0" err="1"/>
              <a:t>реализирането</a:t>
            </a:r>
            <a:r>
              <a:rPr lang="ru-RU" dirty="0"/>
              <a:t> на проекта: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704565-9709-BDFA-6DAA-A61369C6B7E4}"/>
              </a:ext>
            </a:extLst>
          </p:cNvPr>
          <p:cNvSpPr txBox="1">
            <a:spLocks/>
          </p:cNvSpPr>
          <p:nvPr/>
        </p:nvSpPr>
        <p:spPr>
          <a:xfrm>
            <a:off x="0" y="95315"/>
            <a:ext cx="6449793" cy="50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НП „Обучение за ИТ кариера“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97708C1-198B-A8E4-0D40-B1F4B371D7F0}"/>
              </a:ext>
            </a:extLst>
          </p:cNvPr>
          <p:cNvSpPr txBox="1">
            <a:spLocks/>
          </p:cNvSpPr>
          <p:nvPr/>
        </p:nvSpPr>
        <p:spPr>
          <a:xfrm>
            <a:off x="161365" y="2078764"/>
            <a:ext cx="11551023" cy="2896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bg-BG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Създаване на базата данни;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bg-BG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Създаване на връзките между таблиците;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bg-BG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Създаване на класа </a:t>
            </a: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</a:t>
            </a:r>
            <a:r>
              <a:rPr lang="bg-BG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r>
              <a:rPr lang="ru-RU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bg-BG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създаване на презентационния слой);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Създаване</a:t>
            </a:r>
            <a:r>
              <a:rPr lang="ru-RU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UnitTests</a:t>
            </a: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6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8D707E-3239-777A-323B-6EC72CADF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433305"/>
            <a:ext cx="6449793" cy="506047"/>
          </a:xfrm>
        </p:spPr>
        <p:txBody>
          <a:bodyPr>
            <a:normAutofit lnSpcReduction="10000"/>
          </a:bodyPr>
          <a:lstStyle/>
          <a:p>
            <a:pPr algn="l"/>
            <a:r>
              <a:rPr lang="bg-BG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4.Реализация: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704565-9709-BDFA-6DAA-A61369C6B7E4}"/>
              </a:ext>
            </a:extLst>
          </p:cNvPr>
          <p:cNvSpPr txBox="1">
            <a:spLocks/>
          </p:cNvSpPr>
          <p:nvPr/>
        </p:nvSpPr>
        <p:spPr>
          <a:xfrm>
            <a:off x="0" y="95315"/>
            <a:ext cx="6449793" cy="50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НП „Обучение за ИТ кариера“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97708C1-198B-A8E4-0D40-B1F4B371D7F0}"/>
              </a:ext>
            </a:extLst>
          </p:cNvPr>
          <p:cNvSpPr txBox="1">
            <a:spLocks/>
          </p:cNvSpPr>
          <p:nvPr/>
        </p:nvSpPr>
        <p:spPr>
          <a:xfrm>
            <a:off x="161365" y="2078764"/>
            <a:ext cx="11551023" cy="28966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	Проектиране на базата данни и дефиниране на моделите: Създаване на модели за потребителите, книгите, авторите и списъка с прочетени книги, които да бъдат използвани за съхранение на данни в приложението.</a:t>
            </a:r>
            <a:endParaRPr lang="en-US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	Реализация на контролерите: Създаване на контролери за всеки от моделите, които да осигурят възможност за извършване на операции като добавяне, редактиране, изтриване и извличане на данни.</a:t>
            </a:r>
            <a:endParaRPr lang="en-US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6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8D707E-3239-777A-323B-6EC72CADF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433305"/>
            <a:ext cx="6449793" cy="506047"/>
          </a:xfrm>
        </p:spPr>
        <p:txBody>
          <a:bodyPr>
            <a:normAutofit lnSpcReduction="10000"/>
          </a:bodyPr>
          <a:lstStyle/>
          <a:p>
            <a:pPr algn="l"/>
            <a:r>
              <a:rPr lang="bg-BG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4.Реализация: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704565-9709-BDFA-6DAA-A61369C6B7E4}"/>
              </a:ext>
            </a:extLst>
          </p:cNvPr>
          <p:cNvSpPr txBox="1">
            <a:spLocks/>
          </p:cNvSpPr>
          <p:nvPr/>
        </p:nvSpPr>
        <p:spPr>
          <a:xfrm>
            <a:off x="0" y="95315"/>
            <a:ext cx="6449793" cy="50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НП „Обучение за ИТ кариера“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97708C1-198B-A8E4-0D40-B1F4B371D7F0}"/>
              </a:ext>
            </a:extLst>
          </p:cNvPr>
          <p:cNvSpPr txBox="1">
            <a:spLocks/>
          </p:cNvSpPr>
          <p:nvPr/>
        </p:nvSpPr>
        <p:spPr>
          <a:xfrm>
            <a:off x="161365" y="2078764"/>
            <a:ext cx="11551023" cy="28966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r>
              <a:rPr lang="bg-B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Използвани технологии: Проектът използва програмни езици C# и .NET Framework. За съхранение на данни се използва </a:t>
            </a:r>
            <a:r>
              <a:rPr lang="bg-B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</a:t>
            </a:r>
            <a:r>
              <a:rPr lang="bg-B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 </a:t>
            </a:r>
            <a:r>
              <a:rPr lang="bg-B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</a:t>
            </a:r>
            <a:r>
              <a:rPr lang="bg-B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за работа с базата данни. За разработване на конзолен интерфейс се използва стандартната конзолна апликация в C#.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Aptos" panose="020B0004020202020204" pitchFamily="34" charset="0"/>
              <a:buChar char="-"/>
            </a:pPr>
            <a:r>
              <a:rPr lang="bg-B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и </a:t>
            </a:r>
            <a:r>
              <a:rPr lang="bg-B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скрийншоти</a:t>
            </a:r>
            <a:r>
              <a:rPr lang="bg-B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приложението: Приложението позволява на потребителите да управляват информация за албуми, изпълнители, песни и музикални групи чрез текстов конзолен интерфейс. Потребителите могат да добавят нови записи, да редактират съществуващи, да изтриват и да преглеждат данни за съответните обекти.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6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8D707E-3239-777A-323B-6EC72CADF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364" y="990388"/>
            <a:ext cx="6449793" cy="506047"/>
          </a:xfrm>
        </p:spPr>
        <p:txBody>
          <a:bodyPr>
            <a:normAutofit lnSpcReduction="10000"/>
          </a:bodyPr>
          <a:lstStyle/>
          <a:p>
            <a:pPr algn="l"/>
            <a:r>
              <a:rPr lang="bg-BG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4.Реализация: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704565-9709-BDFA-6DAA-A61369C6B7E4}"/>
              </a:ext>
            </a:extLst>
          </p:cNvPr>
          <p:cNvSpPr txBox="1">
            <a:spLocks/>
          </p:cNvSpPr>
          <p:nvPr/>
        </p:nvSpPr>
        <p:spPr>
          <a:xfrm>
            <a:off x="0" y="95315"/>
            <a:ext cx="6449793" cy="50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НП „Обучение за ИТ кариера“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A1F99-9F85-64B9-593E-340623DC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6" y="1710650"/>
            <a:ext cx="6477561" cy="4877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54FED5-1763-03B6-B5C9-99B509B43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635" y="1592529"/>
            <a:ext cx="4564776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1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8D707E-3239-777A-323B-6EC72CADF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364" y="990388"/>
            <a:ext cx="6449793" cy="506047"/>
          </a:xfrm>
        </p:spPr>
        <p:txBody>
          <a:bodyPr>
            <a:normAutofit lnSpcReduction="10000"/>
          </a:bodyPr>
          <a:lstStyle/>
          <a:p>
            <a:pPr algn="l"/>
            <a:r>
              <a:rPr lang="bg-BG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4.Реализация: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704565-9709-BDFA-6DAA-A61369C6B7E4}"/>
              </a:ext>
            </a:extLst>
          </p:cNvPr>
          <p:cNvSpPr txBox="1">
            <a:spLocks/>
          </p:cNvSpPr>
          <p:nvPr/>
        </p:nvSpPr>
        <p:spPr>
          <a:xfrm>
            <a:off x="0" y="95315"/>
            <a:ext cx="6449793" cy="50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НП „Обучение за ИТ кариера“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A12EB9-5B72-4123-0FE5-78EB1D75B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41" y="1562046"/>
            <a:ext cx="6210838" cy="51744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69F72C-6949-478E-EE99-BAE6BB6C9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157" y="1562046"/>
            <a:ext cx="5441152" cy="51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600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524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Calibri</vt:lpstr>
      <vt:lpstr>Symbol</vt:lpstr>
      <vt:lpstr>Trebuchet MS</vt:lpstr>
      <vt:lpstr>Wingdings 3</vt:lpstr>
      <vt:lpstr>Facet</vt:lpstr>
      <vt:lpstr>Курсов проект Bookworm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 проект Bookworm</dc:title>
  <dc:creator>Иешим Садула 06</dc:creator>
  <cp:lastModifiedBy>Иешим Садула 06</cp:lastModifiedBy>
  <cp:revision>1</cp:revision>
  <dcterms:created xsi:type="dcterms:W3CDTF">2024-03-24T07:29:16Z</dcterms:created>
  <dcterms:modified xsi:type="dcterms:W3CDTF">2024-03-24T08:09:32Z</dcterms:modified>
</cp:coreProperties>
</file>