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17" r:id="rId2"/>
    <p:sldId id="419" r:id="rId3"/>
    <p:sldId id="422" r:id="rId4"/>
    <p:sldId id="423" r:id="rId5"/>
    <p:sldId id="426" r:id="rId6"/>
    <p:sldId id="429" r:id="rId7"/>
    <p:sldId id="428" r:id="rId8"/>
    <p:sldId id="425" r:id="rId9"/>
    <p:sldId id="418" r:id="rId10"/>
    <p:sldId id="420" r:id="rId1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varScale="1">
        <p:scale>
          <a:sx n="86" d="100"/>
          <a:sy n="86" d="100"/>
        </p:scale>
        <p:origin x="562" y="62"/>
      </p:cViewPr>
      <p:guideLst>
        <p:guide orient="horz" pos="2159"/>
        <p:guide pos="3840"/>
      </p:guideLst>
    </p:cSldViewPr>
  </p:slideViewPr>
  <p:notesTextViewPr>
    <p:cViewPr>
      <p:scale>
        <a:sx n="3" d="2"/>
        <a:sy n="3" d="2"/>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B8ABEB-AB4A-4C6A-B2A7-47BD8091162E}" type="datetimeFigureOut">
              <a:rPr lang="zh-CN" altLang="en-US" smtClean="0"/>
              <a:t>2022/10/20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9BEAF-85D7-49E3-9B92-2C695EEEFD72}" type="slidenum">
              <a:rPr lang="zh-CN" altLang="en-US" smtClean="0"/>
              <a:t>‹#›</a:t>
            </a:fld>
            <a:endParaRPr lang="zh-CN" altLang="en-US"/>
          </a:p>
        </p:txBody>
      </p:sp>
    </p:spTree>
    <p:extLst>
      <p:ext uri="{BB962C8B-B14F-4D97-AF65-F5344CB8AC3E}">
        <p14:creationId xmlns:p14="http://schemas.microsoft.com/office/powerpoint/2010/main" val="423437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98800" y="914400"/>
            <a:ext cx="9799200" cy="2570400"/>
          </a:xfrm>
        </p:spPr>
        <p:txBody>
          <a:bodyPr lIns="90000" tIns="46800" rIns="90000" bIns="46800" anchor="b">
            <a:normAutofit/>
          </a:bodyPr>
          <a:lstStyle>
            <a:lvl1pPr algn="ctr">
              <a:defRPr sz="6000"/>
            </a:lvl1pPr>
          </a:lstStyle>
          <a:p>
            <a:r>
              <a:rPr lang="zh-CN" altLang="en-US" noProof="1"/>
              <a:t>单击此处编辑母版标题样式</a:t>
            </a:r>
          </a:p>
        </p:txBody>
      </p:sp>
      <p:sp>
        <p:nvSpPr>
          <p:cNvPr id="3" name="副标题 2"/>
          <p:cNvSpPr>
            <a:spLocks noGrp="1"/>
          </p:cNvSpPr>
          <p:nvPr>
            <p:ph type="subTitle" idx="1"/>
          </p:nvPr>
        </p:nvSpPr>
        <p:spPr>
          <a:xfrm>
            <a:off x="1198800" y="3560400"/>
            <a:ext cx="9799200" cy="1472400"/>
          </a:xfrm>
        </p:spPr>
        <p:txBody>
          <a:bodyPr>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a:t>单击此处编辑母版副标题样式</a:t>
            </a:r>
          </a:p>
        </p:txBody>
      </p:sp>
      <p:sp>
        <p:nvSpPr>
          <p:cNvPr id="4" name="日期占位符 3">
            <a:extLst>
              <a:ext uri="{FF2B5EF4-FFF2-40B4-BE49-F238E27FC236}">
                <a16:creationId xmlns:a16="http://schemas.microsoft.com/office/drawing/2014/main" id="{90B538BE-CAED-4F18-B3D9-D58007CE30F3}"/>
              </a:ext>
            </a:extLst>
          </p:cNvPr>
          <p:cNvSpPr>
            <a:spLocks noGrp="1"/>
          </p:cNvSpPr>
          <p:nvPr>
            <p:ph type="dt" sz="half" idx="10"/>
            <p:custDataLst>
              <p:tags r:id="rId1"/>
            </p:custDataLst>
          </p:nvPr>
        </p:nvSpPr>
        <p:spPr/>
        <p:txBody>
          <a:bodyPr/>
          <a:lstStyle>
            <a:lvl1pPr>
              <a:defRPr/>
            </a:lvl1pPr>
          </a:lstStyle>
          <a:p>
            <a:pPr>
              <a:defRPr/>
            </a:pPr>
            <a:fld id="{CCF1E1D5-52FC-44AC-81BA-9CE9B2CA8870}"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B42A0348-B3C4-4BF3-A9B3-6B02488F4E16}"/>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AF251E0-0338-4ACC-9380-58410172F95D}"/>
              </a:ext>
            </a:extLst>
          </p:cNvPr>
          <p:cNvSpPr>
            <a:spLocks noGrp="1"/>
          </p:cNvSpPr>
          <p:nvPr>
            <p:ph type="sldNum" sz="quarter" idx="12"/>
            <p:custDataLst>
              <p:tags r:id="rId3"/>
            </p:custDataLst>
          </p:nvPr>
        </p:nvSpPr>
        <p:spPr/>
        <p:txBody>
          <a:bodyPr/>
          <a:lstStyle>
            <a:lvl1pPr>
              <a:defRPr/>
            </a:lvl1pPr>
          </a:lstStyle>
          <a:p>
            <a:pPr>
              <a:defRPr/>
            </a:pPr>
            <a:fld id="{44C603FD-ABAB-408D-A084-B74E4A7B02DC}" type="slidenum">
              <a:rPr lang="zh-CN" altLang="en-US"/>
              <a:pPr>
                <a:defRPr/>
              </a:pPr>
              <a:t>‹#›</a:t>
            </a:fld>
            <a:endParaRPr lang="zh-CN" altLang="en-US"/>
          </a:p>
        </p:txBody>
      </p:sp>
    </p:spTree>
    <p:extLst>
      <p:ext uri="{BB962C8B-B14F-4D97-AF65-F5344CB8AC3E}">
        <p14:creationId xmlns:p14="http://schemas.microsoft.com/office/powerpoint/2010/main" val="114749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3">
            <a:extLst>
              <a:ext uri="{FF2B5EF4-FFF2-40B4-BE49-F238E27FC236}">
                <a16:creationId xmlns:a16="http://schemas.microsoft.com/office/drawing/2014/main" id="{25D3B9A1-FC78-43BA-B360-ABB038873518}"/>
              </a:ext>
            </a:extLst>
          </p:cNvPr>
          <p:cNvSpPr>
            <a:spLocks noGrp="1"/>
          </p:cNvSpPr>
          <p:nvPr>
            <p:ph type="dt" sz="half" idx="14"/>
            <p:custDataLst>
              <p:tags r:id="rId1"/>
            </p:custDataLst>
          </p:nvPr>
        </p:nvSpPr>
        <p:spPr/>
        <p:txBody>
          <a:bodyPr/>
          <a:lstStyle>
            <a:lvl1pPr>
              <a:defRPr/>
            </a:lvl1pPr>
          </a:lstStyle>
          <a:p>
            <a:pPr>
              <a:defRPr/>
            </a:pPr>
            <a:fld id="{7BE22A76-0A01-4364-924C-D946AACD1C81}" type="datetimeFigureOut">
              <a:rPr lang="zh-CN" altLang="en-US"/>
              <a:pPr>
                <a:defRPr/>
              </a:pPr>
              <a:t>2022/10/20</a:t>
            </a:fld>
            <a:endParaRPr lang="zh-CN" altLang="en-US"/>
          </a:p>
        </p:txBody>
      </p:sp>
      <p:sp>
        <p:nvSpPr>
          <p:cNvPr id="4" name="页脚占位符 4">
            <a:extLst>
              <a:ext uri="{FF2B5EF4-FFF2-40B4-BE49-F238E27FC236}">
                <a16:creationId xmlns:a16="http://schemas.microsoft.com/office/drawing/2014/main" id="{8F0999C9-8600-4D9D-A750-7EFE032F8373}"/>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BAC7786-1CD1-4DDF-9307-A53B89B4AFE6}"/>
              </a:ext>
            </a:extLst>
          </p:cNvPr>
          <p:cNvSpPr>
            <a:spLocks noGrp="1"/>
          </p:cNvSpPr>
          <p:nvPr>
            <p:ph type="sldNum" sz="quarter" idx="16"/>
            <p:custDataLst>
              <p:tags r:id="rId3"/>
            </p:custDataLst>
          </p:nvPr>
        </p:nvSpPr>
        <p:spPr/>
        <p:txBody>
          <a:bodyPr/>
          <a:lstStyle>
            <a:lvl1pPr>
              <a:defRPr/>
            </a:lvl1pPr>
          </a:lstStyle>
          <a:p>
            <a:pPr>
              <a:defRPr/>
            </a:pPr>
            <a:fld id="{34A62C89-9121-4102-A0E4-88B495A14863}" type="slidenum">
              <a:rPr lang="zh-CN" altLang="en-US"/>
              <a:pPr>
                <a:defRPr/>
              </a:pPr>
              <a:t>‹#›</a:t>
            </a:fld>
            <a:endParaRPr lang="zh-CN" altLang="en-US"/>
          </a:p>
        </p:txBody>
      </p:sp>
    </p:spTree>
    <p:extLst>
      <p:ext uri="{BB962C8B-B14F-4D97-AF65-F5344CB8AC3E}">
        <p14:creationId xmlns:p14="http://schemas.microsoft.com/office/powerpoint/2010/main" val="2134776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1198800" y="2484000"/>
            <a:ext cx="9799200" cy="1018800"/>
          </a:xfrm>
        </p:spPr>
        <p:txBody>
          <a:bodyPr lIns="90000" tIns="46800" rIns="90000" bIns="46800" rtlCol="0" anchor="t">
            <a:normAutofit/>
          </a:bodyPr>
          <a:lstStyle>
            <a:lvl1pPr algn="ctr">
              <a:defRPr sz="6000"/>
            </a:lvl1pPr>
          </a:lstStyle>
          <a:p>
            <a:pPr lvl="0"/>
            <a:r>
              <a:rPr lang="zh-CN" altLang="en-US" noProof="1">
                <a:sym typeface="+mn-ea"/>
              </a:rPr>
              <a:t>单击此处编辑母版标题样式</a:t>
            </a:r>
            <a:endParaRPr noProof="1">
              <a:sym typeface="+mn-ea"/>
            </a:endParaRPr>
          </a:p>
        </p:txBody>
      </p:sp>
      <p:sp>
        <p:nvSpPr>
          <p:cNvPr id="7" name="文本占位符 6"/>
          <p:cNvSpPr>
            <a:spLocks noGrp="1"/>
          </p:cNvSpPr>
          <p:nvPr>
            <p:ph type="body" sz="quarter" idx="13"/>
          </p:nvPr>
        </p:nvSpPr>
        <p:spPr>
          <a:xfrm>
            <a:off x="1198800" y="3560400"/>
            <a:ext cx="9799200" cy="471600"/>
          </a:xfrm>
        </p:spPr>
        <p:txBody>
          <a:bodyPr>
            <a:normAutofit/>
          </a:bodyPr>
          <a:lstStyle>
            <a:lvl1pPr algn="ctr">
              <a:lnSpc>
                <a:spcPct val="110000"/>
              </a:lnSpc>
              <a:buNone/>
              <a:defRPr sz="2400" spc="200"/>
            </a:lvl1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6D2FDC3D-8015-4BB5-94D5-16824BFDD37E}"/>
              </a:ext>
            </a:extLst>
          </p:cNvPr>
          <p:cNvSpPr>
            <a:spLocks noGrp="1"/>
          </p:cNvSpPr>
          <p:nvPr>
            <p:ph type="dt" sz="half" idx="14"/>
            <p:custDataLst>
              <p:tags r:id="rId1"/>
            </p:custDataLst>
          </p:nvPr>
        </p:nvSpPr>
        <p:spPr/>
        <p:txBody>
          <a:bodyPr/>
          <a:lstStyle>
            <a:lvl1pPr>
              <a:defRPr/>
            </a:lvl1pPr>
          </a:lstStyle>
          <a:p>
            <a:pPr>
              <a:defRPr/>
            </a:pPr>
            <a:fld id="{5CDFC0C9-4E0F-41BE-B40F-A113061D9E8D}"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4D7338AF-A5F9-42A6-9791-D6FF78DFE091}"/>
              </a:ext>
            </a:extLst>
          </p:cNvPr>
          <p:cNvSpPr>
            <a:spLocks noGrp="1"/>
          </p:cNvSpPr>
          <p:nvPr>
            <p:ph type="ftr" sz="quarter" idx="15"/>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9A2EC8B-EAB1-4280-AB16-8289548BAE33}"/>
              </a:ext>
            </a:extLst>
          </p:cNvPr>
          <p:cNvSpPr>
            <a:spLocks noGrp="1"/>
          </p:cNvSpPr>
          <p:nvPr>
            <p:ph type="sldNum" sz="quarter" idx="16"/>
            <p:custDataLst>
              <p:tags r:id="rId3"/>
            </p:custDataLst>
          </p:nvPr>
        </p:nvSpPr>
        <p:spPr/>
        <p:txBody>
          <a:bodyPr/>
          <a:lstStyle>
            <a:lvl1pPr>
              <a:defRPr/>
            </a:lvl1pPr>
          </a:lstStyle>
          <a:p>
            <a:pPr>
              <a:defRPr/>
            </a:pPr>
            <a:fld id="{406D8190-CCAE-484E-9129-ACC1EA664C6B}" type="slidenum">
              <a:rPr lang="zh-CN" altLang="en-US"/>
              <a:pPr>
                <a:defRPr/>
              </a:pPr>
              <a:t>‹#›</a:t>
            </a:fld>
            <a:endParaRPr lang="zh-CN" altLang="en-US"/>
          </a:p>
        </p:txBody>
      </p:sp>
    </p:spTree>
    <p:extLst>
      <p:ext uri="{BB962C8B-B14F-4D97-AF65-F5344CB8AC3E}">
        <p14:creationId xmlns:p14="http://schemas.microsoft.com/office/powerpoint/2010/main" val="4131744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idx="1"/>
          </p:nvPr>
        </p:nvSpPr>
        <p:spPr>
          <a:xfrm>
            <a:off x="608400" y="1490400"/>
            <a:ext cx="10969200" cy="47592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日期占位符 3">
            <a:extLst>
              <a:ext uri="{FF2B5EF4-FFF2-40B4-BE49-F238E27FC236}">
                <a16:creationId xmlns:a16="http://schemas.microsoft.com/office/drawing/2014/main" id="{846AD66C-F5EF-4709-8AD5-D942E1BC2475}"/>
              </a:ext>
            </a:extLst>
          </p:cNvPr>
          <p:cNvSpPr>
            <a:spLocks noGrp="1"/>
          </p:cNvSpPr>
          <p:nvPr>
            <p:ph type="dt" sz="half" idx="10"/>
            <p:custDataLst>
              <p:tags r:id="rId1"/>
            </p:custDataLst>
          </p:nvPr>
        </p:nvSpPr>
        <p:spPr/>
        <p:txBody>
          <a:bodyPr/>
          <a:lstStyle>
            <a:lvl1pPr>
              <a:defRPr/>
            </a:lvl1pPr>
          </a:lstStyle>
          <a:p>
            <a:pPr>
              <a:defRPr/>
            </a:pPr>
            <a:fld id="{0F35DB5A-0B1E-4B54-BBDB-54572563D602}"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F1862D75-1218-4D46-AEF8-9CC9398884E1}"/>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4C48F8B-F87E-4D90-BF19-CFF6AFD4CCDD}"/>
              </a:ext>
            </a:extLst>
          </p:cNvPr>
          <p:cNvSpPr>
            <a:spLocks noGrp="1"/>
          </p:cNvSpPr>
          <p:nvPr>
            <p:ph type="sldNum" sz="quarter" idx="12"/>
            <p:custDataLst>
              <p:tags r:id="rId3"/>
            </p:custDataLst>
          </p:nvPr>
        </p:nvSpPr>
        <p:spPr/>
        <p:txBody>
          <a:bodyPr/>
          <a:lstStyle>
            <a:lvl1pPr>
              <a:defRPr/>
            </a:lvl1pPr>
          </a:lstStyle>
          <a:p>
            <a:pPr>
              <a:defRPr/>
            </a:pPr>
            <a:fld id="{DAD3F145-7F99-45F3-A00D-44B16BDD6C50}" type="slidenum">
              <a:rPr lang="zh-CN" altLang="en-US"/>
              <a:pPr>
                <a:defRPr/>
              </a:pPr>
              <a:t>‹#›</a:t>
            </a:fld>
            <a:endParaRPr lang="zh-CN" altLang="en-US"/>
          </a:p>
        </p:txBody>
      </p:sp>
    </p:spTree>
    <p:extLst>
      <p:ext uri="{BB962C8B-B14F-4D97-AF65-F5344CB8AC3E}">
        <p14:creationId xmlns:p14="http://schemas.microsoft.com/office/powerpoint/2010/main" val="320584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90800" y="3848400"/>
            <a:ext cx="7768800" cy="766800"/>
          </a:xfrm>
        </p:spPr>
        <p:txBody>
          <a:bodyPr lIns="90000" tIns="46800" rIns="90000" bIns="46800" anchor="b">
            <a:normAutofit/>
          </a:bodyPr>
          <a:lstStyle>
            <a:lvl1pPr>
              <a:defRPr sz="4400"/>
            </a:lvl1pPr>
          </a:lstStyle>
          <a:p>
            <a:r>
              <a:rPr lang="zh-CN" altLang="en-US" noProof="1"/>
              <a:t>单击此处编辑母版标题样式</a:t>
            </a:r>
          </a:p>
        </p:txBody>
      </p:sp>
      <p:sp>
        <p:nvSpPr>
          <p:cNvPr id="3" name="文本占位符 2"/>
          <p:cNvSpPr>
            <a:spLocks noGrp="1"/>
          </p:cNvSpPr>
          <p:nvPr>
            <p:ph type="body" idx="1"/>
          </p:nvPr>
        </p:nvSpPr>
        <p:spPr>
          <a:xfrm>
            <a:off x="1990800" y="4615200"/>
            <a:ext cx="7768800" cy="867600"/>
          </a:xfrm>
        </p:spPr>
        <p:txBody>
          <a:bodyPr>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单击此处编辑母版文本样式</a:t>
            </a:r>
          </a:p>
        </p:txBody>
      </p:sp>
      <p:sp>
        <p:nvSpPr>
          <p:cNvPr id="4" name="日期占位符 3">
            <a:extLst>
              <a:ext uri="{FF2B5EF4-FFF2-40B4-BE49-F238E27FC236}">
                <a16:creationId xmlns:a16="http://schemas.microsoft.com/office/drawing/2014/main" id="{E7C4BAA5-AFE0-4B4D-AF1B-5B824192684D}"/>
              </a:ext>
            </a:extLst>
          </p:cNvPr>
          <p:cNvSpPr>
            <a:spLocks noGrp="1"/>
          </p:cNvSpPr>
          <p:nvPr>
            <p:ph type="dt" sz="half" idx="10"/>
            <p:custDataLst>
              <p:tags r:id="rId1"/>
            </p:custDataLst>
          </p:nvPr>
        </p:nvSpPr>
        <p:spPr/>
        <p:txBody>
          <a:bodyPr/>
          <a:lstStyle>
            <a:lvl1pPr>
              <a:defRPr/>
            </a:lvl1pPr>
          </a:lstStyle>
          <a:p>
            <a:pPr>
              <a:defRPr/>
            </a:pPr>
            <a:fld id="{F7C1B175-982A-4AB5-9FEE-57AEA54243E5}"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2758E2F1-5686-4488-97C3-7812A59B932B}"/>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1B96C28-DAEC-4B91-93C6-5A10A44B436C}"/>
              </a:ext>
            </a:extLst>
          </p:cNvPr>
          <p:cNvSpPr>
            <a:spLocks noGrp="1"/>
          </p:cNvSpPr>
          <p:nvPr>
            <p:ph type="sldNum" sz="quarter" idx="12"/>
            <p:custDataLst>
              <p:tags r:id="rId3"/>
            </p:custDataLst>
          </p:nvPr>
        </p:nvSpPr>
        <p:spPr/>
        <p:txBody>
          <a:bodyPr/>
          <a:lstStyle>
            <a:lvl1pPr>
              <a:defRPr/>
            </a:lvl1pPr>
          </a:lstStyle>
          <a:p>
            <a:pPr>
              <a:defRPr/>
            </a:pPr>
            <a:fld id="{C74772B8-3DF3-4F19-84D5-53B7A8B5E9A6}" type="slidenum">
              <a:rPr lang="zh-CN" altLang="en-US"/>
              <a:pPr>
                <a:defRPr/>
              </a:pPr>
              <a:t>‹#›</a:t>
            </a:fld>
            <a:endParaRPr lang="zh-CN" altLang="en-US"/>
          </a:p>
        </p:txBody>
      </p:sp>
    </p:spTree>
    <p:extLst>
      <p:ext uri="{BB962C8B-B14F-4D97-AF65-F5344CB8AC3E}">
        <p14:creationId xmlns:p14="http://schemas.microsoft.com/office/powerpoint/2010/main" val="180145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4" name="内容占位符 3"/>
          <p:cNvSpPr>
            <a:spLocks noGrp="1"/>
          </p:cNvSpPr>
          <p:nvPr>
            <p:ph sz="half" idx="2"/>
          </p:nvPr>
        </p:nvSpPr>
        <p:spPr>
          <a:xfrm>
            <a:off x="6411600" y="1501200"/>
            <a:ext cx="5176800" cy="4748400"/>
          </a:xfrm>
        </p:spPr>
        <p:txBody>
          <a:bodyPr>
            <a:normAutofit/>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3">
            <a:extLst>
              <a:ext uri="{FF2B5EF4-FFF2-40B4-BE49-F238E27FC236}">
                <a16:creationId xmlns:a16="http://schemas.microsoft.com/office/drawing/2014/main" id="{3140C814-21FF-4D52-9DAB-F109011B18F2}"/>
              </a:ext>
            </a:extLst>
          </p:cNvPr>
          <p:cNvSpPr>
            <a:spLocks noGrp="1"/>
          </p:cNvSpPr>
          <p:nvPr>
            <p:ph type="dt" sz="half" idx="10"/>
            <p:custDataLst>
              <p:tags r:id="rId1"/>
            </p:custDataLst>
          </p:nvPr>
        </p:nvSpPr>
        <p:spPr/>
        <p:txBody>
          <a:bodyPr/>
          <a:lstStyle>
            <a:lvl1pPr>
              <a:defRPr/>
            </a:lvl1pPr>
          </a:lstStyle>
          <a:p>
            <a:pPr>
              <a:defRPr/>
            </a:pPr>
            <a:fld id="{090A25FD-BE17-4FD9-A038-7F99E6E105BE}" type="datetimeFigureOut">
              <a:rPr lang="zh-CN" altLang="en-US"/>
              <a:pPr>
                <a:defRPr/>
              </a:pPr>
              <a:t>2022/10/20</a:t>
            </a:fld>
            <a:endParaRPr lang="zh-CN" altLang="en-US"/>
          </a:p>
        </p:txBody>
      </p:sp>
      <p:sp>
        <p:nvSpPr>
          <p:cNvPr id="6" name="页脚占位符 4">
            <a:extLst>
              <a:ext uri="{FF2B5EF4-FFF2-40B4-BE49-F238E27FC236}">
                <a16:creationId xmlns:a16="http://schemas.microsoft.com/office/drawing/2014/main" id="{001D1A3E-EDD4-4AFC-8C35-72F726397943}"/>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9EA709A-9BC6-449D-A9FD-21CF9CBFD71F}"/>
              </a:ext>
            </a:extLst>
          </p:cNvPr>
          <p:cNvSpPr>
            <a:spLocks noGrp="1"/>
          </p:cNvSpPr>
          <p:nvPr>
            <p:ph type="sldNum" sz="quarter" idx="12"/>
            <p:custDataLst>
              <p:tags r:id="rId3"/>
            </p:custDataLst>
          </p:nvPr>
        </p:nvSpPr>
        <p:spPr/>
        <p:txBody>
          <a:bodyPr/>
          <a:lstStyle>
            <a:lvl1pPr>
              <a:defRPr/>
            </a:lvl1pPr>
          </a:lstStyle>
          <a:p>
            <a:pPr>
              <a:defRPr/>
            </a:pPr>
            <a:fld id="{192100C4-5621-4685-8821-A078D875880C}" type="slidenum">
              <a:rPr lang="zh-CN" altLang="en-US"/>
              <a:pPr>
                <a:defRPr/>
              </a:pPr>
              <a:t>‹#›</a:t>
            </a:fld>
            <a:endParaRPr lang="zh-CN" altLang="en-US"/>
          </a:p>
        </p:txBody>
      </p:sp>
    </p:spTree>
    <p:extLst>
      <p:ext uri="{BB962C8B-B14F-4D97-AF65-F5344CB8AC3E}">
        <p14:creationId xmlns:p14="http://schemas.microsoft.com/office/powerpoint/2010/main" val="407834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文本占位符 2"/>
          <p:cNvSpPr>
            <a:spLocks noGrp="1"/>
          </p:cNvSpPr>
          <p:nvPr>
            <p:ph type="body" idx="1"/>
          </p:nvPr>
        </p:nvSpPr>
        <p:spPr>
          <a:xfrm>
            <a:off x="608400" y="1429200"/>
            <a:ext cx="5342400" cy="381600"/>
          </a:xfrm>
        </p:spPr>
        <p:txBody>
          <a:bodyPr lIns="101600" tIns="38100" rIns="76200" bIns="3810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0840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5" name="文本占位符 4"/>
          <p:cNvSpPr>
            <a:spLocks noGrp="1"/>
          </p:cNvSpPr>
          <p:nvPr>
            <p:ph type="body" sz="quarter" idx="3"/>
          </p:nvPr>
        </p:nvSpPr>
        <p:spPr>
          <a:xfrm>
            <a:off x="6235750" y="1421729"/>
            <a:ext cx="5342400" cy="381600"/>
          </a:xfrm>
        </p:spPr>
        <p:txBody>
          <a:bodyPr lIns="101600" tIns="38100" rIns="76200" bIns="38100" rtlCol="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sym typeface="+mn-ea"/>
              </a:rPr>
              <a:t>单击此处编辑母版文本样式</a:t>
            </a:r>
          </a:p>
        </p:txBody>
      </p:sp>
      <p:sp>
        <p:nvSpPr>
          <p:cNvPr id="6" name="内容占位符 5"/>
          <p:cNvSpPr>
            <a:spLocks noGrp="1"/>
          </p:cNvSpPr>
          <p:nvPr>
            <p:ph sz="quarter" idx="4"/>
          </p:nvPr>
        </p:nvSpPr>
        <p:spPr>
          <a:xfrm>
            <a:off x="6235750" y="1854000"/>
            <a:ext cx="5342400" cy="4395600"/>
          </a:xfrm>
        </p:spPr>
        <p:txBody>
          <a:bodyPr lIns="101600" tIns="0" rIns="82550" bIns="0" rtlCol="0">
            <a:normAutofit/>
          </a:bodyPr>
          <a:lstStyle/>
          <a:p>
            <a:pPr lvl="0"/>
            <a:r>
              <a:rPr noProof="1">
                <a:sym typeface="+mn-ea"/>
              </a:rPr>
              <a:t>单击此处编辑母版文本样式</a:t>
            </a:r>
          </a:p>
          <a:p>
            <a:pPr lvl="1"/>
            <a:r>
              <a:rPr noProof="1">
                <a:sym typeface="+mn-ea"/>
              </a:rPr>
              <a:t>第二级</a:t>
            </a:r>
          </a:p>
          <a:p>
            <a:pPr lvl="2"/>
            <a:r>
              <a:rPr noProof="1">
                <a:sym typeface="+mn-ea"/>
              </a:rPr>
              <a:t>第三级</a:t>
            </a:r>
          </a:p>
          <a:p>
            <a:pPr lvl="3"/>
            <a:r>
              <a:rPr noProof="1">
                <a:sym typeface="+mn-ea"/>
              </a:rPr>
              <a:t>第四级</a:t>
            </a:r>
          </a:p>
          <a:p>
            <a:pPr lvl="4"/>
            <a:r>
              <a:rPr noProof="1">
                <a:sym typeface="+mn-ea"/>
              </a:rPr>
              <a:t>第五级</a:t>
            </a:r>
          </a:p>
        </p:txBody>
      </p:sp>
      <p:sp>
        <p:nvSpPr>
          <p:cNvPr id="7" name="日期占位符 3">
            <a:extLst>
              <a:ext uri="{FF2B5EF4-FFF2-40B4-BE49-F238E27FC236}">
                <a16:creationId xmlns:a16="http://schemas.microsoft.com/office/drawing/2014/main" id="{A7E6AD5B-257A-4223-A1E6-2C20AC901925}"/>
              </a:ext>
            </a:extLst>
          </p:cNvPr>
          <p:cNvSpPr>
            <a:spLocks noGrp="1"/>
          </p:cNvSpPr>
          <p:nvPr>
            <p:ph type="dt" sz="half" idx="10"/>
            <p:custDataLst>
              <p:tags r:id="rId1"/>
            </p:custDataLst>
          </p:nvPr>
        </p:nvSpPr>
        <p:spPr/>
        <p:txBody>
          <a:bodyPr/>
          <a:lstStyle>
            <a:lvl1pPr>
              <a:defRPr/>
            </a:lvl1pPr>
          </a:lstStyle>
          <a:p>
            <a:pPr>
              <a:defRPr/>
            </a:pPr>
            <a:fld id="{44FEF073-AE72-4174-9C46-84CE3F248EE0}" type="datetimeFigureOut">
              <a:rPr lang="zh-CN" altLang="en-US"/>
              <a:pPr>
                <a:defRPr/>
              </a:pPr>
              <a:t>2022/10/20</a:t>
            </a:fld>
            <a:endParaRPr lang="zh-CN" altLang="en-US"/>
          </a:p>
        </p:txBody>
      </p:sp>
      <p:sp>
        <p:nvSpPr>
          <p:cNvPr id="8" name="页脚占位符 4">
            <a:extLst>
              <a:ext uri="{FF2B5EF4-FFF2-40B4-BE49-F238E27FC236}">
                <a16:creationId xmlns:a16="http://schemas.microsoft.com/office/drawing/2014/main" id="{05090013-07DC-4AD8-8C51-63E8AE849D27}"/>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4250A97-9665-4556-AC0F-026836B86220}"/>
              </a:ext>
            </a:extLst>
          </p:cNvPr>
          <p:cNvSpPr>
            <a:spLocks noGrp="1"/>
          </p:cNvSpPr>
          <p:nvPr>
            <p:ph type="sldNum" sz="quarter" idx="12"/>
            <p:custDataLst>
              <p:tags r:id="rId3"/>
            </p:custDataLst>
          </p:nvPr>
        </p:nvSpPr>
        <p:spPr/>
        <p:txBody>
          <a:bodyPr/>
          <a:lstStyle>
            <a:lvl1pPr>
              <a:defRPr/>
            </a:lvl1pPr>
          </a:lstStyle>
          <a:p>
            <a:pPr>
              <a:defRPr/>
            </a:pPr>
            <a:fld id="{0CD3E927-D7F0-4453-B37A-15E94F6D692B}" type="slidenum">
              <a:rPr lang="zh-CN" altLang="en-US"/>
              <a:pPr>
                <a:defRPr/>
              </a:pPr>
              <a:t>‹#›</a:t>
            </a:fld>
            <a:endParaRPr lang="zh-CN" altLang="en-US"/>
          </a:p>
        </p:txBody>
      </p:sp>
    </p:spTree>
    <p:extLst>
      <p:ext uri="{BB962C8B-B14F-4D97-AF65-F5344CB8AC3E}">
        <p14:creationId xmlns:p14="http://schemas.microsoft.com/office/powerpoint/2010/main" val="83274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rtlCol="0">
            <a:normAutofit/>
          </a:bodyPr>
          <a:lstStyle/>
          <a:p>
            <a:pPr lvl="0"/>
            <a:r>
              <a:rPr noProof="1">
                <a:sym typeface="+mn-ea"/>
              </a:rPr>
              <a:t>单击此处编辑母版标题样式</a:t>
            </a:r>
          </a:p>
        </p:txBody>
      </p:sp>
      <p:sp>
        <p:nvSpPr>
          <p:cNvPr id="3" name="日期占位符 3">
            <a:extLst>
              <a:ext uri="{FF2B5EF4-FFF2-40B4-BE49-F238E27FC236}">
                <a16:creationId xmlns:a16="http://schemas.microsoft.com/office/drawing/2014/main" id="{7B62C9A8-AC19-4CEA-808E-BC7E33FD31BF}"/>
              </a:ext>
            </a:extLst>
          </p:cNvPr>
          <p:cNvSpPr>
            <a:spLocks noGrp="1"/>
          </p:cNvSpPr>
          <p:nvPr>
            <p:ph type="dt" sz="half" idx="10"/>
            <p:custDataLst>
              <p:tags r:id="rId1"/>
            </p:custDataLst>
          </p:nvPr>
        </p:nvSpPr>
        <p:spPr/>
        <p:txBody>
          <a:bodyPr/>
          <a:lstStyle>
            <a:lvl1pPr>
              <a:defRPr/>
            </a:lvl1pPr>
          </a:lstStyle>
          <a:p>
            <a:pPr>
              <a:defRPr/>
            </a:pPr>
            <a:fld id="{F4DED3D7-48AE-4A07-8E16-7E667B0FA874}" type="datetimeFigureOut">
              <a:rPr lang="zh-CN" altLang="en-US"/>
              <a:pPr>
                <a:defRPr/>
              </a:pPr>
              <a:t>2022/10/20</a:t>
            </a:fld>
            <a:endParaRPr lang="zh-CN" altLang="en-US"/>
          </a:p>
        </p:txBody>
      </p:sp>
      <p:sp>
        <p:nvSpPr>
          <p:cNvPr id="4" name="页脚占位符 4">
            <a:extLst>
              <a:ext uri="{FF2B5EF4-FFF2-40B4-BE49-F238E27FC236}">
                <a16:creationId xmlns:a16="http://schemas.microsoft.com/office/drawing/2014/main" id="{ECCCBB42-C82D-4C40-A8BB-C1593807918E}"/>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4EAE842C-DF06-4433-9D4A-6F27ABB1202A}"/>
              </a:ext>
            </a:extLst>
          </p:cNvPr>
          <p:cNvSpPr>
            <a:spLocks noGrp="1"/>
          </p:cNvSpPr>
          <p:nvPr>
            <p:ph type="sldNum" sz="quarter" idx="12"/>
            <p:custDataLst>
              <p:tags r:id="rId3"/>
            </p:custDataLst>
          </p:nvPr>
        </p:nvSpPr>
        <p:spPr/>
        <p:txBody>
          <a:bodyPr/>
          <a:lstStyle>
            <a:lvl1pPr>
              <a:defRPr/>
            </a:lvl1pPr>
          </a:lstStyle>
          <a:p>
            <a:pPr>
              <a:defRPr/>
            </a:pPr>
            <a:fld id="{22811949-05F1-4A15-AA30-5C279DDDA1ED}" type="slidenum">
              <a:rPr lang="zh-CN" altLang="en-US"/>
              <a:pPr>
                <a:defRPr/>
              </a:pPr>
              <a:t>‹#›</a:t>
            </a:fld>
            <a:endParaRPr lang="zh-CN" altLang="en-US"/>
          </a:p>
        </p:txBody>
      </p:sp>
    </p:spTree>
    <p:extLst>
      <p:ext uri="{BB962C8B-B14F-4D97-AF65-F5344CB8AC3E}">
        <p14:creationId xmlns:p14="http://schemas.microsoft.com/office/powerpoint/2010/main" val="41381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165F324-E8D1-488E-835B-0ACEC5F6F371}"/>
              </a:ext>
            </a:extLst>
          </p:cNvPr>
          <p:cNvSpPr>
            <a:spLocks noGrp="1"/>
          </p:cNvSpPr>
          <p:nvPr>
            <p:ph type="dt" sz="half" idx="10"/>
            <p:custDataLst>
              <p:tags r:id="rId1"/>
            </p:custDataLst>
          </p:nvPr>
        </p:nvSpPr>
        <p:spPr/>
        <p:txBody>
          <a:bodyPr/>
          <a:lstStyle>
            <a:lvl1pPr>
              <a:defRPr/>
            </a:lvl1pPr>
          </a:lstStyle>
          <a:p>
            <a:pPr>
              <a:defRPr/>
            </a:pPr>
            <a:fld id="{AF070718-A447-4125-83F8-385CBB50C563}" type="datetimeFigureOut">
              <a:rPr lang="zh-CN" altLang="en-US"/>
              <a:pPr>
                <a:defRPr/>
              </a:pPr>
              <a:t>2022/10/20</a:t>
            </a:fld>
            <a:endParaRPr lang="zh-CN" altLang="en-US"/>
          </a:p>
        </p:txBody>
      </p:sp>
      <p:sp>
        <p:nvSpPr>
          <p:cNvPr id="3" name="页脚占位符 4">
            <a:extLst>
              <a:ext uri="{FF2B5EF4-FFF2-40B4-BE49-F238E27FC236}">
                <a16:creationId xmlns:a16="http://schemas.microsoft.com/office/drawing/2014/main" id="{62B8ABD8-01B2-49C1-ABC5-1F54155AF718}"/>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A725482F-98F5-40F4-88CA-F42A9A7E9BE2}"/>
              </a:ext>
            </a:extLst>
          </p:cNvPr>
          <p:cNvSpPr>
            <a:spLocks noGrp="1"/>
          </p:cNvSpPr>
          <p:nvPr>
            <p:ph type="sldNum" sz="quarter" idx="12"/>
            <p:custDataLst>
              <p:tags r:id="rId3"/>
            </p:custDataLst>
          </p:nvPr>
        </p:nvSpPr>
        <p:spPr/>
        <p:txBody>
          <a:bodyPr/>
          <a:lstStyle>
            <a:lvl1pPr>
              <a:defRPr/>
            </a:lvl1pPr>
          </a:lstStyle>
          <a:p>
            <a:pPr>
              <a:defRPr/>
            </a:pPr>
            <a:fld id="{53288D3C-9387-402E-8C03-625E4899C7D5}" type="slidenum">
              <a:rPr lang="zh-CN" altLang="en-US"/>
              <a:pPr>
                <a:defRPr/>
              </a:pPr>
              <a:t>‹#›</a:t>
            </a:fld>
            <a:endParaRPr lang="zh-CN" altLang="en-US"/>
          </a:p>
        </p:txBody>
      </p:sp>
    </p:spTree>
    <p:extLst>
      <p:ext uri="{BB962C8B-B14F-4D97-AF65-F5344CB8AC3E}">
        <p14:creationId xmlns:p14="http://schemas.microsoft.com/office/powerpoint/2010/main" val="376835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rtlCol="0">
            <a:normAutofit/>
          </a:bodyPr>
          <a:lstStyle>
            <a:lvl1pPr>
              <a:buNone/>
              <a:defRPr sz="1600"/>
            </a:lvl1pPr>
          </a:lstStyle>
          <a:p>
            <a:pPr lvl="0"/>
            <a:endParaRPr noProof="1">
              <a:sym typeface="+mn-ea"/>
            </a:endParaRPr>
          </a:p>
        </p:txBody>
      </p:sp>
      <p:sp>
        <p:nvSpPr>
          <p:cNvPr id="4" name="文本占位符 3"/>
          <p:cNvSpPr>
            <a:spLocks noGrp="1"/>
          </p:cNvSpPr>
          <p:nvPr>
            <p:ph type="body" sz="half" idx="2"/>
          </p:nvPr>
        </p:nvSpPr>
        <p:spPr>
          <a:xfrm>
            <a:off x="6350400" y="1555200"/>
            <a:ext cx="5227200" cy="4608000"/>
          </a:xfrm>
        </p:spPr>
        <p:txBody>
          <a:bodyPr rtlCol="0">
            <a:normAutofit/>
          </a:bodyPr>
          <a:lstStyle>
            <a:lvl1pPr>
              <a:buNone/>
              <a:defRPr sz="1600"/>
            </a:lvl1pPr>
          </a:lstStyle>
          <a:p>
            <a:pPr lvl="0"/>
            <a:r>
              <a:rPr noProof="1">
                <a:sym typeface="+mn-ea"/>
              </a:rPr>
              <a:t>单击此处编辑母版文本样式</a:t>
            </a:r>
          </a:p>
        </p:txBody>
      </p:sp>
      <p:sp>
        <p:nvSpPr>
          <p:cNvPr id="9" name="标题 8"/>
          <p:cNvSpPr>
            <a:spLocks noGrp="1"/>
          </p:cNvSpPr>
          <p:nvPr>
            <p:ph type="title"/>
          </p:nvPr>
        </p:nvSpPr>
        <p:spPr/>
        <p:txBody>
          <a:bodyPr/>
          <a:lstStyle/>
          <a:p>
            <a:r>
              <a:rPr lang="zh-CN" altLang="en-US" noProof="1"/>
              <a:t>单击此处编辑母版标题样式</a:t>
            </a:r>
          </a:p>
        </p:txBody>
      </p:sp>
      <p:sp>
        <p:nvSpPr>
          <p:cNvPr id="5" name="日期占位符 3">
            <a:extLst>
              <a:ext uri="{FF2B5EF4-FFF2-40B4-BE49-F238E27FC236}">
                <a16:creationId xmlns:a16="http://schemas.microsoft.com/office/drawing/2014/main" id="{8519473A-F919-4CD3-B705-CD5F6C4806ED}"/>
              </a:ext>
            </a:extLst>
          </p:cNvPr>
          <p:cNvSpPr>
            <a:spLocks noGrp="1"/>
          </p:cNvSpPr>
          <p:nvPr>
            <p:ph type="dt" sz="half" idx="10"/>
            <p:custDataLst>
              <p:tags r:id="rId1"/>
            </p:custDataLst>
          </p:nvPr>
        </p:nvSpPr>
        <p:spPr/>
        <p:txBody>
          <a:bodyPr/>
          <a:lstStyle>
            <a:lvl1pPr>
              <a:defRPr/>
            </a:lvl1pPr>
          </a:lstStyle>
          <a:p>
            <a:pPr>
              <a:defRPr/>
            </a:pPr>
            <a:fld id="{6A0CFDE4-9E5E-4DB4-98FC-30749D3E3F85}" type="datetimeFigureOut">
              <a:rPr lang="zh-CN" altLang="en-US"/>
              <a:pPr>
                <a:defRPr/>
              </a:pPr>
              <a:t>2022/10/20</a:t>
            </a:fld>
            <a:endParaRPr lang="zh-CN" altLang="en-US"/>
          </a:p>
        </p:txBody>
      </p:sp>
      <p:sp>
        <p:nvSpPr>
          <p:cNvPr id="6" name="页脚占位符 4">
            <a:extLst>
              <a:ext uri="{FF2B5EF4-FFF2-40B4-BE49-F238E27FC236}">
                <a16:creationId xmlns:a16="http://schemas.microsoft.com/office/drawing/2014/main" id="{9811EA8C-33C7-407F-A5F8-5E660D610D9C}"/>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1D3E92A-4B22-43CF-BEB4-2F064EDF5366}"/>
              </a:ext>
            </a:extLst>
          </p:cNvPr>
          <p:cNvSpPr>
            <a:spLocks noGrp="1"/>
          </p:cNvSpPr>
          <p:nvPr>
            <p:ph type="sldNum" sz="quarter" idx="12"/>
            <p:custDataLst>
              <p:tags r:id="rId3"/>
            </p:custDataLst>
          </p:nvPr>
        </p:nvSpPr>
        <p:spPr/>
        <p:txBody>
          <a:bodyPr/>
          <a:lstStyle>
            <a:lvl1pPr>
              <a:defRPr/>
            </a:lvl1pPr>
          </a:lstStyle>
          <a:p>
            <a:pPr>
              <a:defRPr/>
            </a:pPr>
            <a:fld id="{B5382E5C-BE2F-4951-AB20-47F54631860D}" type="slidenum">
              <a:rPr lang="zh-CN" altLang="en-US"/>
              <a:pPr>
                <a:defRPr/>
              </a:pPr>
              <a:t>‹#›</a:t>
            </a:fld>
            <a:endParaRPr lang="zh-CN" altLang="en-US"/>
          </a:p>
        </p:txBody>
      </p:sp>
    </p:spTree>
    <p:extLst>
      <p:ext uri="{BB962C8B-B14F-4D97-AF65-F5344CB8AC3E}">
        <p14:creationId xmlns:p14="http://schemas.microsoft.com/office/powerpoint/2010/main" val="4239596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34800" y="914400"/>
            <a:ext cx="1044000" cy="5029200"/>
          </a:xfrm>
        </p:spPr>
        <p:txBody>
          <a:bodyPr vert="eaVert" lIns="90000" tIns="46800" rIns="90000" bIns="46800" rtlCol="0">
            <a:normAutofit/>
          </a:bodyPr>
          <a:lstStyle>
            <a:lvl1pPr>
              <a:buNone/>
              <a:defRPr sz="2800"/>
            </a:lvl1pPr>
          </a:lstStyle>
          <a:p>
            <a:pPr lvl="0"/>
            <a:r>
              <a:rPr lang="zh-CN" altLang="en-US" noProof="1">
                <a:sym typeface="+mn-ea"/>
              </a:rPr>
              <a:t>单击此处编辑母版标题样式</a:t>
            </a:r>
            <a:endParaRPr noProof="1">
              <a:sym typeface="+mn-ea"/>
            </a:endParaRPr>
          </a:p>
        </p:txBody>
      </p:sp>
      <p:sp>
        <p:nvSpPr>
          <p:cNvPr id="3" name="竖排文字占位符 2"/>
          <p:cNvSpPr>
            <a:spLocks noGrp="1"/>
          </p:cNvSpPr>
          <p:nvPr>
            <p:ph type="body" orient="vert" idx="1"/>
          </p:nvPr>
        </p:nvSpPr>
        <p:spPr>
          <a:xfrm>
            <a:off x="914400" y="914400"/>
            <a:ext cx="9169200" cy="5029200"/>
          </a:xfrm>
        </p:spPr>
        <p:txBody>
          <a:bodyPr vert="eaVert" lIns="46800" r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a:extLst>
              <a:ext uri="{FF2B5EF4-FFF2-40B4-BE49-F238E27FC236}">
                <a16:creationId xmlns:a16="http://schemas.microsoft.com/office/drawing/2014/main" id="{30125D17-72FB-4ECE-A59C-AEA20D3B176F}"/>
              </a:ext>
            </a:extLst>
          </p:cNvPr>
          <p:cNvSpPr>
            <a:spLocks noGrp="1"/>
          </p:cNvSpPr>
          <p:nvPr>
            <p:ph type="dt" sz="half" idx="10"/>
            <p:custDataLst>
              <p:tags r:id="rId1"/>
            </p:custDataLst>
          </p:nvPr>
        </p:nvSpPr>
        <p:spPr/>
        <p:txBody>
          <a:bodyPr/>
          <a:lstStyle>
            <a:lvl1pPr>
              <a:defRPr/>
            </a:lvl1pPr>
          </a:lstStyle>
          <a:p>
            <a:pPr>
              <a:defRPr/>
            </a:pPr>
            <a:fld id="{31571F0D-90D7-4AE7-B4CB-915C04CDCA0B}"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566BA098-400C-48C4-AAF5-71B68F992865}"/>
              </a:ext>
            </a:extLst>
          </p:cNvPr>
          <p:cNvSpPr>
            <a:spLocks noGrp="1"/>
          </p:cNvSpPr>
          <p:nvPr>
            <p:ph type="ftr" sz="quarter" idx="11"/>
            <p:custDataLst>
              <p:tags r:id="rId2"/>
            </p:custDataLst>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89782A8-0F4D-4809-878F-C91FEA7A2C72}"/>
              </a:ext>
            </a:extLst>
          </p:cNvPr>
          <p:cNvSpPr>
            <a:spLocks noGrp="1"/>
          </p:cNvSpPr>
          <p:nvPr>
            <p:ph type="sldNum" sz="quarter" idx="12"/>
            <p:custDataLst>
              <p:tags r:id="rId3"/>
            </p:custDataLst>
          </p:nvPr>
        </p:nvSpPr>
        <p:spPr/>
        <p:txBody>
          <a:bodyPr/>
          <a:lstStyle>
            <a:lvl1pPr>
              <a:defRPr/>
            </a:lvl1pPr>
          </a:lstStyle>
          <a:p>
            <a:pPr>
              <a:defRPr/>
            </a:pPr>
            <a:fld id="{94829E08-FE7F-4156-9230-BB3B93CBD94D}" type="slidenum">
              <a:rPr lang="zh-CN" altLang="en-US"/>
              <a:pPr>
                <a:defRPr/>
              </a:pPr>
              <a:t>‹#›</a:t>
            </a:fld>
            <a:endParaRPr lang="zh-CN" altLang="en-US"/>
          </a:p>
        </p:txBody>
      </p:sp>
    </p:spTree>
    <p:extLst>
      <p:ext uri="{BB962C8B-B14F-4D97-AF65-F5344CB8AC3E}">
        <p14:creationId xmlns:p14="http://schemas.microsoft.com/office/powerpoint/2010/main" val="280774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CFEAB5-30F1-4727-B8E4-1F13B0E03DE4}"/>
              </a:ext>
            </a:extLst>
          </p:cNvPr>
          <p:cNvSpPr>
            <a:spLocks noGrp="1" noChangeArrowheads="1"/>
          </p:cNvSpPr>
          <p:nvPr>
            <p:ph type="title" idx="4294967295"/>
            <p:custDataLst>
              <p:tags r:id="rId14"/>
            </p:custDataLst>
          </p:nvPr>
        </p:nvSpPr>
        <p:spPr bwMode="auto">
          <a:xfrm>
            <a:off x="608013" y="608013"/>
            <a:ext cx="10969625" cy="706437"/>
          </a:xfrm>
          <a:prstGeom prst="rect">
            <a:avLst/>
          </a:prstGeom>
          <a:noFill/>
          <a:ln>
            <a:noFill/>
          </a:ln>
        </p:spPr>
        <p:txBody>
          <a:bodyPr vert="horz" wrap="square" lIns="90170" tIns="46990" rIns="90170" bIns="4699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E1006B06-0519-45A9-B768-EA0FD12E1199}"/>
              </a:ext>
            </a:extLst>
          </p:cNvPr>
          <p:cNvSpPr>
            <a:spLocks noGrp="1" noChangeArrowheads="1"/>
          </p:cNvSpPr>
          <p:nvPr>
            <p:ph type="body" idx="4294967295"/>
            <p:custDataLst>
              <p:tags r:id="rId15"/>
            </p:custDataLst>
          </p:nvPr>
        </p:nvSpPr>
        <p:spPr bwMode="auto">
          <a:xfrm>
            <a:off x="608013" y="1490663"/>
            <a:ext cx="10969625" cy="4759325"/>
          </a:xfrm>
          <a:prstGeom prst="rect">
            <a:avLst/>
          </a:prstGeom>
          <a:noFill/>
          <a:ln>
            <a:noFill/>
          </a:ln>
        </p:spPr>
        <p:txBody>
          <a:bodyPr vert="horz" wrap="square" lIns="90000" tIns="46800" rIns="90000" bIns="4680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7B03E-89DB-425E-B6D9-1101EBA1DE01}"/>
              </a:ext>
            </a:extLst>
          </p:cNvPr>
          <p:cNvSpPr>
            <a:spLocks noGrp="1"/>
          </p:cNvSpPr>
          <p:nvPr>
            <p:ph type="dt" sz="half" idx="2"/>
            <p:custDataLst>
              <p:tags r:id="rId16"/>
            </p:custDataLst>
          </p:nvPr>
        </p:nvSpPr>
        <p:spPr>
          <a:xfrm>
            <a:off x="612775" y="6315075"/>
            <a:ext cx="2698750" cy="315913"/>
          </a:xfrm>
          <a:prstGeom prst="rect">
            <a:avLst/>
          </a:prstGeom>
        </p:spPr>
        <p:txBody>
          <a:bodyPr vert="horz" lIns="91440" tIns="45720" rIns="91440" bIns="45720" rtlCol="0" anchor="ctr">
            <a:normAutofit/>
          </a:bodyPr>
          <a:lstStyle>
            <a:lvl1pPr algn="l" eaLnBrk="1" fontAlgn="auto" hangingPunct="1">
              <a:defRPr sz="1000" baseline="0" noProof="1" smtClean="0">
                <a:solidFill>
                  <a:schemeClr val="tx1">
                    <a:tint val="75000"/>
                  </a:schemeClr>
                </a:solidFill>
                <a:latin typeface="Arial" panose="020B0604020202020204" pitchFamily="34" charset="0"/>
                <a:ea typeface="微软雅黑" panose="020B0503020204020204" pitchFamily="34" charset="-122"/>
              </a:defRPr>
            </a:lvl1pPr>
          </a:lstStyle>
          <a:p>
            <a:pPr>
              <a:defRPr/>
            </a:pPr>
            <a:fld id="{9C9DD444-AB2F-4A55-9A75-25C15F1DA018}" type="datetimeFigureOut">
              <a:rPr lang="zh-CN" altLang="en-US"/>
              <a:pPr>
                <a:defRPr/>
              </a:pPr>
              <a:t>2022/10/20</a:t>
            </a:fld>
            <a:endParaRPr lang="zh-CN" altLang="en-US"/>
          </a:p>
        </p:txBody>
      </p:sp>
      <p:sp>
        <p:nvSpPr>
          <p:cNvPr id="5" name="页脚占位符 4">
            <a:extLst>
              <a:ext uri="{FF2B5EF4-FFF2-40B4-BE49-F238E27FC236}">
                <a16:creationId xmlns:a16="http://schemas.microsoft.com/office/drawing/2014/main" id="{3024FC9C-80EB-4D53-8807-D05A7C1C15CE}"/>
              </a:ext>
            </a:extLst>
          </p:cNvPr>
          <p:cNvSpPr>
            <a:spLocks noGrp="1"/>
          </p:cNvSpPr>
          <p:nvPr>
            <p:ph type="ftr" sz="quarter" idx="3"/>
            <p:custDataLst>
              <p:tags r:id="rId17"/>
            </p:custDataLst>
          </p:nvPr>
        </p:nvSpPr>
        <p:spPr>
          <a:xfrm>
            <a:off x="4116388" y="6315075"/>
            <a:ext cx="3959225" cy="315913"/>
          </a:xfrm>
          <a:prstGeom prst="rect">
            <a:avLst/>
          </a:prstGeom>
        </p:spPr>
        <p:txBody>
          <a:bodyPr vert="horz" lIns="91440" tIns="45720" rIns="91440" bIns="45720" rtlCol="0" anchor="ctr">
            <a:normAutofit/>
          </a:bodyPr>
          <a:lstStyle>
            <a:lvl1pPr algn="ctr" eaLnBrk="1" fontAlgn="auto" hangingPunct="1">
              <a:defRPr sz="1000" baseline="0" noProof="1">
                <a:solidFill>
                  <a:schemeClr val="tx1">
                    <a:tint val="75000"/>
                  </a:schemeClr>
                </a:solidFill>
                <a:latin typeface="Arial" panose="020B0604020202020204" pitchFamily="34" charset="0"/>
                <a:ea typeface="微软雅黑" panose="020B0503020204020204" pitchFamily="34" charset="-122"/>
              </a:defRPr>
            </a:lvl1pPr>
          </a:lstStyle>
          <a:p>
            <a:pPr>
              <a:defRPr/>
            </a:pPr>
            <a:endParaRPr lang="zh-CN" altLang="en-US"/>
          </a:p>
        </p:txBody>
      </p:sp>
      <p:sp>
        <p:nvSpPr>
          <p:cNvPr id="6" name="灯片编号占位符 5">
            <a:extLst>
              <a:ext uri="{FF2B5EF4-FFF2-40B4-BE49-F238E27FC236}">
                <a16:creationId xmlns:a16="http://schemas.microsoft.com/office/drawing/2014/main" id="{53829480-1BA0-419B-8D46-1B696D432ABC}"/>
              </a:ext>
            </a:extLst>
          </p:cNvPr>
          <p:cNvSpPr>
            <a:spLocks noGrp="1"/>
          </p:cNvSpPr>
          <p:nvPr>
            <p:ph type="sldNum" sz="quarter" idx="4"/>
            <p:custDataLst>
              <p:tags r:id="rId18"/>
            </p:custDataLst>
          </p:nvPr>
        </p:nvSpPr>
        <p:spPr>
          <a:xfrm>
            <a:off x="8877300" y="6315075"/>
            <a:ext cx="2700338" cy="315913"/>
          </a:xfrm>
          <a:prstGeom prst="rect">
            <a:avLst/>
          </a:prstGeom>
        </p:spPr>
        <p:txBody>
          <a:bodyPr vert="horz" wrap="square" lIns="91440" tIns="45720" rIns="91440" bIns="45720" numCol="1" anchor="ctr" anchorCtr="0" compatLnSpc="1">
            <a:prstTxWarp prst="textNoShape">
              <a:avLst/>
            </a:prstTxWarp>
            <a:normAutofit/>
          </a:bodyPr>
          <a:lstStyle>
            <a:lvl1pPr algn="r" eaLnBrk="1" hangingPunct="1">
              <a:defRPr sz="1000" smtClean="0">
                <a:solidFill>
                  <a:srgbClr val="898989"/>
                </a:solidFill>
              </a:defRPr>
            </a:lvl1pPr>
          </a:lstStyle>
          <a:p>
            <a:pPr>
              <a:defRPr/>
            </a:pPr>
            <a:fld id="{B2A7EDCB-175D-42EF-B7AA-361ACD9652EC}" type="slidenum">
              <a:rPr lang="zh-CN" altLang="en-US"/>
              <a:pPr>
                <a:defRPr/>
              </a:pPr>
              <a:t>‹#›</a:t>
            </a:fld>
            <a:endParaRPr lang="zh-CN" altLang="en-US"/>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3600" b="1" kern="1200" spc="300">
          <a:solidFill>
            <a:srgbClr val="262626"/>
          </a:solidFill>
          <a:latin typeface="Arial" panose="020B0604020202020204" pitchFamily="34" charset="0"/>
          <a:ea typeface="微软雅黑" panose="020B0503020204020204" pitchFamily="34" charset="-122"/>
          <a:cs typeface="+mj-cs"/>
        </a:defRPr>
      </a:lvl1pPr>
      <a:lvl2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2pPr>
      <a:lvl3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3pPr>
      <a:lvl4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4pPr>
      <a:lvl5pPr algn="l" rtl="0" eaLnBrk="0" fontAlgn="base" hangingPunct="0">
        <a:spcBef>
          <a:spcPct val="0"/>
        </a:spcBef>
        <a:spcAft>
          <a:spcPct val="0"/>
        </a:spcAft>
        <a:defRPr sz="3600" b="1">
          <a:solidFill>
            <a:srgbClr val="262626"/>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9pPr>
    </p:titleStyle>
    <p:bodyStyle>
      <a:lvl1pPr marL="228600" indent="-228600" algn="l" rtl="0" eaLnBrk="0" fontAlgn="base" hangingPunct="0">
        <a:lnSpc>
          <a:spcPct val="130000"/>
        </a:lnSpc>
        <a:spcBef>
          <a:spcPct val="0"/>
        </a:spcBef>
        <a:spcAft>
          <a:spcPts val="1000"/>
        </a:spcAft>
        <a:buFont typeface="Arial" panose="020B0604020202020204" pitchFamily="34" charset="0"/>
        <a:buChar char="●"/>
        <a:defRPr kern="1200" spc="150">
          <a:solidFill>
            <a:srgbClr val="595959"/>
          </a:solidFill>
          <a:latin typeface="Arial" panose="020B0604020202020204" pitchFamily="34" charset="0"/>
          <a:ea typeface="微软雅黑" panose="020B0503020204020204" pitchFamily="34" charset="-122"/>
          <a:cs typeface="+mn-cs"/>
        </a:defRPr>
      </a:lvl1pPr>
      <a:lvl2pPr marL="685800" indent="-228600" algn="l" rtl="0" eaLnBrk="0" fontAlgn="base" hangingPunct="0">
        <a:lnSpc>
          <a:spcPct val="120000"/>
        </a:lnSpc>
        <a:spcBef>
          <a:spcPct val="0"/>
        </a:spcBef>
        <a:spcAft>
          <a:spcPts val="600"/>
        </a:spcAft>
        <a:buFont typeface="Arial" panose="020B0604020202020204" pitchFamily="34" charset="0"/>
        <a:buChar char="●"/>
        <a:tabLst>
          <a:tab pos="1609725" algn="l"/>
        </a:tabLst>
        <a:defRPr sz="1600" kern="1200" spc="150">
          <a:solidFill>
            <a:srgbClr val="595959"/>
          </a:solidFill>
          <a:latin typeface="Arial" panose="020B0604020202020204" pitchFamily="34" charset="0"/>
          <a:ea typeface="微软雅黑" panose="020B0503020204020204" pitchFamily="34" charset="-122"/>
          <a:cs typeface="+mn-cs"/>
        </a:defRPr>
      </a:lvl2pPr>
      <a:lvl3pPr marL="1143000" indent="-228600" algn="l" rtl="0" eaLnBrk="0" fontAlgn="base" hangingPunct="0">
        <a:lnSpc>
          <a:spcPct val="120000"/>
        </a:lnSpc>
        <a:spcBef>
          <a:spcPct val="0"/>
        </a:spcBef>
        <a:spcAft>
          <a:spcPts val="600"/>
        </a:spcAft>
        <a:buFont typeface="Arial" panose="020B0604020202020204" pitchFamily="34" charset="0"/>
        <a:buChar char="●"/>
        <a:defRPr sz="1600" kern="1200" spc="150">
          <a:solidFill>
            <a:srgbClr val="595959"/>
          </a:solidFill>
          <a:latin typeface="Arial" panose="020B0604020202020204" pitchFamily="34" charset="0"/>
          <a:ea typeface="微软雅黑" panose="020B0503020204020204" pitchFamily="34" charset="-122"/>
          <a:cs typeface="+mn-cs"/>
        </a:defRPr>
      </a:lvl3pPr>
      <a:lvl4pPr marL="1600200" indent="-228600" algn="l" rtl="0" eaLnBrk="0" fontAlgn="base" hangingPunct="0">
        <a:lnSpc>
          <a:spcPct val="120000"/>
        </a:lnSpc>
        <a:spcBef>
          <a:spcPct val="0"/>
        </a:spcBef>
        <a:spcAft>
          <a:spcPts val="300"/>
        </a:spcAft>
        <a:buFont typeface="Wingdings" panose="05000000000000000000" pitchFamily="2" charset="2"/>
        <a:buChar char=""/>
        <a:defRPr sz="1400" kern="1200" spc="150">
          <a:solidFill>
            <a:srgbClr val="595959"/>
          </a:solidFill>
          <a:latin typeface="Arial" panose="020B0604020202020204" pitchFamily="34" charset="0"/>
          <a:ea typeface="微软雅黑" panose="020B0503020204020204" pitchFamily="34" charset="-122"/>
          <a:cs typeface="+mn-cs"/>
        </a:defRPr>
      </a:lvl4pPr>
      <a:lvl5pPr marL="2057400" indent="-228600" algn="l" rtl="0" eaLnBrk="0" fontAlgn="base" hangingPunct="0">
        <a:lnSpc>
          <a:spcPct val="120000"/>
        </a:lnSpc>
        <a:spcBef>
          <a:spcPct val="0"/>
        </a:spcBef>
        <a:spcAft>
          <a:spcPts val="300"/>
        </a:spcAft>
        <a:buFont typeface="Arial" panose="020B0604020202020204" pitchFamily="34" charset="0"/>
        <a:buChar char="•"/>
        <a:defRPr sz="1400" kern="1200" spc="150">
          <a:solidFill>
            <a:srgbClr val="595959"/>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5.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0.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70.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slideLayout" Target="../slideLayouts/slideLayout1.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1.xml"/><Relationship Id="rId7" Type="http://schemas.openxmlformats.org/officeDocument/2006/relationships/image" Target="../media/image11.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3.png"/><Relationship Id="rId11"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给定由小写英文字母组成的字符串</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𝑆</m:t>
                    </m:r>
                    <m:r>
                      <a:rPr lang="zh-CN" altLang="en-US" i="1" kern="0" dirty="0">
                        <a:latin typeface="Cambria Math" panose="02040503050406030204" pitchFamily="18" charset="0"/>
                        <a:ea typeface="楷体" panose="02010609060101010101" pitchFamily="49" charset="-122"/>
                        <a:sym typeface="+mn-ea"/>
                      </a:rPr>
                      <m:t>，</m:t>
                    </m:r>
                    <m:r>
                      <a:rPr lang="en-US" altLang="zh-CN" sz="1800" i="1" kern="0" dirty="0" smtClean="0">
                        <a:latin typeface="Cambria Math" panose="02040503050406030204" pitchFamily="18" charset="0"/>
                        <a:ea typeface="楷体" panose="02010609060101010101" pitchFamily="49" charset="-122"/>
                        <a:sym typeface="+mn-ea"/>
                      </a:rPr>
                      <m:t>𝑇</m:t>
                    </m:r>
                  </m:oMath>
                </a14:m>
                <a:r>
                  <a:rPr lang="zh-CN" altLang="en-US" sz="1800" kern="0" dirty="0">
                    <a:latin typeface="楷体" panose="02010609060101010101" pitchFamily="49" charset="-122"/>
                    <a:ea typeface="楷体" panose="02010609060101010101" pitchFamily="49" charset="-122"/>
                    <a:sym typeface="+mn-ea"/>
                  </a:rPr>
                  <a:t>和</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𝐾</m:t>
                    </m:r>
                  </m:oMath>
                </a14:m>
                <a:r>
                  <a:rPr lang="zh-CN" altLang="en-US" sz="1800" kern="0" dirty="0">
                    <a:latin typeface="楷体" panose="02010609060101010101" pitchFamily="49" charset="-122"/>
                    <a:ea typeface="楷体" panose="02010609060101010101" pitchFamily="49" charset="-122"/>
                    <a:sym typeface="+mn-ea"/>
                  </a:rPr>
                  <a:t>种操作。最开始当前字符串是</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𝑆</m:t>
                    </m:r>
                  </m:oMath>
                </a14:m>
                <a:r>
                  <a:rPr lang="zh-CN" altLang="en-US" sz="1800" kern="0" dirty="0">
                    <a:latin typeface="楷体" panose="02010609060101010101" pitchFamily="49" charset="-122"/>
                    <a:ea typeface="楷体" panose="02010609060101010101" pitchFamily="49" charset="-122"/>
                    <a:sym typeface="+mn-ea"/>
                  </a:rPr>
                  <a:t>，可以以任意顺序使用任意</a:t>
                </a:r>
                <a14:m>
                  <m:oMath xmlns:m="http://schemas.openxmlformats.org/officeDocument/2006/math">
                    <m:r>
                      <a:rPr lang="zh-CN" altLang="en-US" i="1" kern="0" dirty="0">
                        <a:latin typeface="Cambria Math" panose="02040503050406030204" pitchFamily="18" charset="0"/>
                        <a:ea typeface="楷体" panose="02010609060101010101" pitchFamily="49" charset="-122"/>
                        <a:sym typeface="+mn-ea"/>
                      </a:rPr>
                      <m:t>次</m:t>
                    </m:r>
                    <m:r>
                      <a:rPr lang="en-US" altLang="zh-CN" sz="1800" i="1" kern="0" dirty="0" smtClean="0">
                        <a:latin typeface="Cambria Math" panose="02040503050406030204" pitchFamily="18" charset="0"/>
                        <a:ea typeface="楷体" panose="02010609060101010101" pitchFamily="49" charset="-122"/>
                        <a:sym typeface="+mn-ea"/>
                      </a:rPr>
                      <m:t>𝐾</m:t>
                    </m:r>
                  </m:oMath>
                </a14:m>
                <a:r>
                  <a:rPr lang="zh-CN" altLang="en-US" sz="1800" kern="0" dirty="0">
                    <a:latin typeface="楷体" panose="02010609060101010101" pitchFamily="49" charset="-122"/>
                    <a:ea typeface="楷体" panose="02010609060101010101" pitchFamily="49" charset="-122"/>
                    <a:sym typeface="+mn-ea"/>
                  </a:rPr>
                  <a:t>种操作来修改当前字符串，</a:t>
                </a:r>
                <a:r>
                  <a:rPr lang="zh-CN" altLang="en-US" kern="0" dirty="0">
                    <a:latin typeface="楷体" panose="02010609060101010101" pitchFamily="49" charset="-122"/>
                    <a:ea typeface="楷体" panose="02010609060101010101" pitchFamily="49" charset="-122"/>
                    <a:sym typeface="+mn-ea"/>
                  </a:rPr>
                  <a:t>其中第</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种操作可以把当前字符串中的一个</a:t>
                </a:r>
                <a:r>
                  <a:rPr lang="zh-CN" altLang="en-US" sz="1800" b="1" kern="0" dirty="0">
                    <a:latin typeface="楷体" panose="02010609060101010101" pitchFamily="49" charset="-122"/>
                    <a:ea typeface="楷体" panose="02010609060101010101" pitchFamily="49" charset="-122"/>
                    <a:sym typeface="+mn-ea"/>
                  </a:rPr>
                  <a:t>字符</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𝐶</m:t>
                        </m:r>
                      </m:e>
                      <m:sub>
                        <m:r>
                          <a:rPr lang="en-US" altLang="zh-CN" sz="1800"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替换为</a:t>
                </a:r>
                <a:r>
                  <a:rPr lang="zh-CN" altLang="en-US" sz="1800" b="1" kern="0" dirty="0">
                    <a:latin typeface="楷体" panose="02010609060101010101" pitchFamily="49" charset="-122"/>
                    <a:ea typeface="楷体" panose="02010609060101010101" pitchFamily="49" charset="-122"/>
                    <a:sym typeface="+mn-ea"/>
                  </a:rPr>
                  <a:t>字符串</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𝐴</m:t>
                        </m:r>
                      </m:e>
                      <m:sub>
                        <m:r>
                          <a:rPr lang="en-US" altLang="zh-CN" sz="1800" b="0" i="1" kern="0" smtClean="0">
                            <a:latin typeface="Cambria Math" panose="02040503050406030204" pitchFamily="18" charset="0"/>
                            <a:ea typeface="楷体" panose="02010609060101010101" pitchFamily="49" charset="-122"/>
                            <a:sym typeface="+mn-ea"/>
                          </a:rPr>
                          <m:t>𝑖</m:t>
                        </m:r>
                      </m:sub>
                    </m:sSub>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最少要几次操作可以把</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𝑆</m:t>
                    </m:r>
                  </m:oMath>
                </a14:m>
                <a:r>
                  <a:rPr lang="zh-CN" altLang="en-US" sz="1800" kern="0" dirty="0">
                    <a:latin typeface="楷体" panose="02010609060101010101" pitchFamily="49" charset="-122"/>
                    <a:ea typeface="楷体" panose="02010609060101010101" pitchFamily="49" charset="-122"/>
                    <a:sym typeface="+mn-ea"/>
                  </a:rPr>
                  <a:t>变成</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𝑇</m:t>
                    </m:r>
                  </m:oMath>
                </a14:m>
                <a:r>
                  <a:rPr lang="zh-CN" altLang="en-US" sz="1800" kern="0" dirty="0">
                    <a:latin typeface="楷体" panose="02010609060101010101" pitchFamily="49" charset="-122"/>
                    <a:ea typeface="楷体" panose="02010609060101010101" pitchFamily="49" charset="-122"/>
                    <a:sym typeface="+mn-ea"/>
                  </a:rPr>
                  <a:t>？如果无解输出</a:t>
                </a:r>
                <a:r>
                  <a:rPr lang="en-US" altLang="zh-CN" sz="1800" kern="0" dirty="0">
                    <a:latin typeface="楷体" panose="02010609060101010101" pitchFamily="49" charset="-122"/>
                    <a:ea typeface="楷体" panose="02010609060101010101" pitchFamily="49" charset="-122"/>
                    <a:sym typeface="+mn-ea"/>
                  </a:rPr>
                  <a:t>-1</a:t>
                </a:r>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1≤</m:t>
                    </m:r>
                    <m:d>
                      <m:dPr>
                        <m:begChr m:val="|"/>
                        <m:endChr m:val="|"/>
                        <m:ctrlPr>
                          <a:rPr lang="en-US" altLang="zh-CN" sz="1800" b="0" i="1" kern="0" smtClean="0">
                            <a:latin typeface="Cambria Math" panose="02040503050406030204" pitchFamily="18" charset="0"/>
                            <a:ea typeface="楷体" panose="02010609060101010101" pitchFamily="49" charset="-122"/>
                            <a:sym typeface="+mn-ea"/>
                          </a:rPr>
                        </m:ctrlPr>
                      </m:dPr>
                      <m:e>
                        <m:r>
                          <a:rPr lang="en-US" altLang="zh-CN" sz="1800" b="0" i="1" kern="0" smtClean="0">
                            <a:latin typeface="Cambria Math" panose="02040503050406030204" pitchFamily="18" charset="0"/>
                            <a:ea typeface="楷体" panose="02010609060101010101" pitchFamily="49" charset="-122"/>
                            <a:sym typeface="+mn-ea"/>
                          </a:rPr>
                          <m:t>𝑆</m:t>
                        </m:r>
                      </m:e>
                    </m:d>
                    <m:r>
                      <a:rPr lang="en-US" altLang="zh-CN" sz="1800" b="0" i="1" kern="0" smtClean="0">
                        <a:latin typeface="Cambria Math" panose="02040503050406030204" pitchFamily="18" charset="0"/>
                        <a:ea typeface="楷体" panose="02010609060101010101" pitchFamily="49" charset="-122"/>
                        <a:sym typeface="+mn-ea"/>
                      </a:rPr>
                      <m:t>≤</m:t>
                    </m:r>
                    <m:d>
                      <m:dPr>
                        <m:begChr m:val="|"/>
                        <m:endChr m:val="|"/>
                        <m:ctrlPr>
                          <a:rPr lang="en-US" altLang="zh-CN" sz="1800" b="0" i="1" kern="0" smtClean="0">
                            <a:latin typeface="Cambria Math" panose="02040503050406030204" pitchFamily="18" charset="0"/>
                            <a:ea typeface="楷体" panose="02010609060101010101" pitchFamily="49" charset="-122"/>
                            <a:sym typeface="+mn-ea"/>
                          </a:rPr>
                        </m:ctrlPr>
                      </m:dPr>
                      <m:e>
                        <m:r>
                          <a:rPr lang="en-US" altLang="zh-CN" sz="1800" b="0" i="1" kern="0" smtClean="0">
                            <a:latin typeface="Cambria Math" panose="02040503050406030204" pitchFamily="18" charset="0"/>
                            <a:ea typeface="楷体" panose="02010609060101010101" pitchFamily="49" charset="-122"/>
                            <a:sym typeface="+mn-ea"/>
                          </a:rPr>
                          <m:t>𝑇</m:t>
                        </m:r>
                      </m:e>
                    </m:d>
                    <m:r>
                      <a:rPr lang="en-US" altLang="zh-CN" sz="1800" b="0" i="1" kern="0" smtClean="0">
                        <a:latin typeface="Cambria Math" panose="02040503050406030204" pitchFamily="18" charset="0"/>
                        <a:ea typeface="楷体" panose="02010609060101010101" pitchFamily="49" charset="-122"/>
                        <a:sym typeface="+mn-ea"/>
                      </a:rPr>
                      <m:t>≤50</m:t>
                    </m:r>
                  </m:oMath>
                </a14:m>
                <a:r>
                  <a:rPr lang="en-US" altLang="zh-CN" sz="1800" kern="0" dirty="0">
                    <a:latin typeface="楷体" panose="02010609060101010101" pitchFamily="49" charset="-122"/>
                    <a:ea typeface="楷体" panose="02010609060101010101" pitchFamily="49" charset="-122"/>
                    <a:sym typeface="+mn-ea"/>
                  </a:rPr>
                  <a:t>,</a:t>
                </a:r>
                <a14:m>
                  <m:oMath xmlns:m="http://schemas.openxmlformats.org/officeDocument/2006/math">
                    <m:r>
                      <a:rPr lang="en-US" altLang="zh-CN" sz="1800" b="0" i="1" kern="0" dirty="0" smtClean="0">
                        <a:latin typeface="Cambria Math" panose="02040503050406030204" pitchFamily="18" charset="0"/>
                        <a:ea typeface="楷体" panose="02010609060101010101" pitchFamily="49" charset="-122"/>
                        <a:sym typeface="+mn-ea"/>
                      </a:rPr>
                      <m:t>𝐾</m:t>
                    </m:r>
                    <m:r>
                      <a:rPr lang="en-US" altLang="zh-CN" sz="1800" b="0" i="1" kern="0" dirty="0" smtClean="0">
                        <a:latin typeface="Cambria Math" panose="02040503050406030204" pitchFamily="18" charset="0"/>
                        <a:ea typeface="楷体" panose="02010609060101010101" pitchFamily="49" charset="-122"/>
                        <a:sym typeface="+mn-ea"/>
                      </a:rPr>
                      <m:t>≤50</m:t>
                    </m:r>
                  </m:oMath>
                </a14:m>
                <a:r>
                  <a:rPr lang="en-US" altLang="zh-CN" sz="1800" kern="0" dirty="0">
                    <a:latin typeface="楷体" panose="02010609060101010101" pitchFamily="49" charset="-122"/>
                    <a:ea typeface="楷体" panose="02010609060101010101" pitchFamily="49" charset="-122"/>
                    <a:sym typeface="+mn-ea"/>
                  </a:rPr>
                  <a:t>,</a:t>
                </a:r>
                <a14:m>
                  <m:oMath xmlns:m="http://schemas.openxmlformats.org/officeDocument/2006/math">
                    <m:d>
                      <m:dPr>
                        <m:begChr m:val="|"/>
                        <m:endChr m:val="|"/>
                        <m:ctrlPr>
                          <a:rPr lang="en-US" altLang="zh-CN" sz="1800" b="0" i="1" kern="0" dirty="0" smtClean="0">
                            <a:latin typeface="Cambria Math" panose="02040503050406030204" pitchFamily="18" charset="0"/>
                            <a:ea typeface="楷体" panose="02010609060101010101" pitchFamily="49" charset="-122"/>
                            <a:sym typeface="+mn-ea"/>
                          </a:rPr>
                        </m:ctrlPr>
                      </m:dPr>
                      <m:e>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b="0" i="1" kern="0" dirty="0" smtClean="0">
                                <a:latin typeface="Cambria Math" panose="02040503050406030204" pitchFamily="18" charset="0"/>
                                <a:ea typeface="楷体" panose="02010609060101010101" pitchFamily="49" charset="-122"/>
                                <a:sym typeface="+mn-ea"/>
                              </a:rPr>
                              <m:t>𝐴</m:t>
                            </m:r>
                          </m:e>
                          <m:sub>
                            <m:r>
                              <a:rPr lang="en-US" altLang="zh-CN" sz="1800" b="0" i="1" kern="0" dirty="0" smtClean="0">
                                <a:latin typeface="Cambria Math" panose="02040503050406030204" pitchFamily="18" charset="0"/>
                                <a:ea typeface="楷体" panose="02010609060101010101" pitchFamily="49" charset="-122"/>
                                <a:sym typeface="+mn-ea"/>
                              </a:rPr>
                              <m:t>𝑖</m:t>
                            </m:r>
                          </m:sub>
                        </m:sSub>
                      </m:e>
                    </m:d>
                    <m:r>
                      <a:rPr lang="en-US" altLang="zh-CN" sz="1800" b="0" i="1" kern="0" dirty="0" smtClean="0">
                        <a:latin typeface="Cambria Math" panose="02040503050406030204" pitchFamily="18" charset="0"/>
                        <a:ea typeface="楷体" panose="02010609060101010101" pitchFamily="49" charset="-122"/>
                        <a:sym typeface="+mn-ea"/>
                      </a:rPr>
                      <m:t>≤50</m:t>
                    </m:r>
                  </m:oMath>
                </a14:m>
                <a:endParaRPr lang="en-US" altLang="zh-CN" sz="1800" kern="0" dirty="0">
                  <a:latin typeface="楷体" panose="02010609060101010101" pitchFamily="49" charset="-122"/>
                  <a:ea typeface="楷体" panose="02010609060101010101" pitchFamily="49" charset="-122"/>
                  <a:sym typeface="+mn-ea"/>
                </a:endParaRP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8"/>
                <a:stretch>
                  <a:fillRect l="-534" t="-4061" b="-609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B90AC6BF-53D9-4FB6-A246-170330949C9F}"/>
              </a:ext>
            </a:extLst>
          </p:cNvPr>
          <p:cNvSpPr txBox="1"/>
          <p:nvPr/>
        </p:nvSpPr>
        <p:spPr>
          <a:xfrm>
            <a:off x="1082675" y="2416428"/>
            <a:ext cx="1597980" cy="1754326"/>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ab</a:t>
            </a:r>
          </a:p>
          <a:p>
            <a:r>
              <a:rPr lang="zh-CN" altLang="en-US" kern="0" dirty="0">
                <a:latin typeface="楷体" panose="02010609060101010101" pitchFamily="49" charset="-122"/>
                <a:ea typeface="楷体" panose="02010609060101010101" pitchFamily="49" charset="-122"/>
              </a:rPr>
              <a:t>cbca</a:t>
            </a:r>
          </a:p>
          <a:p>
            <a:r>
              <a:rPr lang="zh-CN" altLang="en-US" kern="0" dirty="0">
                <a:latin typeface="楷体" panose="02010609060101010101" pitchFamily="49" charset="-122"/>
                <a:ea typeface="楷体" panose="02010609060101010101" pitchFamily="49" charset="-122"/>
              </a:rPr>
              <a:t>3</a:t>
            </a:r>
          </a:p>
          <a:p>
            <a:r>
              <a:rPr lang="zh-CN" altLang="en-US" kern="0" dirty="0">
                <a:latin typeface="楷体" panose="02010609060101010101" pitchFamily="49" charset="-122"/>
                <a:ea typeface="楷体" panose="02010609060101010101" pitchFamily="49" charset="-122"/>
              </a:rPr>
              <a:t>a b</a:t>
            </a:r>
          </a:p>
          <a:p>
            <a:r>
              <a:rPr lang="zh-CN" altLang="en-US" kern="0" dirty="0">
                <a:latin typeface="楷体" panose="02010609060101010101" pitchFamily="49" charset="-122"/>
                <a:ea typeface="楷体" panose="02010609060101010101" pitchFamily="49" charset="-122"/>
              </a:rPr>
              <a:t>b ca</a:t>
            </a:r>
          </a:p>
          <a:p>
            <a:r>
              <a:rPr lang="zh-CN" altLang="en-US" kern="0" dirty="0">
                <a:latin typeface="楷体" panose="02010609060101010101" pitchFamily="49" charset="-122"/>
                <a:ea typeface="楷体" panose="02010609060101010101" pitchFamily="49" charset="-122"/>
              </a:rPr>
              <a:t>a efg</a:t>
            </a:r>
          </a:p>
        </p:txBody>
      </p:sp>
      <p:sp>
        <p:nvSpPr>
          <p:cNvPr id="5" name="文本框 4">
            <a:extLst>
              <a:ext uri="{FF2B5EF4-FFF2-40B4-BE49-F238E27FC236}">
                <a16:creationId xmlns:a16="http://schemas.microsoft.com/office/drawing/2014/main" id="{B4EBF9BD-266B-B10E-AF38-78FF19600A64}"/>
              </a:ext>
            </a:extLst>
          </p:cNvPr>
          <p:cNvSpPr txBox="1"/>
          <p:nvPr/>
        </p:nvSpPr>
        <p:spPr>
          <a:xfrm>
            <a:off x="2530136" y="2491654"/>
            <a:ext cx="3200399" cy="369332"/>
          </a:xfrm>
          <a:prstGeom prst="rect">
            <a:avLst/>
          </a:prstGeom>
          <a:noFill/>
        </p:spPr>
        <p:txBody>
          <a:bodyPr wrap="square">
            <a:spAutoFit/>
          </a:bodyPr>
          <a:lstStyle/>
          <a:p>
            <a:r>
              <a:rPr lang="en-US" altLang="zh-CN" kern="0" dirty="0">
                <a:latin typeface="楷体" panose="02010609060101010101" pitchFamily="49" charset="-122"/>
                <a:ea typeface="楷体" panose="02010609060101010101" pitchFamily="49" charset="-122"/>
              </a:rPr>
              <a:t>ab-&gt;bb-&gt;</a:t>
            </a:r>
            <a:r>
              <a:rPr lang="en-US" altLang="zh-CN" kern="0" dirty="0" err="1">
                <a:latin typeface="楷体" panose="02010609060101010101" pitchFamily="49" charset="-122"/>
                <a:ea typeface="楷体" panose="02010609060101010101" pitchFamily="49" charset="-122"/>
              </a:rPr>
              <a:t>bca</a:t>
            </a:r>
            <a:r>
              <a:rPr lang="en-US" altLang="zh-CN" kern="0" dirty="0">
                <a:latin typeface="楷体" panose="02010609060101010101" pitchFamily="49" charset="-122"/>
                <a:ea typeface="楷体" panose="02010609060101010101" pitchFamily="49" charset="-122"/>
              </a:rPr>
              <a:t>-&gt;caca-&gt;</a:t>
            </a:r>
            <a:r>
              <a:rPr lang="en-US" altLang="zh-CN" kern="0" dirty="0" err="1">
                <a:latin typeface="楷体" panose="02010609060101010101" pitchFamily="49" charset="-122"/>
                <a:ea typeface="楷体" panose="02010609060101010101" pitchFamily="49" charset="-122"/>
              </a:rPr>
              <a:t>cbca</a:t>
            </a:r>
            <a:endParaRPr lang="zh-CN" altLang="en-US" kern="0" dirty="0">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169702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AB930A4-D307-2923-5E57-52DCA5DF1F70}"/>
                  </a:ext>
                </a:extLst>
              </p:cNvPr>
              <p:cNvSpPr txBox="1"/>
              <p:nvPr/>
            </p:nvSpPr>
            <p:spPr>
              <a:xfrm>
                <a:off x="814193" y="1228877"/>
                <a:ext cx="10407182" cy="4247317"/>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某</a:t>
                </a:r>
                <a:r>
                  <a:rPr lang="zh-CN" altLang="en-US" sz="1800" kern="0" dirty="0">
                    <a:latin typeface="楷体" panose="02010609060101010101" pitchFamily="49" charset="-122"/>
                    <a:ea typeface="楷体" panose="02010609060101010101" pitchFamily="49" charset="-122"/>
                    <a:sym typeface="+mn-ea"/>
                  </a:rPr>
                  <a:t>种病毒有</a:t>
                </a:r>
                <a:r>
                  <a:rPr lang="zh-CN" altLang="en-US" kern="0" dirty="0">
                    <a:latin typeface="楷体" panose="02010609060101010101" pitchFamily="49" charset="-122"/>
                    <a:ea typeface="楷体" panose="02010609060101010101" pitchFamily="49" charset="-122"/>
                    <a:sym typeface="+mn-ea"/>
                  </a:rPr>
                  <a:t>一套独</a:t>
                </a:r>
                <a:r>
                  <a:rPr lang="zh-CN" altLang="en-US" sz="1800" kern="0" dirty="0">
                    <a:latin typeface="楷体" panose="02010609060101010101" pitchFamily="49" charset="-122"/>
                    <a:ea typeface="楷体" panose="02010609060101010101" pitchFamily="49" charset="-122"/>
                    <a:sym typeface="+mn-ea"/>
                  </a:rPr>
                  <a:t>特的</a:t>
                </a:r>
                <a:r>
                  <a:rPr lang="zh-CN" altLang="en-US" kern="0" dirty="0">
                    <a:latin typeface="楷体" panose="02010609060101010101" pitchFamily="49" charset="-122"/>
                    <a:ea typeface="楷体" panose="02010609060101010101" pitchFamily="49" charset="-122"/>
                    <a:sym typeface="+mn-ea"/>
                  </a:rPr>
                  <a:t>演化</a:t>
                </a:r>
                <a:r>
                  <a:rPr lang="zh-CN" altLang="en-US" sz="1800" kern="0" dirty="0">
                    <a:latin typeface="楷体" panose="02010609060101010101" pitchFamily="49" charset="-122"/>
                    <a:ea typeface="楷体" panose="02010609060101010101" pitchFamily="49" charset="-122"/>
                    <a:sym typeface="+mn-ea"/>
                  </a:rPr>
                  <a:t>方式。设有编号为</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0</m:t>
                    </m:r>
                  </m:oMath>
                </a14:m>
                <a:r>
                  <a:rPr lang="zh-CN" altLang="en-US" i="0" kern="0" dirty="0">
                    <a:latin typeface="+mj-lt"/>
                    <a:ea typeface="楷体" panose="02010609060101010101" pitchFamily="49" charset="-122"/>
                    <a:sym typeface="+mn-ea"/>
                  </a:rPr>
                  <a:t>到</a:t>
                </a:r>
                <a14:m>
                  <m:oMath xmlns:m="http://schemas.openxmlformats.org/officeDocument/2006/math">
                    <m:r>
                      <a:rPr lang="en-US" altLang="zh-CN" b="0" i="1" kern="0" dirty="0" smtClean="0">
                        <a:latin typeface="Cambria Math" panose="02040503050406030204" pitchFamily="18" charset="0"/>
                        <a:ea typeface="楷体" panose="02010609060101010101" pitchFamily="49" charset="-122"/>
                        <a:sym typeface="+mn-ea"/>
                      </a:rPr>
                      <m:t>𝐺</m:t>
                    </m:r>
                    <m:r>
                      <a:rPr lang="en-US" altLang="zh-CN" b="0" i="1" kern="0" dirty="0" smtClean="0">
                        <a:latin typeface="Cambria Math" panose="02040503050406030204" pitchFamily="18" charset="0"/>
                        <a:ea typeface="楷体" panose="02010609060101010101" pitchFamily="49" charset="-122"/>
                        <a:sym typeface="+mn-ea"/>
                      </a:rPr>
                      <m:t>−1</m:t>
                    </m:r>
                    <m:r>
                      <a:rPr lang="zh-CN" altLang="en-US" i="1" kern="0" dirty="0">
                        <a:latin typeface="Cambria Math" panose="02040503050406030204" pitchFamily="18" charset="0"/>
                        <a:ea typeface="楷体" panose="02010609060101010101" pitchFamily="49" charset="-122"/>
                        <a:sym typeface="+mn-ea"/>
                      </a:rPr>
                      <m:t>共</m:t>
                    </m:r>
                    <m:r>
                      <a:rPr lang="en-US" altLang="zh-CN" sz="1800" i="1" kern="0" dirty="0" smtClean="0">
                        <a:latin typeface="Cambria Math" panose="02040503050406030204" pitchFamily="18" charset="0"/>
                        <a:ea typeface="楷体" panose="02010609060101010101" pitchFamily="49" charset="-122"/>
                        <a:sym typeface="+mn-ea"/>
                      </a:rPr>
                      <m:t>𝐺</m:t>
                    </m:r>
                  </m:oMath>
                </a14:m>
                <a:r>
                  <a:rPr lang="zh-CN" altLang="en-US" sz="1800" kern="0" dirty="0">
                    <a:latin typeface="楷体" panose="02010609060101010101" pitchFamily="49" charset="-122"/>
                    <a:ea typeface="楷体" panose="02010609060101010101" pitchFamily="49" charset="-122"/>
                    <a:sym typeface="+mn-ea"/>
                  </a:rPr>
                  <a:t>种基因，一个病毒一开始只包含一个基因，</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发生变异时，当前基因序列中的一个基因被替换为一段基因序列。</a:t>
                </a:r>
                <a:r>
                  <a:rPr lang="en-US" altLang="zh-CN" sz="1800" kern="0" dirty="0">
                    <a:latin typeface="楷体" panose="02010609060101010101" pitchFamily="49" charset="-122"/>
                    <a:ea typeface="楷体" panose="02010609060101010101" pitchFamily="49" charset="-122"/>
                    <a:sym typeface="+mn-ea"/>
                  </a:rPr>
                  <a:t> 0</a:t>
                </a:r>
                <a:r>
                  <a:rPr lang="zh-CN" altLang="en-US" sz="1800" kern="0" dirty="0">
                    <a:latin typeface="楷体" panose="02010609060101010101" pitchFamily="49" charset="-122"/>
                    <a:ea typeface="楷体" panose="02010609060101010101" pitchFamily="49" charset="-122"/>
                    <a:sym typeface="+mn-ea"/>
                  </a:rPr>
                  <a:t>、</a:t>
                </a:r>
                <a:r>
                  <a:rPr lang="en-US" altLang="zh-CN" sz="1800" kern="0" dirty="0">
                    <a:latin typeface="楷体" panose="02010609060101010101" pitchFamily="49" charset="-122"/>
                    <a:ea typeface="楷体" panose="02010609060101010101" pitchFamily="49" charset="-122"/>
                    <a:sym typeface="+mn-ea"/>
                  </a:rPr>
                  <a:t>1</a:t>
                </a:r>
                <a:r>
                  <a:rPr lang="zh-CN" altLang="en-US" sz="1800" kern="0" dirty="0">
                    <a:latin typeface="楷体" panose="02010609060101010101" pitchFamily="49" charset="-122"/>
                    <a:ea typeface="楷体" panose="02010609060101010101" pitchFamily="49" charset="-122"/>
                    <a:sym typeface="+mn-ea"/>
                  </a:rPr>
                  <a:t>基因不会发生变异。研究员找出了所有可能的变异情况，称为变异规则，</a:t>
                </a:r>
                <a:r>
                  <a:rPr lang="zh-CN" altLang="en-US" kern="0" dirty="0">
                    <a:latin typeface="楷体" panose="02010609060101010101" pitchFamily="49" charset="-122"/>
                    <a:ea typeface="楷体" panose="02010609060101010101" pitchFamily="49" charset="-122"/>
                    <a:sym typeface="+mn-ea"/>
                  </a:rPr>
                  <a:t>如下例：</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2→ &lt;0  1&gt;</m:t>
                    </m:r>
                  </m:oMath>
                </a14:m>
                <a:r>
                  <a:rPr lang="en-US" altLang="zh-CN" kern="0" dirty="0">
                    <a:latin typeface="楷体" panose="02010609060101010101" pitchFamily="49" charset="-122"/>
                    <a:ea typeface="楷体" panose="02010609060101010101" pitchFamily="49" charset="-122"/>
                    <a:sym typeface="+mn-ea"/>
                  </a:rPr>
                  <a:t> </a:t>
                </a:r>
              </a:p>
              <a:p>
                <a:pPr eaLnBrk="1" hangingPunct="1">
                  <a:defRPr/>
                </a:pP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3</m:t>
                    </m:r>
                    <m:r>
                      <a:rPr lang="en-US" altLang="zh-CN" b="0" i="1" kern="0" dirty="0" smtClean="0">
                        <a:latin typeface="Cambria Math" panose="02040503050406030204" pitchFamily="18" charset="0"/>
                        <a:ea typeface="楷体" panose="02010609060101010101" pitchFamily="49" charset="-122"/>
                        <a:sym typeface="+mn-ea"/>
                      </a:rPr>
                      <m:t>→ &lt;2  0  0&gt;</m:t>
                    </m:r>
                  </m:oMath>
                </a14:m>
                <a:r>
                  <a:rPr lang="en-US" altLang="zh-CN" kern="0" dirty="0">
                    <a:latin typeface="楷体" panose="02010609060101010101" pitchFamily="49" charset="-122"/>
                    <a:ea typeface="楷体" panose="02010609060101010101" pitchFamily="49" charset="-122"/>
                    <a:sym typeface="+mn-ea"/>
                  </a:rPr>
                  <a:t> </a:t>
                </a:r>
              </a:p>
              <a:p>
                <a:pPr eaLnBrk="1" hangingPunct="1">
                  <a:defRPr/>
                </a:pPr>
                <a14:m>
                  <m:oMath xmlns:m="http://schemas.openxmlformats.org/officeDocument/2006/math">
                    <m:r>
                      <a:rPr lang="en-US" altLang="zh-CN" b="0" i="1" kern="0" dirty="0" smtClean="0">
                        <a:latin typeface="Cambria Math" panose="02040503050406030204" pitchFamily="18" charset="0"/>
                        <a:ea typeface="楷体" panose="02010609060101010101" pitchFamily="49" charset="-122"/>
                        <a:sym typeface="+mn-ea"/>
                      </a:rPr>
                      <m:t>3→ &lt;1  </m:t>
                    </m:r>
                    <m:r>
                      <a:rPr lang="en-US" altLang="zh-CN" i="1" kern="0" dirty="0">
                        <a:latin typeface="Cambria Math" panose="02040503050406030204" pitchFamily="18" charset="0"/>
                        <a:ea typeface="楷体" panose="02010609060101010101" pitchFamily="49" charset="-122"/>
                        <a:sym typeface="+mn-ea"/>
                      </a:rPr>
                      <m:t>4</m:t>
                    </m:r>
                    <m:r>
                      <a:rPr lang="en-US" altLang="zh-CN" b="0" i="1" kern="0" dirty="0" smtClean="0">
                        <a:latin typeface="Cambria Math" panose="02040503050406030204" pitchFamily="18" charset="0"/>
                        <a:ea typeface="楷体" panose="02010609060101010101" pitchFamily="49" charset="-122"/>
                        <a:sym typeface="+mn-ea"/>
                      </a:rPr>
                      <m:t>&gt;</m:t>
                    </m:r>
                  </m:oMath>
                </a14:m>
                <a:r>
                  <a:rPr lang="en-US" altLang="zh-CN" kern="0" dirty="0">
                    <a:latin typeface="楷体" panose="02010609060101010101" pitchFamily="49" charset="-122"/>
                    <a:ea typeface="楷体" panose="02010609060101010101" pitchFamily="49" charset="-122"/>
                    <a:sym typeface="+mn-ea"/>
                  </a:rPr>
                  <a:t> </a:t>
                </a:r>
              </a:p>
              <a:p>
                <a:pPr eaLnBrk="1" hangingPunct="1">
                  <a:defRPr/>
                </a:pPr>
                <a14:m>
                  <m:oMath xmlns:m="http://schemas.openxmlformats.org/officeDocument/2006/math">
                    <m:r>
                      <a:rPr lang="en-US" altLang="zh-CN" i="1" kern="0" dirty="0">
                        <a:latin typeface="Cambria Math" panose="02040503050406030204" pitchFamily="18" charset="0"/>
                        <a:ea typeface="楷体" panose="02010609060101010101" pitchFamily="49" charset="-122"/>
                        <a:sym typeface="+mn-ea"/>
                      </a:rPr>
                      <m:t>4</m:t>
                    </m:r>
                    <m:r>
                      <a:rPr lang="en-US" altLang="zh-CN" b="0" i="1" kern="0" dirty="0" smtClean="0">
                        <a:latin typeface="Cambria Math" panose="02040503050406030204" pitchFamily="18" charset="0"/>
                        <a:ea typeface="楷体" panose="02010609060101010101" pitchFamily="49" charset="-122"/>
                        <a:sym typeface="+mn-ea"/>
                      </a:rPr>
                      <m:t>→ &lt;0  3  1  2&gt;</m:t>
                    </m:r>
                  </m:oMath>
                </a14:m>
                <a:r>
                  <a:rPr lang="en-US" altLang="zh-CN" kern="0" dirty="0">
                    <a:latin typeface="楷体" panose="02010609060101010101" pitchFamily="49" charset="-122"/>
                    <a:ea typeface="楷体" panose="02010609060101010101" pitchFamily="49" charset="-122"/>
                    <a:sym typeface="+mn-ea"/>
                  </a:rPr>
                  <a:t> </a:t>
                </a:r>
              </a:p>
              <a:p>
                <a:pPr eaLnBrk="1" hangingPunct="1">
                  <a:defRPr/>
                </a:pPr>
                <a:r>
                  <a:rPr lang="zh-CN" altLang="en-US" sz="1800" kern="0" dirty="0">
                    <a:latin typeface="楷体" panose="02010609060101010101" pitchFamily="49" charset="-122"/>
                    <a:ea typeface="楷体" panose="02010609060101010101" pitchFamily="49" charset="-122"/>
                    <a:sym typeface="+mn-ea"/>
                  </a:rPr>
                  <a:t>病毒会不断变异直到基因序列中只含有</a:t>
                </a:r>
                <a:r>
                  <a:rPr lang="en-US" altLang="zh-CN" sz="1800" kern="0" dirty="0">
                    <a:latin typeface="楷体" panose="02010609060101010101" pitchFamily="49" charset="-122"/>
                    <a:ea typeface="楷体" panose="02010609060101010101" pitchFamily="49" charset="-122"/>
                    <a:sym typeface="+mn-ea"/>
                  </a:rPr>
                  <a:t>0</a:t>
                </a:r>
                <a:r>
                  <a:rPr lang="zh-CN" altLang="en-US" sz="1800" kern="0" dirty="0">
                    <a:latin typeface="楷体" panose="02010609060101010101" pitchFamily="49" charset="-122"/>
                    <a:ea typeface="楷体" panose="02010609060101010101" pitchFamily="49" charset="-122"/>
                    <a:sym typeface="+mn-ea"/>
                  </a:rPr>
                  <a:t>、</a:t>
                </a:r>
                <a:r>
                  <a:rPr lang="en-US" altLang="zh-CN" sz="1800" kern="0" dirty="0">
                    <a:latin typeface="楷体" panose="02010609060101010101" pitchFamily="49" charset="-122"/>
                    <a:ea typeface="楷体" panose="02010609060101010101" pitchFamily="49" charset="-122"/>
                    <a:sym typeface="+mn-ea"/>
                  </a:rPr>
                  <a:t>1</a:t>
                </a:r>
                <a:r>
                  <a:rPr lang="zh-CN" altLang="en-US" sz="1800" kern="0" dirty="0">
                    <a:latin typeface="楷体" panose="02010609060101010101" pitchFamily="49" charset="-122"/>
                    <a:ea typeface="楷体" panose="02010609060101010101" pitchFamily="49" charset="-122"/>
                    <a:sym typeface="+mn-ea"/>
                  </a:rPr>
                  <a:t>两种基因，称为稳定病毒。</a:t>
                </a:r>
                <a:r>
                  <a:rPr lang="zh-CN" altLang="en-US" kern="0" dirty="0">
                    <a:latin typeface="楷体" panose="02010609060101010101" pitchFamily="49" charset="-122"/>
                    <a:ea typeface="楷体" panose="02010609060101010101" pitchFamily="49" charset="-122"/>
                    <a:sym typeface="+mn-ea"/>
                  </a:rPr>
                  <a:t>例如：</a:t>
                </a:r>
                <a:endParaRPr lang="en-US" altLang="zh-CN" kern="0" dirty="0">
                  <a:latin typeface="楷体" panose="02010609060101010101" pitchFamily="49" charset="-122"/>
                  <a:ea typeface="楷体" panose="02010609060101010101" pitchFamily="49" charset="-122"/>
                  <a:sym typeface="+mn-ea"/>
                </a:endParaRPr>
              </a:p>
              <a:p>
                <a:pPr eaLnBrk="1" hangingPunct="1">
                  <a:defRPr/>
                </a:pPr>
                <a:r>
                  <a:rPr lang="en-US" altLang="zh-CN" sz="1800" b="0" i="0" kern="0" dirty="0">
                    <a:latin typeface="+mj-lt"/>
                    <a:ea typeface="楷体" panose="02010609060101010101" pitchFamily="49" charset="-122"/>
                    <a:sym typeface="+mn-ea"/>
                  </a:rPr>
                  <a:t>&lt;4&gt; → &lt;</a:t>
                </a:r>
                <a:r>
                  <a:rPr lang="en-US" altLang="zh-CN" sz="1800" b="0" i="0" u="sng" kern="0" dirty="0">
                    <a:latin typeface="+mj-lt"/>
                    <a:ea typeface="楷体" panose="02010609060101010101" pitchFamily="49" charset="-122"/>
                    <a:sym typeface="+mn-ea"/>
                  </a:rPr>
                  <a:t>0  3  1  2</a:t>
                </a:r>
                <a:r>
                  <a:rPr lang="en-US" altLang="zh-CN" sz="1800" b="0" i="0" kern="0" dirty="0">
                    <a:latin typeface="+mj-lt"/>
                    <a:ea typeface="楷体" panose="02010609060101010101" pitchFamily="49" charset="-122"/>
                    <a:sym typeface="+mn-ea"/>
                  </a:rPr>
                  <a:t>&gt; → &lt;0  </a:t>
                </a:r>
                <a:r>
                  <a:rPr lang="en-US" altLang="zh-CN" sz="1800" b="0" i="0" u="sng" kern="0" dirty="0">
                    <a:latin typeface="+mj-lt"/>
                    <a:ea typeface="楷体" panose="02010609060101010101" pitchFamily="49" charset="-122"/>
                    <a:sym typeface="+mn-ea"/>
                  </a:rPr>
                  <a:t>2  0  0</a:t>
                </a:r>
                <a:r>
                  <a:rPr lang="en-US" altLang="zh-CN" sz="1800" b="0" i="0" kern="0" dirty="0">
                    <a:latin typeface="+mj-lt"/>
                    <a:ea typeface="楷体" panose="02010609060101010101" pitchFamily="49" charset="-122"/>
                    <a:sym typeface="+mn-ea"/>
                  </a:rPr>
                  <a:t>  1  2&gt; → &lt;0  </a:t>
                </a:r>
                <a:r>
                  <a:rPr lang="en-US" altLang="zh-CN" sz="1800" b="0" i="0" u="sng" kern="0" dirty="0">
                    <a:latin typeface="+mj-lt"/>
                    <a:ea typeface="楷体" panose="02010609060101010101" pitchFamily="49" charset="-122"/>
                    <a:sym typeface="+mn-ea"/>
                  </a:rPr>
                  <a:t>0  1</a:t>
                </a:r>
                <a:r>
                  <a:rPr lang="en-US" altLang="zh-CN" sz="1800" b="0" i="0" kern="0" dirty="0">
                    <a:latin typeface="+mj-lt"/>
                    <a:ea typeface="楷体" panose="02010609060101010101" pitchFamily="49" charset="-122"/>
                    <a:sym typeface="+mn-ea"/>
                  </a:rPr>
                  <a:t>  0  0  1  2&gt; → &lt;0  0  1  0  0  1  </a:t>
                </a:r>
                <a:r>
                  <a:rPr lang="en-US" altLang="zh-CN" sz="1800" b="0" i="0" u="sng" kern="0" dirty="0">
                    <a:latin typeface="+mj-lt"/>
                    <a:ea typeface="楷体" panose="02010609060101010101" pitchFamily="49" charset="-122"/>
                    <a:sym typeface="+mn-ea"/>
                  </a:rPr>
                  <a:t>0  1</a:t>
                </a:r>
                <a:r>
                  <a:rPr lang="en-US" altLang="zh-CN" sz="1800" b="0" i="0" kern="0" dirty="0">
                    <a:latin typeface="+mj-lt"/>
                    <a:ea typeface="楷体" panose="02010609060101010101" pitchFamily="49" charset="-122"/>
                    <a:sym typeface="+mn-ea"/>
                  </a:rPr>
                  <a:t>&gt;</a:t>
                </a:r>
              </a:p>
              <a:p>
                <a:pPr eaLnBrk="1" hangingPunct="1">
                  <a:defRPr/>
                </a:pPr>
                <a:r>
                  <a:rPr lang="zh-CN" altLang="en-US" sz="1800" kern="0" dirty="0">
                    <a:latin typeface="+mj-lt"/>
                    <a:ea typeface="楷体" panose="02010609060101010101" pitchFamily="49" charset="-122"/>
                    <a:sym typeface="+mn-ea"/>
                  </a:rPr>
                  <a:t>有</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𝑀</m:t>
                    </m:r>
                  </m:oMath>
                </a14:m>
                <a:r>
                  <a:rPr lang="zh-CN" altLang="en-US" sz="1800" kern="0" dirty="0">
                    <a:latin typeface="楷体" panose="02010609060101010101" pitchFamily="49" charset="-122"/>
                    <a:ea typeface="楷体" panose="02010609060101010101" pitchFamily="49" charset="-122"/>
                    <a:sym typeface="+mn-ea"/>
                  </a:rPr>
                  <a:t>种抗体，第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种抗体对应</a:t>
                </a:r>
                <a:r>
                  <a:rPr lang="en-US" altLang="zh-CN" sz="1800" kern="0" dirty="0">
                    <a:latin typeface="楷体" panose="02010609060101010101" pitchFamily="49" charset="-122"/>
                    <a:ea typeface="楷体" panose="02010609060101010101" pitchFamily="49" charset="-122"/>
                    <a:sym typeface="+mn-ea"/>
                  </a:rPr>
                  <a:t>01</a:t>
                </a:r>
                <a:r>
                  <a:rPr lang="zh-CN" altLang="en-US" kern="0" dirty="0">
                    <a:latin typeface="楷体" panose="02010609060101010101" pitchFamily="49" charset="-122"/>
                    <a:ea typeface="楷体" panose="02010609060101010101" pitchFamily="49" charset="-122"/>
                    <a:sym typeface="+mn-ea"/>
                  </a:rPr>
                  <a:t>串</a:t>
                </a:r>
                <a14:m>
                  <m:oMath xmlns:m="http://schemas.openxmlformats.org/officeDocument/2006/math">
                    <m:sSub>
                      <m:sSubPr>
                        <m:ctrlPr>
                          <a:rPr lang="en-US" altLang="zh-CN" b="0" i="1" kern="0" dirty="0"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𝑠</m:t>
                        </m:r>
                      </m:e>
                      <m:sub>
                        <m:r>
                          <a:rPr lang="en-US" altLang="zh-CN" b="0" i="1" kern="0" dirty="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，所有包含</a:t>
                </a:r>
                <a14:m>
                  <m:oMath xmlns:m="http://schemas.openxmlformats.org/officeDocument/2006/math">
                    <m:sSub>
                      <m:sSubPr>
                        <m:ctrlPr>
                          <a:rPr lang="en-US" altLang="zh-CN" i="1" kern="0" dirty="0">
                            <a:latin typeface="Cambria Math" panose="02040503050406030204" pitchFamily="18" charset="0"/>
                            <a:ea typeface="楷体" panose="02010609060101010101" pitchFamily="49" charset="-122"/>
                            <a:sym typeface="+mn-ea"/>
                          </a:rPr>
                        </m:ctrlPr>
                      </m:sSubPr>
                      <m:e>
                        <m:r>
                          <a:rPr lang="en-US" altLang="zh-CN" i="1" kern="0" dirty="0">
                            <a:latin typeface="Cambria Math" panose="02040503050406030204" pitchFamily="18" charset="0"/>
                            <a:ea typeface="楷体" panose="02010609060101010101" pitchFamily="49" charset="-122"/>
                            <a:sym typeface="+mn-ea"/>
                          </a:rPr>
                          <m:t>𝑠</m:t>
                        </m:r>
                      </m:e>
                      <m:sub>
                        <m:r>
                          <a:rPr lang="en-US" altLang="zh-CN" i="1" kern="0" dirty="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作为连续子</a:t>
                </a:r>
                <a:r>
                  <a:rPr lang="zh-CN" altLang="en-US" kern="0" dirty="0">
                    <a:latin typeface="楷体" panose="02010609060101010101" pitchFamily="49" charset="-122"/>
                    <a:ea typeface="楷体" panose="02010609060101010101" pitchFamily="49" charset="-122"/>
                    <a:sym typeface="+mn-ea"/>
                  </a:rPr>
                  <a:t>串的稳定病毒都能被抗体</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r>
                      <a:rPr lang="zh-CN" altLang="en-US" i="1" kern="0" dirty="0">
                        <a:latin typeface="Cambria Math" panose="02040503050406030204" pitchFamily="18" charset="0"/>
                        <a:ea typeface="楷体" panose="02010609060101010101" pitchFamily="49" charset="-122"/>
                        <a:sym typeface="+mn-ea"/>
                      </a:rPr>
                      <m:t>识别</m:t>
                    </m:r>
                  </m:oMath>
                </a14:m>
                <a:r>
                  <a:rPr lang="zh-CN" altLang="en-US" sz="1800" kern="0" dirty="0">
                    <a:latin typeface="楷体" panose="02010609060101010101" pitchFamily="49" charset="-122"/>
                    <a:ea typeface="楷体" panose="02010609060101010101" pitchFamily="49" charset="-122"/>
                    <a:sym typeface="+mn-ea"/>
                  </a:rPr>
                  <a:t>出来。</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病毒的基因序列可能很长，甚至一直不成为稳定病毒。</a:t>
                </a:r>
                <a:endParaRPr lang="en-US" altLang="zh-CN"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给定变异规则和</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𝑀</m:t>
                    </m:r>
                  </m:oMath>
                </a14:m>
                <a:r>
                  <a:rPr lang="zh-CN" altLang="en-US" kern="0" dirty="0">
                    <a:latin typeface="楷体" panose="02010609060101010101" pitchFamily="49" charset="-122"/>
                    <a:ea typeface="楷体" panose="02010609060101010101" pitchFamily="49" charset="-122"/>
                    <a:sym typeface="+mn-ea"/>
                  </a:rPr>
                  <a:t>种抗体，对于每个单独的基因，研究人员想知道所有从这个单独基因开始变异的，不能被</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𝑀</m:t>
                    </m:r>
                  </m:oMath>
                </a14:m>
                <a:r>
                  <a:rPr lang="zh-CN" altLang="en-US" kern="0" dirty="0">
                    <a:latin typeface="楷体" panose="02010609060101010101" pitchFamily="49" charset="-122"/>
                    <a:ea typeface="楷体" panose="02010609060101010101" pitchFamily="49" charset="-122"/>
                    <a:sym typeface="+mn-ea"/>
                  </a:rPr>
                  <a:t>种抗体</a:t>
                </a:r>
                <a14:m>
                  <m:oMath xmlns:m="http://schemas.openxmlformats.org/officeDocument/2006/math">
                    <m:r>
                      <a:rPr lang="zh-CN" altLang="en-US" i="1" kern="0" dirty="0">
                        <a:latin typeface="Cambria Math" panose="02040503050406030204" pitchFamily="18" charset="0"/>
                        <a:ea typeface="楷体" panose="02010609060101010101" pitchFamily="49" charset="-122"/>
                        <a:sym typeface="+mn-ea"/>
                      </a:rPr>
                      <m:t>识别</m:t>
                    </m:r>
                  </m:oMath>
                </a14:m>
                <a:r>
                  <a:rPr lang="zh-CN" altLang="en-US" kern="0" dirty="0">
                    <a:latin typeface="楷体" panose="02010609060101010101" pitchFamily="49" charset="-122"/>
                    <a:ea typeface="楷体" panose="02010609060101010101" pitchFamily="49" charset="-122"/>
                    <a:sym typeface="+mn-ea"/>
                  </a:rPr>
                  <a:t>出来的稳定病毒中，最短的那个稳定病毒的长度是多少？</a:t>
                </a:r>
                <a:endParaRPr lang="en-US" altLang="zh-CN"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除了</a:t>
                </a:r>
                <a:r>
                  <a:rPr lang="en-US" altLang="zh-CN" sz="1800" kern="0" dirty="0">
                    <a:latin typeface="楷体" panose="02010609060101010101" pitchFamily="49" charset="-122"/>
                    <a:ea typeface="楷体" panose="02010609060101010101" pitchFamily="49" charset="-122"/>
                    <a:sym typeface="+mn-ea"/>
                  </a:rPr>
                  <a:t>0</a:t>
                </a:r>
                <a:r>
                  <a:rPr lang="zh-CN" altLang="en-US" kern="0" dirty="0">
                    <a:latin typeface="楷体" panose="02010609060101010101" pitchFamily="49" charset="-122"/>
                    <a:ea typeface="楷体" panose="02010609060101010101" pitchFamily="49" charset="-122"/>
                    <a:sym typeface="+mn-ea"/>
                  </a:rPr>
                  <a:t>、</a:t>
                </a:r>
                <a:r>
                  <a:rPr lang="en-US" altLang="zh-CN" kern="0" dirty="0">
                    <a:latin typeface="楷体" panose="02010609060101010101" pitchFamily="49" charset="-122"/>
                    <a:ea typeface="楷体" panose="02010609060101010101" pitchFamily="49" charset="-122"/>
                    <a:sym typeface="+mn-ea"/>
                  </a:rPr>
                  <a:t>1</a:t>
                </a:r>
                <a:r>
                  <a:rPr lang="zh-CN" altLang="en-US" kern="0" dirty="0">
                    <a:latin typeface="楷体" panose="02010609060101010101" pitchFamily="49" charset="-122"/>
                    <a:ea typeface="楷体" panose="02010609060101010101" pitchFamily="49" charset="-122"/>
                    <a:sym typeface="+mn-ea"/>
                  </a:rPr>
                  <a:t>，</a:t>
                </a:r>
                <a:r>
                  <a:rPr lang="zh-CN" altLang="en-US" sz="1800" kern="0" dirty="0">
                    <a:latin typeface="楷体" panose="02010609060101010101" pitchFamily="49" charset="-122"/>
                    <a:ea typeface="楷体" panose="02010609060101010101" pitchFamily="49" charset="-122"/>
                    <a:sym typeface="+mn-ea"/>
                  </a:rPr>
                  <a:t>每个基因一定出现在某条变异规则左端；所有变异规则右端的长度之和不超过</a:t>
                </a:r>
                <a:r>
                  <a:rPr lang="en-US" altLang="zh-CN" sz="1800" kern="0" dirty="0">
                    <a:latin typeface="楷体" panose="02010609060101010101" pitchFamily="49" charset="-122"/>
                    <a:ea typeface="楷体" panose="02010609060101010101" pitchFamily="49" charset="-122"/>
                    <a:sym typeface="+mn-ea"/>
                  </a:rPr>
                  <a:t>100</a:t>
                </a:r>
                <a:r>
                  <a:rPr lang="zh-CN" altLang="en-US" sz="1800" kern="0" dirty="0">
                    <a:latin typeface="楷体" panose="02010609060101010101" pitchFamily="49" charset="-122"/>
                    <a:ea typeface="楷体" panose="02010609060101010101" pitchFamily="49" charset="-122"/>
                    <a:sym typeface="+mn-ea"/>
                  </a:rPr>
                  <a:t>，所有抗体长度之和不超过</a:t>
                </a:r>
                <a:r>
                  <a:rPr lang="en-US" altLang="zh-CN" sz="1800" kern="0" dirty="0">
                    <a:latin typeface="楷体" panose="02010609060101010101" pitchFamily="49" charset="-122"/>
                    <a:ea typeface="楷体" panose="02010609060101010101" pitchFamily="49" charset="-122"/>
                    <a:sym typeface="+mn-ea"/>
                  </a:rPr>
                  <a:t>50</a:t>
                </a:r>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p:txBody>
          </p:sp>
        </mc:Choice>
        <mc:Fallback xmlns="">
          <p:sp>
            <p:nvSpPr>
              <p:cNvPr id="2" name="文本框 1">
                <a:extLst>
                  <a:ext uri="{FF2B5EF4-FFF2-40B4-BE49-F238E27FC236}">
                    <a16:creationId xmlns:a16="http://schemas.microsoft.com/office/drawing/2014/main" id="{CAB930A4-D307-2923-5E57-52DCA5DF1F70}"/>
                  </a:ext>
                </a:extLst>
              </p:cNvPr>
              <p:cNvSpPr txBox="1">
                <a:spLocks noRot="1" noChangeAspect="1" noMove="1" noResize="1" noEditPoints="1" noAdjustHandles="1" noChangeArrowheads="1" noChangeShapeType="1" noTextEdit="1"/>
              </p:cNvSpPr>
              <p:nvPr/>
            </p:nvSpPr>
            <p:spPr>
              <a:xfrm>
                <a:off x="814193" y="1228877"/>
                <a:ext cx="10407182" cy="4247317"/>
              </a:xfrm>
              <a:prstGeom prst="rect">
                <a:avLst/>
              </a:prstGeom>
              <a:blipFill>
                <a:blip r:embed="rId7"/>
                <a:stretch>
                  <a:fillRect l="-527" t="-1149" r="-293" b="-143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4490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一个数列一开始是</a:t>
                </a:r>
                <a14:m>
                  <m:oMath xmlns:m="http://schemas.openxmlformats.org/officeDocument/2006/math">
                    <m:d>
                      <m:dPr>
                        <m:ctrlPr>
                          <a:rPr lang="en-US" altLang="zh-CN" b="0" i="1" kern="0" smtClean="0">
                            <a:latin typeface="Cambria Math" panose="02040503050406030204" pitchFamily="18" charset="0"/>
                            <a:ea typeface="楷体" panose="02010609060101010101" pitchFamily="49" charset="-122"/>
                            <a:sym typeface="+mn-ea"/>
                          </a:rPr>
                        </m:ctrlPr>
                      </m:dPr>
                      <m:e>
                        <m:r>
                          <a:rPr lang="en-US" altLang="zh-CN" b="0" i="1" kern="0" smtClean="0">
                            <a:latin typeface="Cambria Math" panose="02040503050406030204" pitchFamily="18" charset="0"/>
                            <a:ea typeface="楷体" panose="02010609060101010101" pitchFamily="49" charset="-122"/>
                            <a:sym typeface="+mn-ea"/>
                          </a:rPr>
                          <m:t>1, 2, …, </m:t>
                        </m:r>
                        <m:r>
                          <a:rPr lang="en-US" altLang="zh-CN" b="0" i="1" kern="0" smtClean="0">
                            <a:latin typeface="Cambria Math" panose="02040503050406030204" pitchFamily="18" charset="0"/>
                            <a:ea typeface="楷体" panose="02010609060101010101" pitchFamily="49" charset="-122"/>
                            <a:sym typeface="+mn-ea"/>
                          </a:rPr>
                          <m:t>𝑛</m:t>
                        </m:r>
                      </m:e>
                    </m:d>
                  </m:oMath>
                </a14:m>
                <a:r>
                  <a:rPr lang="zh-CN" altLang="en-US" sz="1800" kern="0" dirty="0">
                    <a:latin typeface="楷体" panose="02010609060101010101" pitchFamily="49" charset="-122"/>
                    <a:ea typeface="楷体" panose="02010609060101010101" pitchFamily="49" charset="-122"/>
                    <a:sym typeface="+mn-ea"/>
                  </a:rPr>
                  <a:t>，接下来进行</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𝑚</m:t>
                    </m:r>
                  </m:oMath>
                </a14:m>
                <a:r>
                  <a:rPr lang="zh-CN" altLang="en-US" sz="1800" kern="0" dirty="0">
                    <a:latin typeface="楷体" panose="02010609060101010101" pitchFamily="49" charset="-122"/>
                    <a:ea typeface="楷体" panose="02010609060101010101" pitchFamily="49" charset="-122"/>
                    <a:sym typeface="+mn-ea"/>
                  </a:rPr>
                  <a:t>次操作，每次操作把</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中的一个数移动到</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开头或者末尾。有几种长度为</a:t>
                </a: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𝑚</m:t>
                    </m:r>
                  </m:oMath>
                </a14:m>
                <a:r>
                  <a:rPr lang="zh-CN" altLang="en-US" sz="1800" kern="0" dirty="0">
                    <a:latin typeface="楷体" panose="02010609060101010101" pitchFamily="49" charset="-122"/>
                    <a:ea typeface="楷体" panose="02010609060101010101" pitchFamily="49" charset="-122"/>
                    <a:sym typeface="+mn-ea"/>
                  </a:rPr>
                  <a:t>的操作序列能使最终</a:t>
                </a:r>
                <a:r>
                  <a:rPr lang="zh-CN" altLang="en-US" kern="0" dirty="0">
                    <a:latin typeface="楷体" panose="02010609060101010101" pitchFamily="49" charset="-122"/>
                    <a:ea typeface="楷体" panose="02010609060101010101" pitchFamily="49" charset="-122"/>
                    <a:sym typeface="+mn-ea"/>
                  </a:rPr>
                  <a:t>数列</a:t>
                </a:r>
                <a:r>
                  <a:rPr lang="zh-CN" altLang="en-US" sz="1800" kern="0" dirty="0">
                    <a:latin typeface="楷体" panose="02010609060101010101" pitchFamily="49" charset="-122"/>
                    <a:ea typeface="楷体" panose="02010609060101010101" pitchFamily="49" charset="-122"/>
                    <a:sym typeface="+mn-ea"/>
                  </a:rPr>
                  <a:t>变成</a:t>
                </a:r>
                <a14:m>
                  <m:oMath xmlns:m="http://schemas.openxmlformats.org/officeDocument/2006/math">
                    <m:d>
                      <m:dPr>
                        <m:ctrlPr>
                          <a:rPr lang="en-US" altLang="zh-CN" sz="1800" b="0" i="1" kern="0" smtClean="0">
                            <a:latin typeface="Cambria Math" panose="02040503050406030204" pitchFamily="18" charset="0"/>
                            <a:ea typeface="楷体" panose="02010609060101010101" pitchFamily="49" charset="-122"/>
                            <a:sym typeface="+mn-ea"/>
                          </a:rPr>
                        </m:ctrlPr>
                      </m:dPr>
                      <m:e>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1</m:t>
                            </m:r>
                          </m:sub>
                        </m:sSub>
                        <m:r>
                          <a:rPr lang="en-US" altLang="zh-CN" sz="1800" b="0" i="1" kern="0" smtClean="0">
                            <a:latin typeface="Cambria Math" panose="02040503050406030204" pitchFamily="18" charset="0"/>
                            <a:ea typeface="楷体" panose="02010609060101010101" pitchFamily="49" charset="-122"/>
                            <a:sym typeface="+mn-ea"/>
                          </a:rPr>
                          <m:t>,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2</m:t>
                            </m:r>
                          </m:sub>
                        </m:sSub>
                        <m:r>
                          <a:rPr lang="en-US" altLang="zh-CN" sz="1800" b="0" i="1" kern="0" smtClean="0">
                            <a:latin typeface="Cambria Math" panose="02040503050406030204" pitchFamily="18" charset="0"/>
                            <a:ea typeface="楷体" panose="02010609060101010101" pitchFamily="49" charset="-122"/>
                            <a:sym typeface="+mn-ea"/>
                          </a:rPr>
                          <m:t>, …,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𝑎</m:t>
                            </m:r>
                          </m:e>
                          <m:sub>
                            <m:r>
                              <a:rPr lang="en-US" altLang="zh-CN" sz="1800" b="0" i="1" kern="0" smtClean="0">
                                <a:latin typeface="Cambria Math" panose="02040503050406030204" pitchFamily="18" charset="0"/>
                                <a:ea typeface="楷体" panose="02010609060101010101" pitchFamily="49" charset="-122"/>
                                <a:sym typeface="+mn-ea"/>
                              </a:rPr>
                              <m:t>𝑛</m:t>
                            </m:r>
                          </m:sub>
                        </m:sSub>
                      </m:e>
                    </m:d>
                    <m:r>
                      <a:rPr lang="zh-CN" altLang="en-US" i="1" kern="0">
                        <a:latin typeface="Cambria Math" panose="02040503050406030204" pitchFamily="18" charset="0"/>
                        <a:ea typeface="楷体" panose="02010609060101010101" pitchFamily="49" charset="-122"/>
                        <a:sym typeface="+mn-ea"/>
                      </a:rPr>
                      <m:t>？</m:t>
                    </m:r>
                  </m:oMath>
                </a14:m>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两种操作序列被视为相同当且仅当每次操作选择了相同的数且移动目标相同。</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𝑛</m:t>
                    </m:r>
                    <m:r>
                      <a:rPr lang="en-US" altLang="zh-CN" sz="1800" b="0" i="1" kern="0" smtClean="0">
                        <a:latin typeface="Cambria Math" panose="02040503050406030204" pitchFamily="18" charset="0"/>
                        <a:ea typeface="楷体" panose="02010609060101010101" pitchFamily="49" charset="-122"/>
                        <a:sym typeface="+mn-ea"/>
                      </a:rPr>
                      <m:t>,</m:t>
                    </m:r>
                    <m:r>
                      <a:rPr lang="en-US" altLang="zh-CN" sz="1800" b="0" i="1" kern="0" smtClean="0">
                        <a:latin typeface="Cambria Math" panose="02040503050406030204" pitchFamily="18" charset="0"/>
                        <a:ea typeface="楷体" panose="02010609060101010101" pitchFamily="49" charset="-122"/>
                        <a:sym typeface="+mn-ea"/>
                      </a:rPr>
                      <m:t>𝑚</m:t>
                    </m:r>
                    <m:r>
                      <a:rPr lang="en-US" altLang="zh-CN" sz="1800" b="0" i="1" kern="0" smtClean="0">
                        <a:latin typeface="Cambria Math" panose="02040503050406030204" pitchFamily="18" charset="0"/>
                        <a:ea typeface="楷体" panose="02010609060101010101" pitchFamily="49" charset="-122"/>
                        <a:sym typeface="+mn-ea"/>
                      </a:rPr>
                      <m:t>≤3000,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1</m:t>
                        </m:r>
                      </m:sub>
                    </m:sSub>
                    <m:r>
                      <a:rPr lang="en-US" altLang="zh-CN" i="1" kern="0">
                        <a:latin typeface="Cambria Math" panose="02040503050406030204" pitchFamily="18" charset="0"/>
                        <a:ea typeface="楷体" panose="02010609060101010101" pitchFamily="49" charset="-122"/>
                        <a:sym typeface="+mn-ea"/>
                      </a:rPr>
                      <m:t>,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2</m:t>
                        </m:r>
                      </m:sub>
                    </m:sSub>
                    <m:r>
                      <a:rPr lang="en-US" altLang="zh-CN" i="1" kern="0">
                        <a:latin typeface="Cambria Math" panose="02040503050406030204" pitchFamily="18" charset="0"/>
                        <a:ea typeface="楷体" panose="02010609060101010101" pitchFamily="49" charset="-122"/>
                        <a:sym typeface="+mn-ea"/>
                      </a:rPr>
                      <m:t>, …, </m:t>
                    </m:r>
                    <m:sSub>
                      <m:sSubPr>
                        <m:ctrlPr>
                          <a:rPr lang="en-US" altLang="zh-CN" i="1" kern="0">
                            <a:latin typeface="Cambria Math" panose="02040503050406030204" pitchFamily="18" charset="0"/>
                            <a:ea typeface="楷体" panose="02010609060101010101" pitchFamily="49" charset="-122"/>
                            <a:sym typeface="+mn-ea"/>
                          </a:rPr>
                        </m:ctrlPr>
                      </m:sSubPr>
                      <m:e>
                        <m:r>
                          <a:rPr lang="en-US" altLang="zh-CN" i="1" kern="0">
                            <a:latin typeface="Cambria Math" panose="02040503050406030204" pitchFamily="18" charset="0"/>
                            <a:ea typeface="楷体" panose="02010609060101010101" pitchFamily="49" charset="-122"/>
                            <a:sym typeface="+mn-ea"/>
                          </a:rPr>
                          <m:t>𝑎</m:t>
                        </m:r>
                      </m:e>
                      <m:sub>
                        <m:r>
                          <a:rPr lang="en-US" altLang="zh-CN" i="1" kern="0">
                            <a:latin typeface="Cambria Math" panose="02040503050406030204" pitchFamily="18" charset="0"/>
                            <a:ea typeface="楷体" panose="02010609060101010101" pitchFamily="49" charset="-122"/>
                            <a:sym typeface="+mn-ea"/>
                          </a:rPr>
                          <m:t>𝑛</m:t>
                        </m:r>
                      </m:sub>
                    </m:sSub>
                  </m:oMath>
                </a14:m>
                <a:r>
                  <a:rPr lang="zh-CN" altLang="en-US" sz="1800" kern="0" dirty="0">
                    <a:latin typeface="楷体" panose="02010609060101010101" pitchFamily="49" charset="-122"/>
                    <a:ea typeface="楷体" panose="02010609060101010101" pitchFamily="49" charset="-122"/>
                    <a:sym typeface="+mn-ea"/>
                  </a:rPr>
                  <a:t>是</a:t>
                </a:r>
                <a:r>
                  <a:rPr lang="en-US" altLang="zh-CN" sz="1800" kern="0" dirty="0">
                    <a:latin typeface="楷体" panose="02010609060101010101" pitchFamily="49" charset="-122"/>
                    <a:ea typeface="楷体" panose="02010609060101010101" pitchFamily="49" charset="-122"/>
                    <a:sym typeface="+mn-ea"/>
                  </a:rPr>
                  <a:t>1</a:t>
                </a:r>
                <a:r>
                  <a:rPr lang="en-US" altLang="zh-CN" kern="0" dirty="0">
                    <a:latin typeface="楷体" panose="02010609060101010101" pitchFamily="49" charset="-122"/>
                    <a:ea typeface="楷体" panose="02010609060101010101" pitchFamily="49" charset="-122"/>
                    <a:sym typeface="+mn-ea"/>
                  </a:rPr>
                  <a:t>..n</a:t>
                </a:r>
                <a:r>
                  <a:rPr lang="zh-CN" altLang="en-US" kern="0" dirty="0">
                    <a:latin typeface="楷体" panose="02010609060101010101" pitchFamily="49" charset="-122"/>
                    <a:ea typeface="楷体" panose="02010609060101010101" pitchFamily="49" charset="-122"/>
                    <a:sym typeface="+mn-ea"/>
                  </a:rPr>
                  <a:t>的排列。</a:t>
                </a:r>
                <a:endParaRPr lang="en-US" altLang="zh-CN" sz="1800" kern="0" dirty="0">
                  <a:latin typeface="楷体" panose="02010609060101010101" pitchFamily="49" charset="-122"/>
                  <a:ea typeface="楷体" panose="02010609060101010101" pitchFamily="49" charset="-122"/>
                  <a:sym typeface="+mn-ea"/>
                </a:endParaRP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8"/>
                <a:stretch>
                  <a:fillRect l="-534" t="-4061" b="-609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996366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09812" y="1237754"/>
                <a:ext cx="10413907"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有</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r>
                      <a:rPr lang="en-US" altLang="zh-CN" b="0" i="1" kern="0" dirty="0" smtClean="0">
                        <a:latin typeface="Cambria Math" panose="02040503050406030204" pitchFamily="18" charset="0"/>
                        <a:ea typeface="楷体" panose="02010609060101010101" pitchFamily="49" charset="-122"/>
                        <a:sym typeface="+mn-ea"/>
                      </a:rPr>
                      <m:t>𝑀</m:t>
                    </m:r>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个背包容量分别为</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 </m:t>
                    </m:r>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𝑋</m:t>
                        </m:r>
                      </m:e>
                      <m:sub>
                        <m:r>
                          <a:rPr lang="en-US" altLang="zh-CN" b="0" i="1" kern="0" smtClean="0">
                            <a:latin typeface="Cambria Math" panose="02040503050406030204" pitchFamily="18" charset="0"/>
                            <a:ea typeface="楷体" panose="02010609060101010101" pitchFamily="49" charset="-122"/>
                            <a:sym typeface="+mn-ea"/>
                          </a:rPr>
                          <m:t>𝑖</m:t>
                        </m:r>
                      </m:sub>
                    </m:sSub>
                    <m:r>
                      <a:rPr lang="en-US" altLang="zh-CN" b="0" i="1" kern="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千克，</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个物品的重量分别为</a:t>
                </a:r>
                <a14:m>
                  <m:oMath xmlns:m="http://schemas.openxmlformats.org/officeDocument/2006/math">
                    <m:r>
                      <a:rPr lang="zh-CN" altLang="en-US" i="1" kern="0" dirty="0" smtClean="0">
                        <a:latin typeface="Cambria Math" panose="02040503050406030204" pitchFamily="18" charset="0"/>
                        <a:ea typeface="楷体" panose="02010609060101010101" pitchFamily="49" charset="-122"/>
                        <a:sym typeface="+mn-ea"/>
                      </a:rPr>
                      <m:t> </m:t>
                    </m:r>
                    <m:sSub>
                      <m:sSubPr>
                        <m:ctrlPr>
                          <a:rPr lang="en-US" altLang="zh-CN" b="0" i="1" kern="0" dirty="0" smtClean="0">
                            <a:latin typeface="Cambria Math" panose="02040503050406030204" pitchFamily="18" charset="0"/>
                            <a:ea typeface="楷体" panose="02010609060101010101" pitchFamily="49" charset="-122"/>
                            <a:sym typeface="+mn-ea"/>
                          </a:rPr>
                        </m:ctrlPr>
                      </m:sSubPr>
                      <m:e>
                        <m:r>
                          <a:rPr lang="en-US" altLang="zh-CN" b="0" i="1" kern="0" dirty="0" smtClean="0">
                            <a:latin typeface="Cambria Math" panose="02040503050406030204" pitchFamily="18" charset="0"/>
                            <a:ea typeface="楷体" panose="02010609060101010101" pitchFamily="49" charset="-122"/>
                            <a:sym typeface="+mn-ea"/>
                          </a:rPr>
                          <m:t>𝑌</m:t>
                        </m:r>
                      </m:e>
                      <m:sub>
                        <m:r>
                          <a:rPr lang="en-US" altLang="zh-CN" b="0" i="1" kern="0" dirty="0" smtClean="0">
                            <a:latin typeface="Cambria Math" panose="02040503050406030204" pitchFamily="18" charset="0"/>
                            <a:ea typeface="楷体" panose="02010609060101010101" pitchFamily="49" charset="-122"/>
                            <a:sym typeface="+mn-ea"/>
                          </a:rPr>
                          <m:t>𝑖</m:t>
                        </m:r>
                      </m:sub>
                    </m:sSub>
                    <m:r>
                      <a:rPr lang="en-US" altLang="zh-CN" b="0" i="1" kern="0" dirty="0" smtClean="0">
                        <a:latin typeface="Cambria Math" panose="02040503050406030204" pitchFamily="18" charset="0"/>
                        <a:ea typeface="楷体" panose="02010609060101010101" pitchFamily="49" charset="-122"/>
                        <a:sym typeface="+mn-ea"/>
                      </a:rPr>
                      <m:t> </m:t>
                    </m:r>
                  </m:oMath>
                </a14:m>
                <a:r>
                  <a:rPr lang="zh-CN" altLang="en-US" kern="0" dirty="0">
                    <a:latin typeface="楷体" panose="02010609060101010101" pitchFamily="49" charset="-122"/>
                    <a:ea typeface="楷体" panose="02010609060101010101" pitchFamily="49" charset="-122"/>
                    <a:sym typeface="+mn-ea"/>
                  </a:rPr>
                  <a:t>千克，请问最少需要多少个背包可以把</a:t>
                </a:r>
                <a14:m>
                  <m:oMath xmlns:m="http://schemas.openxmlformats.org/officeDocument/2006/math">
                    <m:r>
                      <a:rPr lang="en-US" altLang="zh-CN" b="0" i="0" kern="0" smtClean="0">
                        <a:latin typeface="Cambria Math" panose="02040503050406030204" pitchFamily="18" charset="0"/>
                        <a:ea typeface="楷体" panose="02010609060101010101" pitchFamily="49" charset="-122"/>
                        <a:sym typeface="+mn-ea"/>
                      </a:rPr>
                      <m:t> </m:t>
                    </m:r>
                    <m:r>
                      <a:rPr lang="en-US" altLang="zh-CN" b="0" i="1" kern="0" smtClean="0">
                        <a:latin typeface="Cambria Math" panose="02040503050406030204" pitchFamily="18" charset="0"/>
                        <a:ea typeface="楷体" panose="02010609060101010101" pitchFamily="49" charset="-122"/>
                        <a:sym typeface="+mn-ea"/>
                      </a:rPr>
                      <m:t>𝑁</m:t>
                    </m:r>
                    <m:r>
                      <a:rPr lang="en-US" altLang="zh-CN" b="0" i="1" kern="0" smtClean="0">
                        <a:latin typeface="Cambria Math" panose="02040503050406030204" pitchFamily="18" charset="0"/>
                        <a:ea typeface="楷体" panose="02010609060101010101" pitchFamily="49" charset="-122"/>
                        <a:sym typeface="+mn-ea"/>
                      </a:rPr>
                      <m:t> </m:t>
                    </m:r>
                  </m:oMath>
                </a14:m>
                <a:endParaRPr lang="zh-CN" altLang="en-US"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个物品全部装进去呢？如果装不下请输出</a:t>
                </a:r>
                <a14:m>
                  <m:oMath xmlns:m="http://schemas.openxmlformats.org/officeDocument/2006/math">
                    <m:r>
                      <a:rPr lang="en-US" altLang="zh-CN" b="0" i="1" kern="0" dirty="0" smtClean="0">
                        <a:latin typeface="Cambria Math" panose="02040503050406030204" pitchFamily="18" charset="0"/>
                        <a:ea typeface="楷体" panose="02010609060101010101" pitchFamily="49" charset="-122"/>
                        <a:sym typeface="+mn-ea"/>
                      </a:rPr>
                      <m:t>−1</m:t>
                    </m:r>
                  </m:oMath>
                </a14:m>
                <a:r>
                  <a:rPr lang="zh-CN" altLang="en-US" kern="0" dirty="0">
                    <a:latin typeface="楷体" panose="02010609060101010101" pitchFamily="49" charset="-122"/>
                    <a:ea typeface="楷体" panose="02010609060101010101" pitchFamily="49" charset="-122"/>
                    <a:sym typeface="+mn-ea"/>
                  </a:rPr>
                  <a:t>。</a:t>
                </a:r>
                <a:endParaRPr lang="en-US" altLang="zh-CN"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sz="1800" b="0" i="1" kern="0" smtClean="0">
                        <a:latin typeface="Cambria Math" panose="02040503050406030204" pitchFamily="18" charset="0"/>
                        <a:ea typeface="楷体" panose="02010609060101010101" pitchFamily="49" charset="-122"/>
                        <a:sym typeface="+mn-ea"/>
                      </a:rPr>
                      <m:t>1≤</m:t>
                    </m:r>
                    <m:r>
                      <a:rPr lang="en-US" altLang="zh-CN" sz="1800" b="0" i="1" kern="0" smtClean="0">
                        <a:latin typeface="Cambria Math" panose="02040503050406030204" pitchFamily="18" charset="0"/>
                        <a:ea typeface="楷体" panose="02010609060101010101" pitchFamily="49" charset="-122"/>
                        <a:sym typeface="+mn-ea"/>
                      </a:rPr>
                      <m:t>𝑁</m:t>
                    </m:r>
                    <m:r>
                      <a:rPr lang="en-US" altLang="zh-CN" sz="1800" b="0" i="1" kern="0" smtClean="0">
                        <a:latin typeface="Cambria Math" panose="02040503050406030204" pitchFamily="18" charset="0"/>
                        <a:ea typeface="楷体" panose="02010609060101010101" pitchFamily="49" charset="-122"/>
                        <a:sym typeface="+mn-ea"/>
                      </a:rPr>
                      <m:t>≤20, 1≤</m:t>
                    </m:r>
                    <m:r>
                      <a:rPr lang="en-US" altLang="zh-CN" sz="1800" b="0" i="1" kern="0" smtClean="0">
                        <a:latin typeface="Cambria Math" panose="02040503050406030204" pitchFamily="18" charset="0"/>
                        <a:ea typeface="楷体" panose="02010609060101010101" pitchFamily="49" charset="-122"/>
                        <a:sym typeface="+mn-ea"/>
                      </a:rPr>
                      <m:t>𝑀</m:t>
                    </m:r>
                    <m:r>
                      <a:rPr lang="en-US" altLang="zh-CN" sz="1800" b="0" i="1" kern="0" smtClean="0">
                        <a:latin typeface="Cambria Math" panose="02040503050406030204" pitchFamily="18" charset="0"/>
                        <a:ea typeface="楷体" panose="02010609060101010101" pitchFamily="49" charset="-122"/>
                        <a:sym typeface="+mn-ea"/>
                      </a:rPr>
                      <m:t>≤50, 1≤</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𝑋</m:t>
                        </m:r>
                      </m:e>
                      <m:sub>
                        <m:r>
                          <a:rPr lang="en-US" altLang="zh-CN" sz="1800" b="0" i="1" kern="0" smtClean="0">
                            <a:latin typeface="Cambria Math" panose="02040503050406030204" pitchFamily="18" charset="0"/>
                            <a:ea typeface="楷体" panose="02010609060101010101" pitchFamily="49" charset="-122"/>
                            <a:sym typeface="+mn-ea"/>
                          </a:rPr>
                          <m:t>𝑖</m:t>
                        </m:r>
                      </m:sub>
                    </m:sSub>
                    <m:r>
                      <a:rPr lang="en-US" altLang="zh-CN" sz="1800" b="0" i="1" kern="0" smtClean="0">
                        <a:latin typeface="Cambria Math" panose="02040503050406030204" pitchFamily="18" charset="0"/>
                        <a:ea typeface="楷体" panose="02010609060101010101" pitchFamily="49" charset="-122"/>
                        <a:sym typeface="+mn-ea"/>
                      </a:rPr>
                      <m:t>, </m:t>
                    </m:r>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𝑌</m:t>
                        </m:r>
                      </m:e>
                      <m:sub>
                        <m:r>
                          <a:rPr lang="en-US" altLang="zh-CN" sz="1800" b="0" i="1" kern="0" smtClean="0">
                            <a:latin typeface="Cambria Math" panose="02040503050406030204" pitchFamily="18" charset="0"/>
                            <a:ea typeface="楷体" panose="02010609060101010101" pitchFamily="49" charset="-122"/>
                            <a:sym typeface="+mn-ea"/>
                          </a:rPr>
                          <m:t>𝑖</m:t>
                        </m:r>
                      </m:sub>
                    </m:sSub>
                    <m:r>
                      <a:rPr lang="en-US" altLang="zh-CN" sz="1800" b="0" i="1" kern="0" smtClean="0">
                        <a:latin typeface="Cambria Math" panose="02040503050406030204" pitchFamily="18" charset="0"/>
                        <a:ea typeface="楷体" panose="02010609060101010101" pitchFamily="49" charset="-122"/>
                        <a:sym typeface="+mn-ea"/>
                      </a:rPr>
                      <m:t>≤</m:t>
                    </m:r>
                    <m:sSup>
                      <m:sSupPr>
                        <m:ctrlPr>
                          <a:rPr lang="en-US" altLang="zh-CN" sz="1800" b="0" i="1" kern="0" smtClean="0">
                            <a:latin typeface="Cambria Math" panose="02040503050406030204" pitchFamily="18" charset="0"/>
                            <a:ea typeface="楷体" panose="02010609060101010101" pitchFamily="49" charset="-122"/>
                            <a:sym typeface="+mn-ea"/>
                          </a:rPr>
                        </m:ctrlPr>
                      </m:sSupPr>
                      <m:e>
                        <m:r>
                          <a:rPr lang="en-US" altLang="zh-CN" sz="1800" b="0" i="1" kern="0" smtClean="0">
                            <a:latin typeface="Cambria Math" panose="02040503050406030204" pitchFamily="18" charset="0"/>
                            <a:ea typeface="楷体" panose="02010609060101010101" pitchFamily="49" charset="-122"/>
                            <a:sym typeface="+mn-ea"/>
                          </a:rPr>
                          <m:t>10</m:t>
                        </m:r>
                      </m:e>
                      <m:sup>
                        <m:r>
                          <a:rPr lang="en-US" altLang="zh-CN" sz="1800" b="0" i="1" kern="0" smtClean="0">
                            <a:latin typeface="Cambria Math" panose="02040503050406030204" pitchFamily="18" charset="0"/>
                            <a:ea typeface="楷体" panose="02010609060101010101" pitchFamily="49" charset="-122"/>
                            <a:sym typeface="+mn-ea"/>
                          </a:rPr>
                          <m:t>8</m:t>
                        </m:r>
                      </m:sup>
                    </m:sSup>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09812" y="1237754"/>
                <a:ext cx="10413907" cy="923330"/>
              </a:xfrm>
              <a:prstGeom prst="rect">
                <a:avLst/>
              </a:prstGeom>
              <a:blipFill>
                <a:blip r:embed="rId7"/>
                <a:stretch>
                  <a:fillRect l="-468" t="-4605" b="-65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13578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477328"/>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某地正在规划建造</a:t>
                </a:r>
                <a:r>
                  <a:rPr lang="en-US" altLang="zh-CN" kern="0" dirty="0">
                    <a:latin typeface="楷体" panose="02010609060101010101" pitchFamily="49" charset="-122"/>
                    <a:ea typeface="楷体" panose="02010609060101010101" pitchFamily="49" charset="-122"/>
                    <a:sym typeface="+mn-ea"/>
                  </a:rPr>
                  <a:t>N</a:t>
                </a:r>
                <a:r>
                  <a:rPr lang="zh-CN" altLang="en-US" kern="0" dirty="0">
                    <a:latin typeface="楷体" panose="02010609060101010101" pitchFamily="49" charset="-122"/>
                    <a:ea typeface="楷体" panose="02010609060101010101" pitchFamily="49" charset="-122"/>
                    <a:sym typeface="+mn-ea"/>
                  </a:rPr>
                  <a:t>座高楼</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它们要被安排在一条笔直的街道上</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且高度是</a:t>
                </a:r>
                <a:r>
                  <a:rPr lang="en-US" altLang="zh-CN" kern="0" dirty="0">
                    <a:latin typeface="楷体" panose="02010609060101010101" pitchFamily="49" charset="-122"/>
                    <a:ea typeface="楷体" panose="02010609060101010101" pitchFamily="49" charset="-122"/>
                    <a:sym typeface="+mn-ea"/>
                  </a:rPr>
                  <a:t>1~N</a:t>
                </a:r>
                <a:r>
                  <a:rPr lang="zh-CN" altLang="en-US" kern="0" dirty="0">
                    <a:latin typeface="楷体" panose="02010609060101010101" pitchFamily="49" charset="-122"/>
                    <a:ea typeface="楷体" panose="02010609060101010101" pitchFamily="49" charset="-122"/>
                    <a:sym typeface="+mn-ea"/>
                  </a:rPr>
                  <a:t>的一个排列</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街道上从左到右有</a:t>
                </a:r>
                <a:r>
                  <a:rPr lang="en-US" altLang="zh-CN" kern="0" dirty="0">
                    <a:latin typeface="楷体" panose="02010609060101010101" pitchFamily="49" charset="-122"/>
                    <a:ea typeface="楷体" panose="02010609060101010101" pitchFamily="49" charset="-122"/>
                    <a:sym typeface="+mn-ea"/>
                  </a:rPr>
                  <a:t>1~X</a:t>
                </a:r>
                <a:r>
                  <a:rPr lang="zh-CN" altLang="en-US" kern="0" dirty="0">
                    <a:latin typeface="楷体" panose="02010609060101010101" pitchFamily="49" charset="-122"/>
                    <a:ea typeface="楷体" panose="02010609060101010101" pitchFamily="49" charset="-122"/>
                    <a:sym typeface="+mn-ea"/>
                  </a:rPr>
                  <a:t>共</a:t>
                </a:r>
                <a:r>
                  <a:rPr lang="en-US" altLang="zh-CN" kern="0" dirty="0">
                    <a:latin typeface="楷体" panose="02010609060101010101" pitchFamily="49" charset="-122"/>
                    <a:ea typeface="楷体" panose="02010609060101010101" pitchFamily="49" charset="-122"/>
                    <a:sym typeface="+mn-ea"/>
                  </a:rPr>
                  <a:t>X</a:t>
                </a:r>
                <a:r>
                  <a:rPr lang="zh-CN" altLang="en-US" kern="0" dirty="0">
                    <a:latin typeface="楷体" panose="02010609060101010101" pitchFamily="49" charset="-122"/>
                    <a:ea typeface="楷体" panose="02010609060101010101" pitchFamily="49" charset="-122"/>
                    <a:sym typeface="+mn-ea"/>
                  </a:rPr>
                  <a:t>个可供选址的位置</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相邻位置之间距离为</a:t>
                </a:r>
                <a:r>
                  <a:rPr lang="en-US" altLang="zh-CN" kern="0" dirty="0">
                    <a:latin typeface="楷体" panose="02010609060101010101" pitchFamily="49" charset="-122"/>
                    <a:ea typeface="楷体" panose="02010609060101010101" pitchFamily="49" charset="-122"/>
                    <a:sym typeface="+mn-ea"/>
                  </a:rPr>
                  <a:t>1.</a:t>
                </a:r>
              </a:p>
              <a:p>
                <a:pPr eaLnBrk="1" hangingPunct="1">
                  <a:defRPr/>
                </a:pPr>
                <a:r>
                  <a:rPr lang="zh-CN" altLang="en-US" kern="0" dirty="0">
                    <a:latin typeface="楷体" panose="02010609060101010101" pitchFamily="49" charset="-122"/>
                    <a:ea typeface="楷体" panose="02010609060101010101" pitchFamily="49" charset="-122"/>
                    <a:sym typeface="+mn-ea"/>
                  </a:rPr>
                  <a:t>规划方案要满足对于任意高楼</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左边高楼到它的距离和右边高楼到它的距离均大于等于它的高度</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请问有多少可能的规划方案</a:t>
                </a:r>
                <a:r>
                  <a:rPr lang="en-US" altLang="zh-CN" kern="0" dirty="0">
                    <a:latin typeface="楷体" panose="02010609060101010101" pitchFamily="49" charset="-122"/>
                    <a:ea typeface="楷体" panose="02010609060101010101" pitchFamily="49" charset="-122"/>
                    <a:sym typeface="+mn-ea"/>
                  </a:rPr>
                  <a:t>?</a:t>
                </a:r>
              </a:p>
              <a:p>
                <a:pPr eaLnBrk="1" hangingPunct="1">
                  <a:defRPr/>
                </a:pPr>
                <a14:m>
                  <m:oMath xmlns:m="http://schemas.openxmlformats.org/officeDocument/2006/math">
                    <m:r>
                      <a:rPr lang="fr-FR" altLang="zh-CN" sz="1800" i="1" kern="0" dirty="0" smtClean="0">
                        <a:latin typeface="Cambria Math" panose="02040503050406030204" pitchFamily="18" charset="0"/>
                        <a:ea typeface="楷体" panose="02010609060101010101" pitchFamily="49" charset="-122"/>
                        <a:sym typeface="+mn-ea"/>
                      </a:rPr>
                      <m:t>1≤</m:t>
                    </m:r>
                    <m:r>
                      <a:rPr lang="fr-FR" altLang="zh-CN" sz="1800" i="1" kern="0" dirty="0" smtClean="0">
                        <a:latin typeface="Cambria Math" panose="02040503050406030204" pitchFamily="18" charset="0"/>
                        <a:ea typeface="楷体" panose="02010609060101010101" pitchFamily="49" charset="-122"/>
                        <a:sym typeface="+mn-ea"/>
                      </a:rPr>
                      <m:t>𝑁</m:t>
                    </m:r>
                    <m:r>
                      <a:rPr lang="fr-FR" altLang="zh-CN" sz="1800" i="1" kern="0" dirty="0" smtClean="0">
                        <a:latin typeface="Cambria Math" panose="02040503050406030204" pitchFamily="18" charset="0"/>
                        <a:ea typeface="楷体" panose="02010609060101010101" pitchFamily="49" charset="-122"/>
                        <a:sym typeface="+mn-ea"/>
                      </a:rPr>
                      <m:t>≤100,</m:t>
                    </m:r>
                    <m:r>
                      <m:rPr>
                        <m:lit/>
                      </m:rPr>
                      <a:rPr lang="fr-FR" altLang="zh-CN" sz="1800" i="1" kern="0" dirty="0" smtClean="0">
                        <a:latin typeface="Cambria Math" panose="02040503050406030204" pitchFamily="18" charset="0"/>
                        <a:ea typeface="楷体" panose="02010609060101010101" pitchFamily="49" charset="-122"/>
                        <a:sym typeface="+mn-ea"/>
                      </a:rPr>
                      <m:t> </m:t>
                    </m:r>
                    <m:r>
                      <a:rPr lang="fr-FR" altLang="zh-CN" sz="1800" i="1" kern="0" dirty="0" smtClean="0">
                        <a:latin typeface="Cambria Math" panose="02040503050406030204" pitchFamily="18" charset="0"/>
                        <a:ea typeface="楷体" panose="02010609060101010101" pitchFamily="49" charset="-122"/>
                        <a:sym typeface="+mn-ea"/>
                      </a:rPr>
                      <m:t>1≤</m:t>
                    </m:r>
                    <m:r>
                      <a:rPr lang="fr-FR" altLang="zh-CN" sz="1800" i="1" kern="0" dirty="0" smtClean="0">
                        <a:latin typeface="Cambria Math" panose="02040503050406030204" pitchFamily="18" charset="0"/>
                        <a:ea typeface="楷体" panose="02010609060101010101" pitchFamily="49" charset="-122"/>
                        <a:sym typeface="+mn-ea"/>
                      </a:rPr>
                      <m:t>𝑋</m:t>
                    </m:r>
                    <m:r>
                      <a:rPr lang="fr-FR" altLang="zh-CN" sz="1800" i="1" kern="0" dirty="0" smtClean="0">
                        <a:latin typeface="Cambria Math" panose="02040503050406030204" pitchFamily="18" charset="0"/>
                        <a:ea typeface="楷体" panose="02010609060101010101" pitchFamily="49" charset="-122"/>
                        <a:sym typeface="+mn-ea"/>
                      </a:rPr>
                      <m:t>≤</m:t>
                    </m:r>
                    <m:sSup>
                      <m:sSupPr>
                        <m:ctrlPr>
                          <a:rPr lang="fr-FR" altLang="zh-CN" sz="1800" i="1" kern="0" dirty="0" smtClean="0">
                            <a:latin typeface="Cambria Math" panose="02040503050406030204" pitchFamily="18" charset="0"/>
                            <a:ea typeface="楷体" panose="02010609060101010101" pitchFamily="49" charset="-122"/>
                            <a:sym typeface="+mn-ea"/>
                          </a:rPr>
                        </m:ctrlPr>
                      </m:sSupPr>
                      <m:e>
                        <m:r>
                          <a:rPr lang="fr-FR" altLang="zh-CN" sz="1800" i="1" kern="0" dirty="0" smtClean="0">
                            <a:latin typeface="Cambria Math" panose="02040503050406030204" pitchFamily="18" charset="0"/>
                            <a:ea typeface="楷体" panose="02010609060101010101" pitchFamily="49" charset="-122"/>
                            <a:sym typeface="+mn-ea"/>
                          </a:rPr>
                          <m:t>10</m:t>
                        </m:r>
                      </m:e>
                      <m:sup>
                        <m:r>
                          <a:rPr lang="fr-FR" altLang="zh-CN" sz="1800" i="1" kern="0" dirty="0" smtClean="0">
                            <a:latin typeface="Cambria Math" panose="02040503050406030204" pitchFamily="18" charset="0"/>
                            <a:ea typeface="楷体" panose="02010609060101010101" pitchFamily="49" charset="-122"/>
                            <a:sym typeface="+mn-ea"/>
                          </a:rPr>
                          <m:t>5</m:t>
                        </m:r>
                      </m:sup>
                    </m:sSup>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477328"/>
              </a:xfrm>
              <a:prstGeom prst="rect">
                <a:avLst/>
              </a:prstGeom>
              <a:blipFill>
                <a:blip r:embed="rId7"/>
                <a:stretch>
                  <a:fillRect l="-534" t="-2479" r="-59"/>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46153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369332"/>
          </a:xfrm>
          <a:prstGeom prst="rect">
            <a:avLst/>
          </a:prstGeom>
          <a:noFill/>
        </p:spPr>
        <p:txBody>
          <a:bodyPr wrap="square">
            <a:spAutoFit/>
          </a:bodyPr>
          <a:lstStyle/>
          <a:p>
            <a:pPr eaLnBrk="1" hangingPunct="1">
              <a:defRPr/>
            </a:pPr>
            <a:endParaRPr lang="en-US" altLang="zh-CN" sz="1800" kern="0" dirty="0">
              <a:latin typeface="楷体" panose="02010609060101010101" pitchFamily="49" charset="-122"/>
              <a:ea typeface="楷体" panose="02010609060101010101" pitchFamily="49" charset="-122"/>
              <a:sym typeface="+mn-ea"/>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DA9419-7E5F-BE3C-7415-ACCF25B7D35C}"/>
                  </a:ext>
                </a:extLst>
              </p:cNvPr>
              <p:cNvSpPr txBox="1"/>
              <p:nvPr/>
            </p:nvSpPr>
            <p:spPr>
              <a:xfrm>
                <a:off x="789712" y="1126055"/>
                <a:ext cx="10280742"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菜园中从东到西有</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oMath>
                </a14:m>
                <a:r>
                  <a:rPr lang="zh-CN" altLang="en-US" sz="1800" kern="0" dirty="0">
                    <a:latin typeface="楷体" panose="02010609060101010101" pitchFamily="49" charset="-122"/>
                    <a:ea typeface="楷体" panose="02010609060101010101" pitchFamily="49" charset="-122"/>
                    <a:sym typeface="+mn-ea"/>
                  </a:rPr>
                  <a:t>株植物，第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株植物的高度是</a:t>
                </a:r>
                <a14:m>
                  <m:oMath xmlns:m="http://schemas.openxmlformats.org/officeDocument/2006/math">
                    <m:sSub>
                      <m:sSubPr>
                        <m:ctrlPr>
                          <a:rPr lang="en-US" altLang="zh-CN" sz="1800" b="0" i="1" kern="0" dirty="0" smtClean="0">
                            <a:latin typeface="Cambria Math" panose="02040503050406030204" pitchFamily="18" charset="0"/>
                            <a:ea typeface="楷体" panose="02010609060101010101" pitchFamily="49" charset="-122"/>
                            <a:sym typeface="+mn-ea"/>
                          </a:rPr>
                        </m:ctrlPr>
                      </m:sSubPr>
                      <m:e>
                        <m:r>
                          <a:rPr lang="en-US" altLang="zh-CN" sz="1800" i="1" kern="0" dirty="0" smtClean="0">
                            <a:latin typeface="Cambria Math" panose="02040503050406030204" pitchFamily="18" charset="0"/>
                            <a:ea typeface="楷体" panose="02010609060101010101" pitchFamily="49" charset="-122"/>
                            <a:sym typeface="+mn-ea"/>
                          </a:rPr>
                          <m:t>𝐻</m:t>
                        </m:r>
                      </m:e>
                      <m:sub>
                        <m:r>
                          <a:rPr lang="en-US" altLang="zh-CN" sz="1800" b="0" i="1" kern="0" dirty="0" smtClean="0">
                            <a:latin typeface="Cambria Math" panose="02040503050406030204" pitchFamily="18" charset="0"/>
                            <a:ea typeface="楷体" panose="02010609060101010101" pitchFamily="49" charset="-122"/>
                            <a:sym typeface="+mn-ea"/>
                          </a:rPr>
                          <m:t>𝑖</m:t>
                        </m:r>
                      </m:sub>
                    </m:sSub>
                    <m:r>
                      <a:rPr lang="zh-CN" altLang="en-US" i="1" kern="0" dirty="0">
                        <a:latin typeface="Cambria Math" panose="02040503050406030204" pitchFamily="18" charset="0"/>
                        <a:ea typeface="楷体" panose="02010609060101010101" pitchFamily="49" charset="-122"/>
                        <a:sym typeface="+mn-ea"/>
                      </a:rPr>
                      <m:t>。</m:t>
                    </m:r>
                  </m:oMath>
                </a14:m>
                <a:r>
                  <a:rPr lang="zh-CN" altLang="en-US" sz="1800" kern="0" dirty="0">
                    <a:latin typeface="楷体" panose="02010609060101010101" pitchFamily="49" charset="-122"/>
                    <a:ea typeface="楷体" panose="02010609060101010101" pitchFamily="49" charset="-122"/>
                    <a:sym typeface="+mn-ea"/>
                  </a:rPr>
                  <a:t>春</a:t>
                </a:r>
                <a:r>
                  <a:rPr lang="zh-CN" altLang="en-US" kern="0" dirty="0">
                    <a:latin typeface="楷体" panose="02010609060101010101" pitchFamily="49" charset="-122"/>
                    <a:ea typeface="楷体" panose="02010609060101010101" pitchFamily="49" charset="-122"/>
                    <a:sym typeface="+mn-ea"/>
                  </a:rPr>
                  <a:t>天</a:t>
                </a:r>
                <a:r>
                  <a:rPr lang="zh-CN" altLang="en-US" sz="1800" kern="0" dirty="0">
                    <a:latin typeface="楷体" panose="02010609060101010101" pitchFamily="49" charset="-122"/>
                    <a:ea typeface="楷体" panose="02010609060101010101" pitchFamily="49" charset="-122"/>
                    <a:sym typeface="+mn-ea"/>
                  </a:rPr>
                  <a:t>时可以</a:t>
                </a:r>
                <a:r>
                  <a:rPr lang="zh-CN" altLang="en-US" kern="0" dirty="0">
                    <a:latin typeface="楷体" panose="02010609060101010101" pitchFamily="49" charset="-122"/>
                    <a:ea typeface="楷体" panose="02010609060101010101" pitchFamily="49" charset="-122"/>
                    <a:sym typeface="+mn-ea"/>
                  </a:rPr>
                  <a:t>花费</a:t>
                </a:r>
                <a14:m>
                  <m:oMath xmlns:m="http://schemas.openxmlformats.org/officeDocument/2006/math">
                    <m:sSub>
                      <m:sSubPr>
                        <m:ctrlPr>
                          <a:rPr lang="en-US" altLang="zh-CN" sz="1800" b="0" i="1" kern="0" smtClean="0">
                            <a:latin typeface="Cambria Math" panose="02040503050406030204" pitchFamily="18" charset="0"/>
                            <a:ea typeface="楷体" panose="02010609060101010101" pitchFamily="49" charset="-122"/>
                            <a:sym typeface="+mn-ea"/>
                          </a:rPr>
                        </m:ctrlPr>
                      </m:sSubPr>
                      <m:e>
                        <m:r>
                          <a:rPr lang="en-US" altLang="zh-CN" sz="1800" b="0" i="1" kern="0" smtClean="0">
                            <a:latin typeface="Cambria Math" panose="02040503050406030204" pitchFamily="18" charset="0"/>
                            <a:ea typeface="楷体" panose="02010609060101010101" pitchFamily="49" charset="-122"/>
                            <a:sym typeface="+mn-ea"/>
                          </a:rPr>
                          <m:t>𝐶</m:t>
                        </m:r>
                      </m:e>
                      <m:sub>
                        <m:r>
                          <a:rPr lang="en-US" altLang="zh-CN" sz="1800"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元拔去第</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𝑖</m:t>
                    </m:r>
                  </m:oMath>
                </a14:m>
                <a:r>
                  <a:rPr lang="zh-CN" altLang="en-US" sz="1800" kern="0" dirty="0">
                    <a:latin typeface="楷体" panose="02010609060101010101" pitchFamily="49" charset="-122"/>
                    <a:ea typeface="楷体" panose="02010609060101010101" pitchFamily="49" charset="-122"/>
                    <a:sym typeface="+mn-ea"/>
                  </a:rPr>
                  <a:t>株植物。</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如果一株植物左边没有比它高的植物，或者右边没有比它高的植物，经过夏季阳光的充分照射，</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kern="0" dirty="0">
                    <a:latin typeface="楷体" panose="02010609060101010101" pitchFamily="49" charset="-122"/>
                    <a:ea typeface="楷体" panose="02010609060101010101" pitchFamily="49" charset="-122"/>
                    <a:sym typeface="+mn-ea"/>
                  </a:rPr>
                  <a:t>它会在秋天结果，可以获得</a:t>
                </a:r>
                <a14:m>
                  <m:oMath xmlns:m="http://schemas.openxmlformats.org/officeDocument/2006/math">
                    <m:sSub>
                      <m:sSubPr>
                        <m:ctrlPr>
                          <a:rPr lang="en-US" altLang="zh-CN" b="0" i="1" kern="0" smtClean="0">
                            <a:latin typeface="Cambria Math" panose="02040503050406030204" pitchFamily="18" charset="0"/>
                            <a:ea typeface="楷体" panose="02010609060101010101" pitchFamily="49" charset="-122"/>
                            <a:sym typeface="+mn-ea"/>
                          </a:rPr>
                        </m:ctrlPr>
                      </m:sSubPr>
                      <m:e>
                        <m:r>
                          <a:rPr lang="en-US" altLang="zh-CN" b="0" i="1" kern="0" smtClean="0">
                            <a:latin typeface="Cambria Math" panose="02040503050406030204" pitchFamily="18" charset="0"/>
                            <a:ea typeface="楷体" panose="02010609060101010101" pitchFamily="49" charset="-122"/>
                            <a:sym typeface="+mn-ea"/>
                          </a:rPr>
                          <m:t>𝑃</m:t>
                        </m:r>
                      </m:e>
                      <m:sub>
                        <m:r>
                          <a:rPr lang="en-US" altLang="zh-CN" b="0" i="1" kern="0" smtClean="0">
                            <a:latin typeface="Cambria Math" panose="02040503050406030204" pitchFamily="18" charset="0"/>
                            <a:ea typeface="楷体" panose="02010609060101010101" pitchFamily="49" charset="-122"/>
                            <a:sym typeface="+mn-ea"/>
                          </a:rPr>
                          <m:t>𝑖</m:t>
                        </m:r>
                      </m:sub>
                    </m:sSub>
                  </m:oMath>
                </a14:m>
                <a:r>
                  <a:rPr lang="zh-CN" altLang="en-US" sz="1800" kern="0" dirty="0">
                    <a:latin typeface="楷体" panose="02010609060101010101" pitchFamily="49" charset="-122"/>
                    <a:ea typeface="楷体" panose="02010609060101010101" pitchFamily="49" charset="-122"/>
                    <a:sym typeface="+mn-ea"/>
                  </a:rPr>
                  <a:t>元收益。如何打理菜园能获得最大收益？</a:t>
                </a:r>
                <a:endParaRPr lang="en-US" altLang="zh-CN" sz="1800" kern="0" dirty="0">
                  <a:latin typeface="楷体" panose="02010609060101010101" pitchFamily="49" charset="-122"/>
                  <a:ea typeface="楷体" panose="02010609060101010101" pitchFamily="49" charset="-122"/>
                  <a:sym typeface="+mn-ea"/>
                </a:endParaRPr>
              </a:p>
            </p:txBody>
          </p:sp>
        </mc:Choice>
        <mc:Fallback xmlns="">
          <p:sp>
            <p:nvSpPr>
              <p:cNvPr id="2" name="文本框 1">
                <a:extLst>
                  <a:ext uri="{FF2B5EF4-FFF2-40B4-BE49-F238E27FC236}">
                    <a16:creationId xmlns:a16="http://schemas.microsoft.com/office/drawing/2014/main" id="{15DA9419-7E5F-BE3C-7415-ACCF25B7D35C}"/>
                  </a:ext>
                </a:extLst>
              </p:cNvPr>
              <p:cNvSpPr txBox="1">
                <a:spLocks noRot="1" noChangeAspect="1" noMove="1" noResize="1" noEditPoints="1" noAdjustHandles="1" noChangeArrowheads="1" noChangeShapeType="1" noTextEdit="1"/>
              </p:cNvSpPr>
              <p:nvPr/>
            </p:nvSpPr>
            <p:spPr>
              <a:xfrm>
                <a:off x="789712" y="1126055"/>
                <a:ext cx="10280742" cy="923330"/>
              </a:xfrm>
              <a:prstGeom prst="rect">
                <a:avLst/>
              </a:prstGeom>
              <a:blipFill>
                <a:blip r:embed="rId8"/>
                <a:stretch>
                  <a:fillRect l="-534" t="-5298" b="-8609"/>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69AFB32-A95A-F8EF-7D40-F448AC524E20}"/>
              </a:ext>
            </a:extLst>
          </p:cNvPr>
          <p:cNvPicPr>
            <a:picLocks noChangeAspect="1"/>
          </p:cNvPicPr>
          <p:nvPr/>
        </p:nvPicPr>
        <p:blipFill>
          <a:blip r:embed="rId9"/>
          <a:stretch>
            <a:fillRect/>
          </a:stretch>
        </p:blipFill>
        <p:spPr>
          <a:xfrm>
            <a:off x="887366" y="2009076"/>
            <a:ext cx="3267383" cy="348521"/>
          </a:xfrm>
          <a:prstGeom prst="rect">
            <a:avLst/>
          </a:prstGeom>
        </p:spPr>
      </p:pic>
    </p:spTree>
    <p:custDataLst>
      <p:tags r:id="rId1"/>
    </p:custDataLst>
    <p:extLst>
      <p:ext uri="{BB962C8B-B14F-4D97-AF65-F5344CB8AC3E}">
        <p14:creationId xmlns:p14="http://schemas.microsoft.com/office/powerpoint/2010/main" val="150034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1200329"/>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有两个排列</a:t>
                </a:r>
                <a14:m>
                  <m:oMath xmlns:m="http://schemas.openxmlformats.org/officeDocument/2006/math">
                    <m:sSub>
                      <m:sSubPr>
                        <m:ctrlPr>
                          <a:rPr lang="en-US" altLang="zh-CN" i="1" kern="0" dirty="0"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b="0" i="1" kern="0" dirty="0" smtClean="0">
                            <a:latin typeface="Cambria Math" panose="02040503050406030204" pitchFamily="18" charset="0"/>
                            <a:ea typeface="楷体" panose="02010609060101010101" pitchFamily="49" charset="-122"/>
                            <a:sym typeface="+mn-ea"/>
                          </a:rPr>
                          <m:t>1..</m:t>
                        </m:r>
                        <m:r>
                          <a:rPr lang="en-US" altLang="zh-CN" b="0" i="1" kern="0" dirty="0" smtClean="0">
                            <a:latin typeface="Cambria Math" panose="02040503050406030204" pitchFamily="18" charset="0"/>
                            <a:ea typeface="楷体" panose="02010609060101010101" pitchFamily="49" charset="-122"/>
                            <a:sym typeface="+mn-ea"/>
                          </a:rPr>
                          <m:t>𝑛</m:t>
                        </m:r>
                      </m:sub>
                    </m:sSub>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sSub>
                      <m:sSubPr>
                        <m:ctrlPr>
                          <a:rPr lang="en-US" altLang="zh-CN" i="1" kern="0" dirty="0"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𝐵</m:t>
                        </m:r>
                      </m:e>
                      <m:sub>
                        <m:r>
                          <a:rPr lang="en-US" altLang="zh-CN" b="0" i="1" kern="0" dirty="0" smtClean="0">
                            <a:latin typeface="Cambria Math" panose="02040503050406030204" pitchFamily="18" charset="0"/>
                            <a:ea typeface="楷体" panose="02010609060101010101" pitchFamily="49" charset="-122"/>
                            <a:sym typeface="+mn-ea"/>
                          </a:rPr>
                          <m:t>1..</m:t>
                        </m:r>
                        <m:r>
                          <a:rPr lang="en-US" altLang="zh-CN" b="0" i="1" kern="0" dirty="0" smtClean="0">
                            <a:latin typeface="Cambria Math" panose="02040503050406030204" pitchFamily="18" charset="0"/>
                            <a:ea typeface="楷体" panose="02010609060101010101" pitchFamily="49" charset="-122"/>
                            <a:sym typeface="+mn-ea"/>
                          </a:rPr>
                          <m:t>𝑛</m:t>
                        </m:r>
                      </m:sub>
                    </m:sSub>
                    <m:r>
                      <a:rPr lang="en-US" altLang="zh-CN" i="1" kern="0" dirty="0" smtClean="0">
                        <a:latin typeface="Cambria Math" panose="02040503050406030204" pitchFamily="18" charset="0"/>
                        <a:ea typeface="楷体" panose="02010609060101010101" pitchFamily="49" charset="-122"/>
                        <a:sym typeface="+mn-ea"/>
                      </a:rPr>
                      <m:t>,</m:t>
                    </m:r>
                  </m:oMath>
                </a14:m>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这两个排列的分数为满足</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i="1" kern="0" dirty="0" err="1">
                            <a:latin typeface="Cambria Math" panose="02040503050406030204" pitchFamily="18" charset="0"/>
                            <a:ea typeface="楷体" panose="02010609060101010101" pitchFamily="49" charset="-122"/>
                            <a:sym typeface="+mn-ea"/>
                          </a:rPr>
                          <m:t>𝑖</m:t>
                        </m:r>
                      </m:sub>
                    </m:sSub>
                    <m:r>
                      <a:rPr lang="en-US" altLang="zh-CN" i="1" kern="0" dirty="0">
                        <a:latin typeface="Cambria Math" panose="02040503050406030204" pitchFamily="18" charset="0"/>
                        <a:ea typeface="楷体" panose="02010609060101010101" pitchFamily="49" charset="-122"/>
                        <a:sym typeface="+mn-ea"/>
                      </a:rPr>
                      <m:t>&gt;</m:t>
                    </m:r>
                    <m:sSub>
                      <m:sSubPr>
                        <m:ctrlPr>
                          <a:rPr lang="en-US" altLang="zh-CN" i="1" kern="0" dirty="0" err="1">
                            <a:latin typeface="Cambria Math" panose="02040503050406030204" pitchFamily="18" charset="0"/>
                            <a:ea typeface="楷体" panose="02010609060101010101" pitchFamily="49" charset="-122"/>
                            <a:sym typeface="+mn-ea"/>
                          </a:rPr>
                        </m:ctrlPr>
                      </m:sSubPr>
                      <m:e>
                        <m:r>
                          <a:rPr lang="en-US" altLang="zh-CN" i="1" kern="0" dirty="0" err="1">
                            <a:latin typeface="Cambria Math" panose="02040503050406030204" pitchFamily="18" charset="0"/>
                            <a:ea typeface="楷体" panose="02010609060101010101" pitchFamily="49" charset="-122"/>
                            <a:sym typeface="+mn-ea"/>
                          </a:rPr>
                          <m:t>𝐵</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的</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zh-CN" altLang="en-US" kern="0" dirty="0">
                    <a:latin typeface="楷体" panose="02010609060101010101" pitchFamily="49" charset="-122"/>
                    <a:ea typeface="楷体" panose="02010609060101010101" pitchFamily="49" charset="-122"/>
                    <a:sym typeface="+mn-ea"/>
                  </a:rPr>
                  <a:t>的数量</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由于数据损坏</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对于每一个</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𝑖</m:t>
                    </m:r>
                  </m:oMath>
                </a14:m>
                <a:r>
                  <a:rPr lang="en-US" altLang="zh-CN" kern="0" dirty="0">
                    <a:latin typeface="楷体" panose="02010609060101010101" pitchFamily="49" charset="-122"/>
                    <a:ea typeface="楷体" panose="02010609060101010101" pitchFamily="49" charset="-122"/>
                    <a:sym typeface="+mn-ea"/>
                  </a:rPr>
                  <a:t>, </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𝐴</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sSub>
                      <m:sSubPr>
                        <m:ctrlPr>
                          <a:rPr lang="en-US" altLang="zh-CN" i="1" kern="0" dirty="0" err="1" smtClean="0">
                            <a:latin typeface="Cambria Math" panose="02040503050406030204" pitchFamily="18" charset="0"/>
                            <a:ea typeface="楷体" panose="02010609060101010101" pitchFamily="49" charset="-122"/>
                            <a:sym typeface="+mn-ea"/>
                          </a:rPr>
                        </m:ctrlPr>
                      </m:sSubPr>
                      <m:e>
                        <m:r>
                          <a:rPr lang="en-US" altLang="zh-CN" i="1" kern="0" dirty="0" smtClean="0">
                            <a:latin typeface="Cambria Math" panose="02040503050406030204" pitchFamily="18" charset="0"/>
                            <a:ea typeface="楷体" panose="02010609060101010101" pitchFamily="49" charset="-122"/>
                            <a:sym typeface="+mn-ea"/>
                          </a:rPr>
                          <m:t>𝐵</m:t>
                        </m:r>
                      </m:e>
                      <m:sub>
                        <m:r>
                          <a:rPr lang="en-US" altLang="zh-CN" i="1" kern="0" dirty="0" err="1" smtClean="0">
                            <a:latin typeface="Cambria Math" panose="02040503050406030204" pitchFamily="18" charset="0"/>
                            <a:ea typeface="楷体" panose="02010609060101010101" pitchFamily="49" charset="-122"/>
                            <a:sym typeface="+mn-ea"/>
                          </a:rPr>
                          <m:t>𝑖</m:t>
                        </m:r>
                      </m:sub>
                    </m:sSub>
                  </m:oMath>
                </a14:m>
                <a:r>
                  <a:rPr lang="zh-CN" altLang="en-US" kern="0" dirty="0">
                    <a:latin typeface="楷体" panose="02010609060101010101" pitchFamily="49" charset="-122"/>
                    <a:ea typeface="楷体" panose="02010609060101010101" pitchFamily="49" charset="-122"/>
                    <a:sym typeface="+mn-ea"/>
                  </a:rPr>
                  <a:t>中的恰好一个数字丢失了</a:t>
                </a:r>
                <a:r>
                  <a:rPr lang="en-US" altLang="zh-CN" kern="0" dirty="0">
                    <a:latin typeface="楷体" panose="02010609060101010101" pitchFamily="49" charset="-122"/>
                    <a:ea typeface="楷体" panose="02010609060101010101" pitchFamily="49" charset="-122"/>
                    <a:sym typeface="+mn-ea"/>
                  </a:rPr>
                  <a:t>, </a:t>
                </a:r>
                <a:r>
                  <a:rPr lang="zh-CN" altLang="en-US" kern="0" dirty="0">
                    <a:latin typeface="楷体" panose="02010609060101010101" pitchFamily="49" charset="-122"/>
                    <a:ea typeface="楷体" panose="02010609060101010101" pitchFamily="49" charset="-122"/>
                    <a:sym typeface="+mn-ea"/>
                  </a:rPr>
                  <a:t>丢失的数字用</a:t>
                </a:r>
                <a:r>
                  <a:rPr lang="en-US" altLang="zh-CN" kern="0" dirty="0">
                    <a:latin typeface="楷体" panose="02010609060101010101" pitchFamily="49" charset="-122"/>
                    <a:ea typeface="楷体" panose="02010609060101010101" pitchFamily="49" charset="-122"/>
                    <a:sym typeface="+mn-ea"/>
                  </a:rPr>
                  <a:t>0</a:t>
                </a:r>
                <a:r>
                  <a:rPr lang="zh-CN" altLang="en-US" kern="0" dirty="0">
                    <a:latin typeface="楷体" panose="02010609060101010101" pitchFamily="49" charset="-122"/>
                    <a:ea typeface="楷体" panose="02010609060101010101" pitchFamily="49" charset="-122"/>
                    <a:sym typeface="+mn-ea"/>
                  </a:rPr>
                  <a:t>表示</a:t>
                </a:r>
                <a:r>
                  <a:rPr lang="en-US" altLang="zh-CN" kern="0" dirty="0">
                    <a:latin typeface="楷体" panose="02010609060101010101" pitchFamily="49" charset="-122"/>
                    <a:ea typeface="楷体" panose="02010609060101010101" pitchFamily="49" charset="-122"/>
                    <a:sym typeface="+mn-ea"/>
                  </a:rPr>
                  <a:t>.</a:t>
                </a:r>
              </a:p>
              <a:p>
                <a:pPr eaLnBrk="1" hangingPunct="1">
                  <a:defRPr/>
                </a:pPr>
                <a:r>
                  <a:rPr lang="zh-CN" altLang="en-US" kern="0" dirty="0">
                    <a:latin typeface="楷体" panose="02010609060101010101" pitchFamily="49" charset="-122"/>
                    <a:ea typeface="楷体" panose="02010609060101010101" pitchFamily="49" charset="-122"/>
                    <a:sym typeface="+mn-ea"/>
                  </a:rPr>
                  <a:t>有几种恢复的方法满足</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𝐴</m:t>
                    </m:r>
                  </m:oMath>
                </a14:m>
                <a:r>
                  <a:rPr lang="zh-CN" altLang="en-US" kern="0" dirty="0">
                    <a:latin typeface="楷体" panose="02010609060101010101" pitchFamily="49" charset="-122"/>
                    <a:ea typeface="楷体" panose="02010609060101010101" pitchFamily="49" charset="-122"/>
                    <a:sym typeface="+mn-ea"/>
                  </a:rPr>
                  <a:t>和</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𝐵</m:t>
                    </m:r>
                  </m:oMath>
                </a14:m>
                <a:r>
                  <a:rPr lang="zh-CN" altLang="en-US" kern="0" dirty="0">
                    <a:latin typeface="楷体" panose="02010609060101010101" pitchFamily="49" charset="-122"/>
                    <a:ea typeface="楷体" panose="02010609060101010101" pitchFamily="49" charset="-122"/>
                    <a:sym typeface="+mn-ea"/>
                  </a:rPr>
                  <a:t>仍然是排列且分数为</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𝑆</m:t>
                    </m:r>
                  </m:oMath>
                </a14:m>
                <a:r>
                  <a:rPr lang="en-US" altLang="zh-CN" kern="0" dirty="0">
                    <a:latin typeface="楷体" panose="02010609060101010101" pitchFamily="49" charset="-122"/>
                    <a:ea typeface="楷体" panose="02010609060101010101" pitchFamily="49" charset="-122"/>
                    <a:sym typeface="+mn-ea"/>
                  </a:rPr>
                  <a:t>?</a:t>
                </a:r>
              </a:p>
              <a:p>
                <a:pPr eaLnBrk="1" hangingPunct="1">
                  <a:defRPr/>
                </a:pPr>
                <a14:m>
                  <m:oMath xmlns:m="http://schemas.openxmlformats.org/officeDocument/2006/math">
                    <m:r>
                      <a:rPr lang="pt-BR" altLang="zh-CN" sz="1800" i="1" kern="0" dirty="0" smtClean="0">
                        <a:latin typeface="Cambria Math" panose="02040503050406030204" pitchFamily="18" charset="0"/>
                        <a:ea typeface="楷体" panose="02010609060101010101" pitchFamily="49" charset="-122"/>
                        <a:sym typeface="+mn-ea"/>
                      </a:rPr>
                      <m:t>0≤</m:t>
                    </m:r>
                    <m:r>
                      <a:rPr lang="pt-BR" altLang="zh-CN" sz="1800" i="1" kern="0" dirty="0" smtClean="0">
                        <a:latin typeface="Cambria Math" panose="02040503050406030204" pitchFamily="18" charset="0"/>
                        <a:ea typeface="楷体" panose="02010609060101010101" pitchFamily="49" charset="-122"/>
                        <a:sym typeface="+mn-ea"/>
                      </a:rPr>
                      <m:t>𝑆</m:t>
                    </m:r>
                    <m:r>
                      <a:rPr lang="pt-BR" altLang="zh-CN" sz="1800" i="1" kern="0" dirty="0" smtClean="0">
                        <a:latin typeface="Cambria Math" panose="02040503050406030204" pitchFamily="18" charset="0"/>
                        <a:ea typeface="楷体" panose="02010609060101010101" pitchFamily="49" charset="-122"/>
                        <a:sym typeface="+mn-ea"/>
                      </a:rPr>
                      <m:t>&lt;</m:t>
                    </m:r>
                    <m:r>
                      <a:rPr lang="pt-BR" altLang="zh-CN" sz="1800" i="1" kern="0" dirty="0" smtClean="0">
                        <a:latin typeface="Cambria Math" panose="02040503050406030204" pitchFamily="18" charset="0"/>
                        <a:ea typeface="楷体" panose="02010609060101010101" pitchFamily="49" charset="-122"/>
                        <a:sym typeface="+mn-ea"/>
                      </a:rPr>
                      <m:t>𝑛</m:t>
                    </m:r>
                    <m:r>
                      <a:rPr lang="pt-BR" altLang="zh-CN" sz="1800" i="1" kern="0" dirty="0" smtClean="0">
                        <a:latin typeface="Cambria Math" panose="02040503050406030204" pitchFamily="18" charset="0"/>
                        <a:ea typeface="楷体" panose="02010609060101010101" pitchFamily="49" charset="-122"/>
                        <a:sym typeface="+mn-ea"/>
                      </a:rPr>
                      <m:t>≤5000</m:t>
                    </m:r>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1200329"/>
              </a:xfrm>
              <a:prstGeom prst="rect">
                <a:avLst/>
              </a:prstGeom>
              <a:blipFill>
                <a:blip r:embed="rId7"/>
                <a:stretch>
                  <a:fillRect l="-534" t="-406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C11260CA-2325-48F7-5485-A20E7D44ABDB}"/>
              </a:ext>
            </a:extLst>
          </p:cNvPr>
          <p:cNvSpPr txBox="1"/>
          <p:nvPr/>
        </p:nvSpPr>
        <p:spPr>
          <a:xfrm>
            <a:off x="887767" y="2326384"/>
            <a:ext cx="9152878" cy="1477328"/>
          </a:xfrm>
          <a:prstGeom prst="rect">
            <a:avLst/>
          </a:prstGeom>
          <a:noFill/>
        </p:spPr>
        <p:txBody>
          <a:bodyPr wrap="square">
            <a:spAutoFit/>
          </a:bodyPr>
          <a:lstStyle/>
          <a:p>
            <a:r>
              <a:rPr lang="zh-CN" altLang="en-US" kern="0" dirty="0">
                <a:latin typeface="楷体" panose="02010609060101010101" pitchFamily="49" charset="-122"/>
                <a:ea typeface="楷体" panose="02010609060101010101" pitchFamily="49" charset="-122"/>
              </a:rPr>
              <a:t>例如：</a:t>
            </a:r>
            <a:endParaRPr lang="en-US" altLang="zh-CN" kern="0" dirty="0">
              <a:latin typeface="楷体" panose="02010609060101010101" pitchFamily="49" charset="-122"/>
              <a:ea typeface="楷体" panose="02010609060101010101" pitchFamily="49" charset="-122"/>
            </a:endParaRPr>
          </a:p>
          <a:p>
            <a:r>
              <a:rPr lang="zh-CN" altLang="en-US" kern="0" dirty="0">
                <a:latin typeface="楷体" panose="02010609060101010101" pitchFamily="49" charset="-122"/>
                <a:ea typeface="楷体" panose="02010609060101010101" pitchFamily="49" charset="-122"/>
              </a:rPr>
              <a:t>4 2</a:t>
            </a:r>
          </a:p>
          <a:p>
            <a:r>
              <a:rPr lang="zh-CN" altLang="en-US" kern="0" dirty="0">
                <a:latin typeface="楷体" panose="02010609060101010101" pitchFamily="49" charset="-122"/>
                <a:ea typeface="楷体" panose="02010609060101010101" pitchFamily="49" charset="-122"/>
              </a:rPr>
              <a:t>4 2 0 0</a:t>
            </a:r>
          </a:p>
          <a:p>
            <a:r>
              <a:rPr lang="zh-CN" altLang="en-US" kern="0" dirty="0">
                <a:latin typeface="楷体" panose="02010609060101010101" pitchFamily="49" charset="-122"/>
                <a:ea typeface="楷体" panose="02010609060101010101" pitchFamily="49" charset="-122"/>
              </a:rPr>
              <a:t>0 0 4 2</a:t>
            </a:r>
            <a:endParaRPr lang="en-US" altLang="zh-CN" kern="0" dirty="0">
              <a:latin typeface="楷体" panose="02010609060101010101" pitchFamily="49" charset="-122"/>
              <a:ea typeface="楷体" panose="02010609060101010101" pitchFamily="49" charset="-122"/>
            </a:endParaRPr>
          </a:p>
          <a:p>
            <a:r>
              <a:rPr lang="zh-CN" altLang="en-US" kern="0" dirty="0">
                <a:latin typeface="楷体" panose="02010609060101010101" pitchFamily="49" charset="-122"/>
                <a:ea typeface="楷体" panose="02010609060101010101" pitchFamily="49" charset="-122"/>
              </a:rPr>
              <a:t>可以是</a:t>
            </a:r>
            <a:r>
              <a:rPr lang="en-US" altLang="zh-CN" kern="0" dirty="0">
                <a:latin typeface="楷体" panose="02010609060101010101" pitchFamily="49" charset="-122"/>
                <a:ea typeface="楷体" panose="02010609060101010101" pitchFamily="49" charset="-122"/>
              </a:rPr>
              <a:t>4 2 1 3\n1</a:t>
            </a:r>
            <a:r>
              <a:rPr lang="zh-CN" altLang="en-US" kern="0" dirty="0">
                <a:latin typeface="楷体" panose="02010609060101010101" pitchFamily="49" charset="-122"/>
                <a:ea typeface="楷体" panose="02010609060101010101" pitchFamily="49" charset="-122"/>
              </a:rPr>
              <a:t> </a:t>
            </a:r>
            <a:r>
              <a:rPr lang="en-US" altLang="zh-CN" kern="0" dirty="0">
                <a:latin typeface="楷体" panose="02010609060101010101" pitchFamily="49" charset="-122"/>
                <a:ea typeface="楷体" panose="02010609060101010101" pitchFamily="49" charset="-122"/>
              </a:rPr>
              <a:t>3</a:t>
            </a:r>
            <a:r>
              <a:rPr lang="zh-CN" altLang="en-US" kern="0" dirty="0">
                <a:latin typeface="楷体" panose="02010609060101010101" pitchFamily="49" charset="-122"/>
                <a:ea typeface="楷体" panose="02010609060101010101" pitchFamily="49" charset="-122"/>
              </a:rPr>
              <a:t> </a:t>
            </a:r>
            <a:r>
              <a:rPr lang="en-US" altLang="zh-CN" kern="0" dirty="0">
                <a:latin typeface="楷体" panose="02010609060101010101" pitchFamily="49" charset="-122"/>
                <a:ea typeface="楷体" panose="02010609060101010101" pitchFamily="49" charset="-122"/>
              </a:rPr>
              <a:t>4</a:t>
            </a:r>
            <a:r>
              <a:rPr lang="zh-CN" altLang="en-US" kern="0" dirty="0">
                <a:latin typeface="楷体" panose="02010609060101010101" pitchFamily="49" charset="-122"/>
                <a:ea typeface="楷体" panose="02010609060101010101" pitchFamily="49" charset="-122"/>
              </a:rPr>
              <a:t> </a:t>
            </a:r>
            <a:r>
              <a:rPr lang="en-US" altLang="zh-CN" kern="0" dirty="0">
                <a:latin typeface="楷体" panose="02010609060101010101" pitchFamily="49" charset="-122"/>
                <a:ea typeface="楷体" panose="02010609060101010101" pitchFamily="49" charset="-122"/>
              </a:rPr>
              <a:t>2</a:t>
            </a:r>
            <a:r>
              <a:rPr lang="zh-CN" altLang="en-US" kern="0" dirty="0">
                <a:latin typeface="楷体" panose="02010609060101010101" pitchFamily="49" charset="-122"/>
                <a:ea typeface="楷体" panose="02010609060101010101" pitchFamily="49" charset="-122"/>
              </a:rPr>
              <a:t>，也可以是</a:t>
            </a:r>
            <a:r>
              <a:rPr lang="en-US" altLang="zh-CN" kern="0" dirty="0">
                <a:latin typeface="楷体" panose="02010609060101010101" pitchFamily="49" charset="-122"/>
                <a:ea typeface="楷体" panose="02010609060101010101" pitchFamily="49" charset="-122"/>
              </a:rPr>
              <a:t>4 2 3 1\n3 1 4 2</a:t>
            </a:r>
            <a:r>
              <a:rPr lang="zh-CN" altLang="en-US" kern="0" dirty="0">
                <a:latin typeface="楷体" panose="02010609060101010101" pitchFamily="49" charset="-122"/>
                <a:ea typeface="楷体" panose="02010609060101010101" pitchFamily="49" charset="-122"/>
              </a:rPr>
              <a:t>，所以答案是</a:t>
            </a:r>
            <a:r>
              <a:rPr lang="en-US" altLang="zh-CN" kern="0" dirty="0">
                <a:latin typeface="楷体" panose="02010609060101010101" pitchFamily="49" charset="-122"/>
                <a:ea typeface="楷体" panose="02010609060101010101" pitchFamily="49" charset="-122"/>
              </a:rPr>
              <a:t>2</a:t>
            </a:r>
            <a:r>
              <a:rPr lang="zh-CN" altLang="en-US" kern="0" dirty="0">
                <a:latin typeface="楷体" panose="02010609060101010101" pitchFamily="49" charset="-122"/>
                <a:ea typeface="楷体" panose="02010609060101010101" pitchFamily="49" charset="-122"/>
              </a:rPr>
              <a:t>。</a:t>
            </a:r>
          </a:p>
        </p:txBody>
      </p:sp>
    </p:spTree>
    <p:custDataLst>
      <p:tags r:id="rId1"/>
    </p:custDataLst>
    <p:extLst>
      <p:ext uri="{BB962C8B-B14F-4D97-AF65-F5344CB8AC3E}">
        <p14:creationId xmlns:p14="http://schemas.microsoft.com/office/powerpoint/2010/main" val="53123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789712" y="1126055"/>
                <a:ext cx="10280742" cy="646331"/>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给定一颗</a:t>
                </a: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oMath>
                </a14:m>
                <a:r>
                  <a:rPr lang="zh-CN" altLang="en-US" kern="0" dirty="0">
                    <a:latin typeface="楷体" panose="02010609060101010101" pitchFamily="49" charset="-122"/>
                    <a:ea typeface="楷体" panose="02010609060101010101" pitchFamily="49" charset="-122"/>
                    <a:sym typeface="+mn-ea"/>
                  </a:rPr>
                  <a:t>个节点的树，把树嵌入</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2×</m:t>
                    </m:r>
                    <m:r>
                      <a:rPr lang="en-US" altLang="zh-CN" b="0" i="1" kern="0" smtClean="0">
                        <a:latin typeface="Cambria Math" panose="02040503050406030204" pitchFamily="18" charset="0"/>
                        <a:ea typeface="楷体" panose="02010609060101010101" pitchFamily="49" charset="-122"/>
                        <a:sym typeface="+mn-ea"/>
                      </a:rPr>
                      <m:t>𝑁</m:t>
                    </m:r>
                  </m:oMath>
                </a14:m>
                <a:r>
                  <a:rPr lang="zh-CN" altLang="en-US" b="0" kern="0" dirty="0">
                    <a:latin typeface="楷体" panose="02010609060101010101" pitchFamily="49" charset="-122"/>
                    <a:ea typeface="楷体" panose="02010609060101010101" pitchFamily="49" charset="-122"/>
                    <a:sym typeface="+mn-ea"/>
                  </a:rPr>
                  <a:t>的网格中，使得节点</a:t>
                </a:r>
                <a:r>
                  <a:rPr lang="en-US" altLang="zh-CN" b="0" kern="0" dirty="0">
                    <a:latin typeface="楷体" panose="02010609060101010101" pitchFamily="49" charset="-122"/>
                    <a:ea typeface="楷体" panose="02010609060101010101" pitchFamily="49" charset="-122"/>
                    <a:sym typeface="+mn-ea"/>
                  </a:rPr>
                  <a:t>1</a:t>
                </a:r>
                <a:r>
                  <a:rPr lang="zh-CN" altLang="en-US" b="0" kern="0" dirty="0">
                    <a:latin typeface="楷体" panose="02010609060101010101" pitchFamily="49" charset="-122"/>
                    <a:ea typeface="楷体" panose="02010609060101010101" pitchFamily="49" charset="-122"/>
                    <a:sym typeface="+mn-ea"/>
                  </a:rPr>
                  <a:t>在左上角格子，且树上相邻的节点在网格中四相邻。有几种嵌入的方法？ </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𝑁</m:t>
                    </m:r>
                    <m:r>
                      <a:rPr lang="en-US" altLang="zh-CN" b="0" i="1" kern="0" smtClean="0">
                        <a:latin typeface="Cambria Math" panose="02040503050406030204" pitchFamily="18" charset="0"/>
                        <a:ea typeface="楷体" panose="02010609060101010101" pitchFamily="49" charset="-122"/>
                        <a:sym typeface="+mn-ea"/>
                      </a:rPr>
                      <m:t>≤3×</m:t>
                    </m:r>
                    <m:sSup>
                      <m:sSupPr>
                        <m:ctrlPr>
                          <a:rPr lang="en-US" altLang="zh-CN" b="0" i="1" kern="0" smtClean="0">
                            <a:latin typeface="Cambria Math" panose="02040503050406030204" pitchFamily="18" charset="0"/>
                            <a:ea typeface="楷体" panose="02010609060101010101" pitchFamily="49" charset="-122"/>
                            <a:sym typeface="+mn-ea"/>
                          </a:rPr>
                        </m:ctrlPr>
                      </m:sSupPr>
                      <m:e>
                        <m:r>
                          <a:rPr lang="en-US" altLang="zh-CN" b="0" i="1" kern="0" smtClean="0">
                            <a:latin typeface="Cambria Math" panose="02040503050406030204" pitchFamily="18" charset="0"/>
                            <a:ea typeface="楷体" panose="02010609060101010101" pitchFamily="49" charset="-122"/>
                            <a:sym typeface="+mn-ea"/>
                          </a:rPr>
                          <m:t>10</m:t>
                        </m:r>
                      </m:e>
                      <m:sup>
                        <m:r>
                          <a:rPr lang="en-US" altLang="zh-CN" b="0" i="1" kern="0" smtClean="0">
                            <a:latin typeface="Cambria Math" panose="02040503050406030204" pitchFamily="18" charset="0"/>
                            <a:ea typeface="楷体" panose="02010609060101010101" pitchFamily="49" charset="-122"/>
                            <a:sym typeface="+mn-ea"/>
                          </a:rPr>
                          <m:t>5</m:t>
                        </m:r>
                      </m:sup>
                    </m:sSup>
                  </m:oMath>
                </a14:m>
                <a:endParaRPr lang="en-US" altLang="zh-CN" b="0" kern="0" dirty="0">
                  <a:latin typeface="楷体" panose="02010609060101010101" pitchFamily="49" charset="-122"/>
                  <a:ea typeface="楷体" panose="02010609060101010101" pitchFamily="49" charset="-122"/>
                  <a:sym typeface="+mn-ea"/>
                </a:endParaRP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789712" y="1126055"/>
                <a:ext cx="10280742" cy="646331"/>
              </a:xfrm>
              <a:prstGeom prst="rect">
                <a:avLst/>
              </a:prstGeom>
              <a:blipFill>
                <a:blip r:embed="rId8"/>
                <a:stretch>
                  <a:fillRect l="-534" t="-7547" b="-122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5BB6B10D-379E-4D37-0AC7-F842EBAE000F}"/>
              </a:ext>
            </a:extLst>
          </p:cNvPr>
          <p:cNvPicPr>
            <a:picLocks noChangeAspect="1"/>
          </p:cNvPicPr>
          <p:nvPr/>
        </p:nvPicPr>
        <p:blipFill>
          <a:blip r:embed="rId9"/>
          <a:stretch>
            <a:fillRect/>
          </a:stretch>
        </p:blipFill>
        <p:spPr>
          <a:xfrm>
            <a:off x="2889681" y="1831810"/>
            <a:ext cx="5288447" cy="1248741"/>
          </a:xfrm>
          <a:prstGeom prst="rect">
            <a:avLst/>
          </a:prstGeom>
        </p:spPr>
      </p:pic>
    </p:spTree>
    <p:custDataLst>
      <p:tags r:id="rId1"/>
    </p:custDataLst>
    <p:extLst>
      <p:ext uri="{BB962C8B-B14F-4D97-AF65-F5344CB8AC3E}">
        <p14:creationId xmlns:p14="http://schemas.microsoft.com/office/powerpoint/2010/main" val="2037466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8778B9-8EF8-B435-6C57-1ED65278B973}"/>
                  </a:ext>
                </a:extLst>
              </p:cNvPr>
              <p:cNvSpPr txBox="1"/>
              <p:nvPr/>
            </p:nvSpPr>
            <p:spPr>
              <a:xfrm>
                <a:off x="929603" y="1237754"/>
                <a:ext cx="10280742" cy="923330"/>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给定一个</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𝑁</m:t>
                    </m:r>
                    <m:r>
                      <a:rPr lang="zh-CN" altLang="en-US" i="1" kern="0">
                        <a:latin typeface="Cambria Math" panose="02040503050406030204" pitchFamily="18" charset="0"/>
                        <a:ea typeface="楷体" panose="02010609060101010101" pitchFamily="49" charset="-122"/>
                        <a:sym typeface="+mn-ea"/>
                      </a:rPr>
                      <m:t>个</m:t>
                    </m:r>
                  </m:oMath>
                </a14:m>
                <a:r>
                  <a:rPr lang="zh-CN" altLang="en-US" sz="1800" kern="0" dirty="0">
                    <a:latin typeface="楷体" panose="02010609060101010101" pitchFamily="49" charset="-122"/>
                    <a:ea typeface="楷体" panose="02010609060101010101" pitchFamily="49" charset="-122"/>
                    <a:sym typeface="+mn-ea"/>
                  </a:rPr>
                  <a:t>点</a:t>
                </a:r>
                <a14:m>
                  <m:oMath xmlns:m="http://schemas.openxmlformats.org/officeDocument/2006/math">
                    <m:r>
                      <a:rPr lang="en-US" altLang="zh-CN" sz="1800" b="0" i="1" kern="0" dirty="0" smtClean="0">
                        <a:latin typeface="Cambria Math" panose="02040503050406030204" pitchFamily="18" charset="0"/>
                        <a:ea typeface="楷体" panose="02010609060101010101" pitchFamily="49" charset="-122"/>
                        <a:sym typeface="+mn-ea"/>
                      </a:rPr>
                      <m:t>𝑀</m:t>
                    </m:r>
                  </m:oMath>
                </a14:m>
                <a:r>
                  <a:rPr lang="zh-CN" altLang="en-US" sz="1800" kern="0" dirty="0">
                    <a:latin typeface="楷体" panose="02010609060101010101" pitchFamily="49" charset="-122"/>
                    <a:ea typeface="楷体" panose="02010609060101010101" pitchFamily="49" charset="-122"/>
                    <a:sym typeface="+mn-ea"/>
                  </a:rPr>
                  <a:t>条边的简单连通无向图</a:t>
                </a:r>
                <a14:m>
                  <m:oMath xmlns:m="http://schemas.openxmlformats.org/officeDocument/2006/math">
                    <m:r>
                      <a:rPr lang="en-US" altLang="zh-CN" sz="1800" i="1" kern="0" dirty="0" smtClean="0">
                        <a:latin typeface="Cambria Math" panose="02040503050406030204" pitchFamily="18" charset="0"/>
                        <a:ea typeface="楷体" panose="02010609060101010101" pitchFamily="49" charset="-122"/>
                        <a:sym typeface="+mn-ea"/>
                      </a:rPr>
                      <m:t>𝐺</m:t>
                    </m:r>
                  </m:oMath>
                </a14:m>
                <a:r>
                  <a:rPr lang="zh-CN" altLang="en-US" sz="1800" kern="0" dirty="0">
                    <a:latin typeface="楷体" panose="02010609060101010101" pitchFamily="49" charset="-122"/>
                    <a:ea typeface="楷体" panose="02010609060101010101" pitchFamily="49" charset="-122"/>
                    <a:sym typeface="+mn-ea"/>
                  </a:rPr>
                  <a:t>。</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zh-CN" altLang="en-US" sz="1800" kern="0" dirty="0">
                    <a:latin typeface="楷体" panose="02010609060101010101" pitchFamily="49" charset="-122"/>
                    <a:ea typeface="楷体" panose="02010609060101010101" pitchFamily="49" charset="-122"/>
                    <a:sym typeface="+mn-ea"/>
                  </a:rPr>
                  <a:t>在</a:t>
                </a:r>
                <a14:m>
                  <m:oMath xmlns:m="http://schemas.openxmlformats.org/officeDocument/2006/math">
                    <m:sSup>
                      <m:sSupPr>
                        <m:ctrlPr>
                          <a:rPr lang="en-US" altLang="zh-CN" b="0" i="1" kern="0" dirty="0" smtClean="0">
                            <a:latin typeface="Cambria Math" panose="02040503050406030204" pitchFamily="18" charset="0"/>
                            <a:ea typeface="楷体" panose="02010609060101010101" pitchFamily="49" charset="-122"/>
                            <a:sym typeface="+mn-ea"/>
                          </a:rPr>
                        </m:ctrlPr>
                      </m:sSupPr>
                      <m:e>
                        <m:r>
                          <a:rPr lang="en-US" altLang="zh-CN" i="1" kern="0" dirty="0">
                            <a:latin typeface="Cambria Math" panose="02040503050406030204" pitchFamily="18" charset="0"/>
                            <a:ea typeface="楷体" panose="02010609060101010101" pitchFamily="49" charset="-122"/>
                            <a:sym typeface="+mn-ea"/>
                          </a:rPr>
                          <m:t>2</m:t>
                        </m:r>
                      </m:e>
                      <m:sup>
                        <m:r>
                          <a:rPr lang="en-US" altLang="zh-CN" b="0" i="1" kern="0" dirty="0" smtClean="0">
                            <a:latin typeface="Cambria Math" panose="02040503050406030204" pitchFamily="18" charset="0"/>
                            <a:ea typeface="楷体" panose="02010609060101010101" pitchFamily="49" charset="-122"/>
                            <a:sym typeface="+mn-ea"/>
                          </a:rPr>
                          <m:t>𝑀</m:t>
                        </m:r>
                      </m:sup>
                    </m:sSup>
                    <m:r>
                      <a:rPr lang="zh-CN" altLang="en-US" i="1" kern="0" dirty="0">
                        <a:latin typeface="Cambria Math" panose="02040503050406030204" pitchFamily="18" charset="0"/>
                        <a:ea typeface="楷体" panose="02010609060101010101" pitchFamily="49" charset="-122"/>
                        <a:sym typeface="+mn-ea"/>
                      </a:rPr>
                      <m:t>种</m:t>
                    </m:r>
                  </m:oMath>
                </a14:m>
                <a:r>
                  <a:rPr lang="zh-CN" altLang="en-US" sz="1800" kern="0" dirty="0">
                    <a:latin typeface="楷体" panose="02010609060101010101" pitchFamily="49" charset="-122"/>
                    <a:ea typeface="楷体" panose="02010609060101010101" pitchFamily="49" charset="-122"/>
                    <a:sym typeface="+mn-ea"/>
                  </a:rPr>
                  <a:t>删边方式中，有几种能使剩下的图是连通的二分图？</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14:m>
                  <m:oMath xmlns:m="http://schemas.openxmlformats.org/officeDocument/2006/math">
                    <m:r>
                      <a:rPr lang="en-US" altLang="zh-CN"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≤17, </m:t>
                    </m:r>
                    <m:r>
                      <a:rPr lang="en-US" altLang="zh-CN" b="0" i="1" kern="0" dirty="0" smtClean="0">
                        <a:latin typeface="Cambria Math" panose="02040503050406030204" pitchFamily="18" charset="0"/>
                        <a:ea typeface="楷体" panose="02010609060101010101" pitchFamily="49" charset="-122"/>
                        <a:sym typeface="+mn-ea"/>
                      </a:rPr>
                      <m:t>𝑀</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m:t>
                    </m:r>
                    <m:r>
                      <a:rPr lang="en-US" altLang="zh-CN" b="0" i="1" kern="0" dirty="0" smtClean="0">
                        <a:latin typeface="Cambria Math" panose="02040503050406030204" pitchFamily="18" charset="0"/>
                        <a:ea typeface="楷体" panose="02010609060101010101" pitchFamily="49" charset="-122"/>
                        <a:sym typeface="+mn-ea"/>
                      </a:rPr>
                      <m:t>𝑁</m:t>
                    </m:r>
                    <m:r>
                      <a:rPr lang="en-US" altLang="zh-CN" b="0" i="1" kern="0" dirty="0" smtClean="0">
                        <a:latin typeface="Cambria Math" panose="02040503050406030204" pitchFamily="18" charset="0"/>
                        <a:ea typeface="楷体" panose="02010609060101010101" pitchFamily="49" charset="-122"/>
                        <a:sym typeface="+mn-ea"/>
                      </a:rPr>
                      <m:t>−1)/2</m:t>
                    </m:r>
                  </m:oMath>
                </a14:m>
                <a:r>
                  <a:rPr lang="en-US" altLang="zh-CN" sz="1800" kern="0" dirty="0">
                    <a:latin typeface="楷体" panose="02010609060101010101" pitchFamily="49" charset="-122"/>
                    <a:ea typeface="楷体" panose="02010609060101010101" pitchFamily="49" charset="-122"/>
                    <a:sym typeface="+mn-ea"/>
                  </a:rPr>
                  <a:t> </a:t>
                </a:r>
              </a:p>
            </p:txBody>
          </p:sp>
        </mc:Choice>
        <mc:Fallback xmlns="">
          <p:sp>
            <p:nvSpPr>
              <p:cNvPr id="3" name="文本框 2">
                <a:extLst>
                  <a:ext uri="{FF2B5EF4-FFF2-40B4-BE49-F238E27FC236}">
                    <a16:creationId xmlns:a16="http://schemas.microsoft.com/office/drawing/2014/main" id="{348778B9-8EF8-B435-6C57-1ED65278B973}"/>
                  </a:ext>
                </a:extLst>
              </p:cNvPr>
              <p:cNvSpPr txBox="1">
                <a:spLocks noRot="1" noChangeAspect="1" noMove="1" noResize="1" noEditPoints="1" noAdjustHandles="1" noChangeArrowheads="1" noChangeShapeType="1" noTextEdit="1"/>
              </p:cNvSpPr>
              <p:nvPr/>
            </p:nvSpPr>
            <p:spPr>
              <a:xfrm>
                <a:off x="929603" y="1237754"/>
                <a:ext cx="10280742" cy="923330"/>
              </a:xfrm>
              <a:prstGeom prst="rect">
                <a:avLst/>
              </a:prstGeom>
              <a:blipFill>
                <a:blip r:embed="rId8"/>
                <a:stretch>
                  <a:fillRect l="-474" t="-4605" b="-592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8942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8" descr="未标题-4">
            <a:extLst>
              <a:ext uri="{FF2B5EF4-FFF2-40B4-BE49-F238E27FC236}">
                <a16:creationId xmlns:a16="http://schemas.microsoft.com/office/drawing/2014/main" id="{F4F520F2-4448-443A-A58D-AF706E5B1D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19646"/>
          <a:stretch>
            <a:fillRect/>
          </a:stretch>
        </p:blipFill>
        <p:spPr bwMode="auto">
          <a:xfrm>
            <a:off x="10768013" y="4708525"/>
            <a:ext cx="1423987" cy="154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7" name="图片 6" descr="资源 7">
            <a:extLst>
              <a:ext uri="{FF2B5EF4-FFF2-40B4-BE49-F238E27FC236}">
                <a16:creationId xmlns:a16="http://schemas.microsoft.com/office/drawing/2014/main" id="{CA761A26-AC1F-4F9B-BBED-D6DB3056CC64}"/>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0" y="6477000"/>
            <a:ext cx="12192000" cy="38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图片 16" descr="资源 1">
            <a:extLst>
              <a:ext uri="{FF2B5EF4-FFF2-40B4-BE49-F238E27FC236}">
                <a16:creationId xmlns:a16="http://schemas.microsoft.com/office/drawing/2014/main" id="{F60CD677-7A6C-458A-BE48-212C51E7B9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 y="6548438"/>
            <a:ext cx="942975" cy="26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18" name="组 17"/>
          <p:cNvGrpSpPr/>
          <p:nvPr/>
        </p:nvGrpSpPr>
        <p:grpSpPr>
          <a:xfrm>
            <a:off x="9694858" y="48088"/>
            <a:ext cx="2560642" cy="561512"/>
            <a:chOff x="7902173" y="2781300"/>
            <a:chExt cx="2560642" cy="561512"/>
          </a:xfrm>
        </p:grpSpPr>
        <p:pic>
          <p:nvPicPr>
            <p:cNvPr id="19" name="图片 16" descr="资源 1">
              <a:extLst>
                <a:ext uri="{FF2B5EF4-FFF2-40B4-BE49-F238E27FC236}">
                  <a16:creationId xmlns:a16="http://schemas.microsoft.com/office/drawing/2014/main" id="{AC025E34-1E3A-4DD7-9976-16E05A585A2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1143" b="2401"/>
            <a:stretch/>
          </p:blipFill>
          <p:spPr bwMode="auto">
            <a:xfrm>
              <a:off x="7902173" y="2802812"/>
              <a:ext cx="586070" cy="54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 name="文本框 19"/>
            <p:cNvSpPr txBox="1"/>
            <p:nvPr/>
          </p:nvSpPr>
          <p:spPr>
            <a:xfrm>
              <a:off x="8446721" y="2781300"/>
              <a:ext cx="1941879" cy="369332"/>
            </a:xfrm>
            <a:prstGeom prst="rect">
              <a:avLst/>
            </a:prstGeom>
            <a:noFill/>
          </p:spPr>
          <p:txBody>
            <a:bodyPr wrap="square" rtlCol="0">
              <a:spAutoFit/>
            </a:bodyPr>
            <a:lstStyle/>
            <a:p>
              <a:r>
                <a:rPr kumimoji="1" lang="zh-CN" altLang="en-US" dirty="0">
                  <a:latin typeface="+mj-ea"/>
                  <a:ea typeface="+mj-ea"/>
                  <a:cs typeface="华文琥珀"/>
                </a:rPr>
                <a:t>海</a:t>
              </a:r>
              <a:r>
                <a:rPr kumimoji="1" lang="en-US" altLang="zh-CN" dirty="0">
                  <a:latin typeface="+mj-ea"/>
                  <a:ea typeface="+mj-ea"/>
                  <a:cs typeface="华文琥珀"/>
                </a:rPr>
                <a:t> </a:t>
              </a:r>
              <a:r>
                <a:rPr kumimoji="1" lang="zh-CN" altLang="en-US" dirty="0">
                  <a:latin typeface="+mj-ea"/>
                  <a:ea typeface="+mj-ea"/>
                  <a:cs typeface="华文琥珀"/>
                </a:rPr>
                <a:t>亮</a:t>
              </a:r>
              <a:r>
                <a:rPr kumimoji="1" lang="en-US" altLang="zh-CN" dirty="0">
                  <a:latin typeface="+mj-ea"/>
                  <a:ea typeface="+mj-ea"/>
                  <a:cs typeface="华文琥珀"/>
                </a:rPr>
                <a:t> </a:t>
              </a:r>
              <a:r>
                <a:rPr kumimoji="1" lang="zh-CN" altLang="en-US" dirty="0">
                  <a:latin typeface="+mj-ea"/>
                  <a:ea typeface="+mj-ea"/>
                  <a:cs typeface="华文琥珀"/>
                </a:rPr>
                <a:t>高</a:t>
              </a:r>
              <a:r>
                <a:rPr kumimoji="1" lang="en-US" altLang="zh-CN" dirty="0">
                  <a:latin typeface="+mj-ea"/>
                  <a:ea typeface="+mj-ea"/>
                  <a:cs typeface="华文琥珀"/>
                </a:rPr>
                <a:t> </a:t>
              </a:r>
              <a:r>
                <a:rPr kumimoji="1" lang="zh-CN" altLang="en-US" dirty="0">
                  <a:latin typeface="+mj-ea"/>
                  <a:ea typeface="+mj-ea"/>
                  <a:cs typeface="华文琥珀"/>
                </a:rPr>
                <a:t>级</a:t>
              </a:r>
              <a:r>
                <a:rPr kumimoji="1" lang="en-US" altLang="zh-CN" dirty="0">
                  <a:latin typeface="+mj-ea"/>
                  <a:ea typeface="+mj-ea"/>
                  <a:cs typeface="华文琥珀"/>
                </a:rPr>
                <a:t> </a:t>
              </a:r>
              <a:r>
                <a:rPr kumimoji="1" lang="zh-CN" altLang="en-US" dirty="0">
                  <a:latin typeface="+mj-ea"/>
                  <a:ea typeface="+mj-ea"/>
                  <a:cs typeface="华文琥珀"/>
                </a:rPr>
                <a:t>中</a:t>
              </a:r>
              <a:r>
                <a:rPr kumimoji="1" lang="en-US" altLang="zh-CN" dirty="0">
                  <a:latin typeface="+mj-ea"/>
                  <a:ea typeface="+mj-ea"/>
                  <a:cs typeface="华文琥珀"/>
                </a:rPr>
                <a:t> </a:t>
              </a:r>
              <a:r>
                <a:rPr kumimoji="1" lang="zh-CN" altLang="en-US" dirty="0">
                  <a:latin typeface="+mj-ea"/>
                  <a:ea typeface="+mj-ea"/>
                  <a:cs typeface="华文琥珀"/>
                </a:rPr>
                <a:t>学</a:t>
              </a:r>
            </a:p>
          </p:txBody>
        </p:sp>
        <p:sp>
          <p:nvSpPr>
            <p:cNvPr id="21" name="矩形 20"/>
            <p:cNvSpPr/>
            <p:nvPr/>
          </p:nvSpPr>
          <p:spPr>
            <a:xfrm>
              <a:off x="8418666" y="3079234"/>
              <a:ext cx="2044149" cy="230832"/>
            </a:xfrm>
            <a:prstGeom prst="rect">
              <a:avLst/>
            </a:prstGeom>
          </p:spPr>
          <p:txBody>
            <a:bodyPr wrap="none">
              <a:spAutoFit/>
            </a:bodyPr>
            <a:lstStyle/>
            <a:p>
              <a:r>
                <a:rPr lang="en-US" altLang="zh-CN" sz="900" dirty="0"/>
                <a:t>HAILIANG SENIOR HIGH SCHOOL</a:t>
              </a:r>
              <a:endParaRPr lang="zh-CN" altLang="en-US" sz="900" dirty="0"/>
            </a:p>
          </p:txBody>
        </p:sp>
      </p:grpSp>
      <p:pic>
        <p:nvPicPr>
          <p:cNvPr id="4" name="图片 3">
            <a:extLst>
              <a:ext uri="{FF2B5EF4-FFF2-40B4-BE49-F238E27FC236}">
                <a16:creationId xmlns:a16="http://schemas.microsoft.com/office/drawing/2014/main" id="{D3F48215-AF54-20AD-D045-538DB2E83382}"/>
              </a:ext>
            </a:extLst>
          </p:cNvPr>
          <p:cNvPicPr>
            <a:picLocks noChangeAspect="1"/>
          </p:cNvPicPr>
          <p:nvPr/>
        </p:nvPicPr>
        <p:blipFill>
          <a:blip r:embed="rId7"/>
          <a:stretch>
            <a:fillRect/>
          </a:stretch>
        </p:blipFill>
        <p:spPr>
          <a:xfrm>
            <a:off x="923831" y="1109148"/>
            <a:ext cx="9064062" cy="639919"/>
          </a:xfrm>
          <a:prstGeom prst="rect">
            <a:avLst/>
          </a:prstGeom>
        </p:spPr>
      </p:pic>
      <p:pic>
        <p:nvPicPr>
          <p:cNvPr id="6" name="图片 5">
            <a:extLst>
              <a:ext uri="{FF2B5EF4-FFF2-40B4-BE49-F238E27FC236}">
                <a16:creationId xmlns:a16="http://schemas.microsoft.com/office/drawing/2014/main" id="{F29A42F3-9BDB-195E-3753-372115DF0549}"/>
              </a:ext>
            </a:extLst>
          </p:cNvPr>
          <p:cNvPicPr>
            <a:picLocks noChangeAspect="1"/>
          </p:cNvPicPr>
          <p:nvPr/>
        </p:nvPicPr>
        <p:blipFill>
          <a:blip r:embed="rId8"/>
          <a:stretch>
            <a:fillRect/>
          </a:stretch>
        </p:blipFill>
        <p:spPr>
          <a:xfrm>
            <a:off x="923831" y="1749067"/>
            <a:ext cx="2522414" cy="309224"/>
          </a:xfrm>
          <a:prstGeom prst="rect">
            <a:avLst/>
          </a:prstGeom>
        </p:spPr>
      </p:pic>
      <p:pic>
        <p:nvPicPr>
          <p:cNvPr id="9" name="图片 8">
            <a:extLst>
              <a:ext uri="{FF2B5EF4-FFF2-40B4-BE49-F238E27FC236}">
                <a16:creationId xmlns:a16="http://schemas.microsoft.com/office/drawing/2014/main" id="{9363E8F2-12F7-8A67-B7F6-9C48DF8C9CE9}"/>
              </a:ext>
            </a:extLst>
          </p:cNvPr>
          <p:cNvPicPr>
            <a:picLocks noChangeAspect="1"/>
          </p:cNvPicPr>
          <p:nvPr/>
        </p:nvPicPr>
        <p:blipFill>
          <a:blip r:embed="rId9"/>
          <a:stretch>
            <a:fillRect/>
          </a:stretch>
        </p:blipFill>
        <p:spPr>
          <a:xfrm>
            <a:off x="923831" y="2108043"/>
            <a:ext cx="1581381" cy="529545"/>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CEFAA21-0D0D-9348-3BF8-834BEFD9397E}"/>
                  </a:ext>
                </a:extLst>
              </p:cNvPr>
              <p:cNvSpPr txBox="1"/>
              <p:nvPr/>
            </p:nvSpPr>
            <p:spPr>
              <a:xfrm>
                <a:off x="822464" y="2813495"/>
                <a:ext cx="10280742" cy="1754326"/>
              </a:xfrm>
              <a:prstGeom prst="rect">
                <a:avLst/>
              </a:prstGeom>
              <a:noFill/>
            </p:spPr>
            <p:txBody>
              <a:bodyPr wrap="square">
                <a:spAutoFit/>
              </a:bodyPr>
              <a:lstStyle/>
              <a:p>
                <a:pPr eaLnBrk="1" hangingPunct="1">
                  <a:defRPr/>
                </a:pPr>
                <a:r>
                  <a:rPr lang="zh-CN" altLang="en-US" kern="0" dirty="0">
                    <a:latin typeface="楷体" panose="02010609060101010101" pitchFamily="49" charset="-122"/>
                    <a:ea typeface="楷体" panose="02010609060101010101" pitchFamily="49" charset="-122"/>
                    <a:sym typeface="+mn-ea"/>
                  </a:rPr>
                  <a:t>例如</a:t>
                </a:r>
                <a14:m>
                  <m:oMath xmlns:m="http://schemas.openxmlformats.org/officeDocument/2006/math">
                    <m:r>
                      <a:rPr lang="en-US" altLang="zh-CN" b="0" i="1" kern="0" smtClean="0">
                        <a:latin typeface="Cambria Math" panose="02040503050406030204" pitchFamily="18" charset="0"/>
                        <a:ea typeface="楷体" panose="02010609060101010101" pitchFamily="49" charset="-122"/>
                        <a:sym typeface="+mn-ea"/>
                      </a:rPr>
                      <m:t>𝑁</m:t>
                    </m:r>
                    <m:r>
                      <a:rPr lang="en-US" altLang="zh-CN" b="0" i="1" kern="0" smtClean="0">
                        <a:latin typeface="Cambria Math" panose="02040503050406030204" pitchFamily="18" charset="0"/>
                        <a:ea typeface="楷体" panose="02010609060101010101" pitchFamily="49" charset="-122"/>
                        <a:sym typeface="+mn-ea"/>
                      </a:rPr>
                      <m:t>=</m:t>
                    </m:r>
                    <m:r>
                      <a:rPr lang="en-US" altLang="zh-CN" b="0" i="1" kern="0" smtClean="0">
                        <a:latin typeface="Cambria Math" panose="02040503050406030204" pitchFamily="18" charset="0"/>
                        <a:ea typeface="楷体" panose="02010609060101010101" pitchFamily="49" charset="-122"/>
                        <a:sym typeface="+mn-ea"/>
                      </a:rPr>
                      <m:t>𝐾</m:t>
                    </m:r>
                    <m:r>
                      <a:rPr lang="en-US" altLang="zh-CN" b="0" i="1" kern="0" smtClean="0">
                        <a:latin typeface="Cambria Math" panose="02040503050406030204" pitchFamily="18" charset="0"/>
                        <a:ea typeface="楷体" panose="02010609060101010101" pitchFamily="49" charset="-122"/>
                        <a:sym typeface="+mn-ea"/>
                      </a:rPr>
                      <m:t>=2</m:t>
                    </m:r>
                  </m:oMath>
                </a14:m>
                <a:r>
                  <a:rPr lang="zh-CN" altLang="en-US" sz="1800" kern="0" dirty="0">
                    <a:latin typeface="楷体" panose="02010609060101010101" pitchFamily="49" charset="-122"/>
                    <a:ea typeface="楷体" panose="02010609060101010101" pitchFamily="49" charset="-122"/>
                    <a:sym typeface="+mn-ea"/>
                  </a:rPr>
                  <a:t>，有</a:t>
                </a:r>
                <a:r>
                  <a:rPr lang="en-US" altLang="zh-CN" sz="1800" kern="0" dirty="0">
                    <a:latin typeface="楷体" panose="02010609060101010101" pitchFamily="49" charset="-122"/>
                    <a:ea typeface="楷体" panose="02010609060101010101" pitchFamily="49" charset="-122"/>
                    <a:sym typeface="+mn-ea"/>
                  </a:rPr>
                  <a:t>5</a:t>
                </a:r>
                <a:r>
                  <a:rPr lang="zh-CN" altLang="en-US" sz="1800" kern="0" dirty="0">
                    <a:latin typeface="楷体" panose="02010609060101010101" pitchFamily="49" charset="-122"/>
                    <a:ea typeface="楷体" panose="02010609060101010101" pitchFamily="49" charset="-122"/>
                    <a:sym typeface="+mn-ea"/>
                  </a:rPr>
                  <a:t>种序列组：</a:t>
                </a:r>
                <a:endParaRPr lang="en-US" altLang="zh-CN" sz="1800" kern="0" dirty="0">
                  <a:latin typeface="楷体" panose="02010609060101010101" pitchFamily="49" charset="-122"/>
                  <a:ea typeface="楷体" panose="02010609060101010101" pitchFamily="49" charset="-122"/>
                  <a:sym typeface="+mn-ea"/>
                </a:endParaRPr>
              </a:p>
              <a:p>
                <a:pPr eaLnBrk="1" hangingPunct="1">
                  <a:defRPr/>
                </a:pPr>
                <a:r>
                  <a:rPr lang="en-US" altLang="zh-CN" sz="1800" kern="0" dirty="0">
                    <a:latin typeface="楷体" panose="02010609060101010101" pitchFamily="49" charset="-122"/>
                    <a:ea typeface="楷体" panose="02010609060101010101" pitchFamily="49" charset="-122"/>
                    <a:sym typeface="+mn-ea"/>
                  </a:rPr>
                  <a:t>(),(1),(1,1)</a:t>
                </a:r>
              </a:p>
              <a:p>
                <a:pPr eaLnBrk="1" hangingPunct="1">
                  <a:defRPr/>
                </a:pPr>
                <a:r>
                  <a:rPr lang="en-US" altLang="zh-CN" sz="1800" kern="0" dirty="0">
                    <a:latin typeface="楷体" panose="02010609060101010101" pitchFamily="49" charset="-122"/>
                    <a:ea typeface="楷体" panose="02010609060101010101" pitchFamily="49" charset="-122"/>
                    <a:sym typeface="+mn-ea"/>
                  </a:rPr>
                  <a:t>(),(1),(1,2)</a:t>
                </a:r>
              </a:p>
              <a:p>
                <a:pPr eaLnBrk="1" hangingPunct="1">
                  <a:defRPr/>
                </a:pPr>
                <a:r>
                  <a:rPr lang="en-US" altLang="zh-CN" sz="1800" kern="0" dirty="0">
                    <a:latin typeface="楷体" panose="02010609060101010101" pitchFamily="49" charset="-122"/>
                    <a:ea typeface="楷体" panose="02010609060101010101" pitchFamily="49" charset="-122"/>
                    <a:sym typeface="+mn-ea"/>
                  </a:rPr>
                  <a:t>(),(1),(2,1)</a:t>
                </a:r>
              </a:p>
              <a:p>
                <a:pPr eaLnBrk="1" hangingPunct="1">
                  <a:defRPr/>
                </a:pPr>
                <a:r>
                  <a:rPr lang="en-US" altLang="zh-CN" sz="1800" kern="0" dirty="0">
                    <a:latin typeface="楷体" panose="02010609060101010101" pitchFamily="49" charset="-122"/>
                    <a:ea typeface="楷体" panose="02010609060101010101" pitchFamily="49" charset="-122"/>
                    <a:sym typeface="+mn-ea"/>
                  </a:rPr>
                  <a:t>(),(2),(2,1)</a:t>
                </a:r>
              </a:p>
              <a:p>
                <a:pPr eaLnBrk="1" hangingPunct="1">
                  <a:defRPr/>
                </a:pPr>
                <a:r>
                  <a:rPr lang="en-US" altLang="zh-CN" sz="1800" kern="0" dirty="0">
                    <a:latin typeface="楷体" panose="02010609060101010101" pitchFamily="49" charset="-122"/>
                    <a:ea typeface="楷体" panose="02010609060101010101" pitchFamily="49" charset="-122"/>
                    <a:sym typeface="+mn-ea"/>
                  </a:rPr>
                  <a:t>(),(2),(2,2)</a:t>
                </a:r>
              </a:p>
            </p:txBody>
          </p:sp>
        </mc:Choice>
        <mc:Fallback xmlns="">
          <p:sp>
            <p:nvSpPr>
              <p:cNvPr id="2" name="文本框 1">
                <a:extLst>
                  <a:ext uri="{FF2B5EF4-FFF2-40B4-BE49-F238E27FC236}">
                    <a16:creationId xmlns:a16="http://schemas.microsoft.com/office/drawing/2014/main" id="{CCEFAA21-0D0D-9348-3BF8-834BEFD9397E}"/>
                  </a:ext>
                </a:extLst>
              </p:cNvPr>
              <p:cNvSpPr txBox="1">
                <a:spLocks noRot="1" noChangeAspect="1" noMove="1" noResize="1" noEditPoints="1" noAdjustHandles="1" noChangeArrowheads="1" noChangeShapeType="1" noTextEdit="1"/>
              </p:cNvSpPr>
              <p:nvPr/>
            </p:nvSpPr>
            <p:spPr>
              <a:xfrm>
                <a:off x="822464" y="2813495"/>
                <a:ext cx="10280742" cy="1754326"/>
              </a:xfrm>
              <a:prstGeom prst="rect">
                <a:avLst/>
              </a:prstGeom>
              <a:blipFill>
                <a:blip r:embed="rId11"/>
                <a:stretch>
                  <a:fillRect l="-534" t="-2787" b="-4878"/>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9676611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4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5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260,&quot;width&quot;:1920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14971</TotalTime>
  <Words>1092</Words>
  <Application>Microsoft Office PowerPoint</Application>
  <PresentationFormat>宽屏</PresentationFormat>
  <Paragraphs>74</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楷体</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任 飞宇</cp:lastModifiedBy>
  <cp:revision>1423</cp:revision>
  <dcterms:created xsi:type="dcterms:W3CDTF">2019-06-19T02:08:00Z</dcterms:created>
  <dcterms:modified xsi:type="dcterms:W3CDTF">2022-10-20T09:23:55Z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ED8C5EF50E24400D88C05EF9938B66B5</vt:lpwstr>
  </property>
</Properties>
</file>