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rcRect b="51060"/>
          <a:stretch>
            <a:fillRect/>
          </a:stretch>
        </p:blipFill>
        <p:spPr>
          <a:xfrm>
            <a:off x="76835" y="2021205"/>
            <a:ext cx="12037695" cy="1377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1360" y="3285490"/>
            <a:ext cx="1498600" cy="1750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行业报告在线看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链接到：http://info.ouyeel.com/coyzx/common/region.action?cid=0000000000000213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4410" y="3285490"/>
            <a:ext cx="1498600" cy="1750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市场价格早知道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链接到：http://info.ouyeel.com/coyzx/common/region.action?cid=0000000000000104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3660" y="3285490"/>
            <a:ext cx="1498600" cy="101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这是放在浮动栏上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的资讯图标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浮动栏在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下方添加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资讯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90210" y="3285490"/>
            <a:ext cx="1498600" cy="1750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圈内展会深度报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链接到：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http://info.ouyeel.com/coyzx/common/region.action?cid=0000000000000107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38035" y="3285490"/>
            <a:ext cx="1498600" cy="1750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培训平台助提升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链接到：http://info.ouyeel.com/coyzx/common/region.action?cid=0000000000000108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82990" y="3285490"/>
            <a:ext cx="1498600" cy="1750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钢铁新闻随心订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链接到：http://info.ouyeel.com/coyzx/common/region.action?cid=0000000000000105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57790" y="3285490"/>
            <a:ext cx="1498600" cy="156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专家与您做互动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链接到：http://info.ouyeel.com/coyzx/expert/celebrityInfo.action?cid=03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6135" y="669925"/>
            <a:ext cx="3275330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说明：效果图仅是示意。使用图标以此为准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WPS 演示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</dc:creator>
  <cp:lastModifiedBy>shen</cp:lastModifiedBy>
  <cp:revision>1</cp:revision>
  <dcterms:created xsi:type="dcterms:W3CDTF">2016-12-01T07:08:15Z</dcterms:created>
  <dcterms:modified xsi:type="dcterms:W3CDTF">2016-12-01T07:28:44Z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