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1F3FF-4BEE-4F8E-BF25-06D16B41B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算法与数据结构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AD7FF-5BB4-4B57-B11D-15D9CA48E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1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4A529-F323-4586-ACA9-8687DC4B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4456B-E3DE-470F-820E-DEB2F75F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单源节点到每个节点的最小路径</a:t>
            </a:r>
            <a:endParaRPr lang="en-US" altLang="zh-CN" dirty="0"/>
          </a:p>
          <a:p>
            <a:pPr lvl="1"/>
            <a:r>
              <a:rPr lang="zh-CN" altLang="en-US" dirty="0"/>
              <a:t>小根堆优化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FD93-BBD5-4803-8955-8A10587C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暴力递归</a:t>
            </a:r>
            <a:r>
              <a:rPr lang="en-US" altLang="zh-CN" dirty="0"/>
              <a:t>(Violent recursion)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9C12E-3FCE-4DF8-A377-DE7A7604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7673"/>
            <a:ext cx="8946541" cy="4552034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j-ea"/>
              </a:rPr>
              <a:t>汉诺塔问题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/>
              <a:t>非递归</a:t>
            </a:r>
            <a:endParaRPr lang="en-US" altLang="zh-CN" dirty="0"/>
          </a:p>
          <a:p>
            <a:pPr marL="342900" lvl="1" indent="-342900"/>
            <a:r>
              <a:rPr lang="zh-CN" altLang="en-US" sz="2000" dirty="0">
                <a:latin typeface="+mj-ea"/>
              </a:rPr>
              <a:t>栈逆序</a:t>
            </a:r>
            <a:endParaRPr lang="en-US" altLang="zh-CN" sz="2000" dirty="0">
              <a:latin typeface="+mj-ea"/>
            </a:endParaRPr>
          </a:p>
          <a:p>
            <a:pPr lvl="1"/>
            <a:r>
              <a:rPr lang="zh-CN" altLang="en-US" dirty="0"/>
              <a:t>不能申请额外数据结构</a:t>
            </a:r>
            <a:endParaRPr lang="en-US" altLang="zh-CN" dirty="0"/>
          </a:p>
          <a:p>
            <a:pPr marL="342900" lvl="1" indent="-342900"/>
            <a:r>
              <a:rPr lang="zh-CN" altLang="en-US" sz="2000" dirty="0">
                <a:latin typeface="+mj-ea"/>
              </a:rPr>
              <a:t>打印字符串的全部子序列</a:t>
            </a:r>
            <a:endParaRPr lang="en-US" altLang="zh-CN" sz="2000" dirty="0">
              <a:latin typeface="+mj-ea"/>
            </a:endParaRPr>
          </a:p>
          <a:p>
            <a:pPr lvl="1"/>
            <a:r>
              <a:rPr lang="zh-CN" altLang="en-US" dirty="0"/>
              <a:t>可以重复</a:t>
            </a:r>
            <a:endParaRPr lang="en-US" altLang="zh-CN" dirty="0"/>
          </a:p>
          <a:p>
            <a:pPr lvl="1"/>
            <a:r>
              <a:rPr lang="zh-CN" altLang="en-US" dirty="0"/>
              <a:t>不重复</a:t>
            </a:r>
            <a:endParaRPr lang="en-US" altLang="zh-CN" dirty="0"/>
          </a:p>
          <a:p>
            <a:pPr marL="342900" lvl="1" indent="-342900"/>
            <a:r>
              <a:rPr lang="zh-CN" altLang="en-US" sz="2000" dirty="0">
                <a:latin typeface="+mj-ea"/>
              </a:rPr>
              <a:t>字符串全排列</a:t>
            </a:r>
            <a:endParaRPr lang="en-US" altLang="zh-CN" sz="2000" dirty="0">
              <a:latin typeface="+mj-ea"/>
            </a:endParaRPr>
          </a:p>
          <a:p>
            <a:pPr lvl="1"/>
            <a:r>
              <a:rPr lang="zh-CN" altLang="en-US" dirty="0"/>
              <a:t>可以重复</a:t>
            </a:r>
            <a:endParaRPr lang="en-US" altLang="zh-CN" dirty="0"/>
          </a:p>
          <a:p>
            <a:pPr lvl="1"/>
            <a:r>
              <a:rPr lang="zh-CN" altLang="en-US" dirty="0"/>
              <a:t>不重复，去重，分支限界</a:t>
            </a:r>
            <a:endParaRPr lang="en-US" altLang="zh-CN" dirty="0"/>
          </a:p>
          <a:p>
            <a:pPr marL="171450" lvl="2" indent="0">
              <a:buNone/>
            </a:pPr>
            <a:endParaRPr lang="en-US" altLang="zh-CN" dirty="0"/>
          </a:p>
          <a:p>
            <a:pPr marL="857250" lvl="3"/>
            <a:endParaRPr lang="en-US" altLang="zh-CN" dirty="0"/>
          </a:p>
          <a:p>
            <a:pPr marL="400050" lvl="2"/>
            <a:endParaRPr lang="en-US" altLang="zh-CN" dirty="0"/>
          </a:p>
          <a:p>
            <a:pPr marL="400050" lvl="2"/>
            <a:endParaRPr lang="en-US" altLang="zh-CN" dirty="0"/>
          </a:p>
          <a:p>
            <a:pPr marL="0" lvl="1"/>
            <a:endParaRPr lang="en-US" altLang="zh-CN" dirty="0"/>
          </a:p>
          <a:p>
            <a:pPr marL="0"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902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FD93-BBD5-4803-8955-8A10587C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暴力递归</a:t>
            </a:r>
            <a:r>
              <a:rPr lang="en-US" altLang="zh-CN" dirty="0"/>
              <a:t>(Violent recursion)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9C12E-3FCE-4DF8-A377-DE7A7604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4885"/>
            <a:ext cx="8946541" cy="4195481"/>
          </a:xfrm>
        </p:spPr>
        <p:txBody>
          <a:bodyPr>
            <a:noAutofit/>
          </a:bodyPr>
          <a:lstStyle/>
          <a:p>
            <a:pPr marL="0" lvl="1"/>
            <a:r>
              <a:rPr lang="zh-CN" altLang="en-US" sz="2000" dirty="0">
                <a:latin typeface="+mj-ea"/>
              </a:rPr>
              <a:t>背包问题</a:t>
            </a:r>
            <a:endParaRPr lang="en-US" altLang="zh-CN" sz="2000" dirty="0">
              <a:latin typeface="+mj-ea"/>
            </a:endParaRPr>
          </a:p>
          <a:p>
            <a:pPr marL="0" lvl="1"/>
            <a:r>
              <a:rPr lang="en-US" altLang="zh-CN" sz="2000" dirty="0" err="1">
                <a:latin typeface="+mj-ea"/>
              </a:rPr>
              <a:t>FaceBook</a:t>
            </a:r>
            <a:r>
              <a:rPr lang="zh-CN" altLang="en-US" sz="2000" dirty="0">
                <a:latin typeface="+mj-ea"/>
              </a:rPr>
              <a:t>题</a:t>
            </a:r>
            <a:r>
              <a:rPr lang="en-US" altLang="zh-CN" sz="2000" dirty="0">
                <a:latin typeface="+mj-ea"/>
              </a:rPr>
              <a:t>,</a:t>
            </a:r>
            <a:r>
              <a:rPr lang="zh-CN" altLang="en-US" sz="2000" dirty="0">
                <a:latin typeface="+mj-ea"/>
              </a:rPr>
              <a:t>从左往右尝试模型</a:t>
            </a:r>
            <a:endParaRPr lang="en-US" altLang="zh-CN" sz="2000" dirty="0">
              <a:latin typeface="+mj-ea"/>
            </a:endParaRP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A,2:B…</a:t>
            </a:r>
          </a:p>
          <a:p>
            <a:pPr marL="400050" lvl="2"/>
            <a:endParaRPr lang="en-US" altLang="zh-CN" sz="1800" dirty="0"/>
          </a:p>
          <a:p>
            <a:pPr marL="0" lvl="1"/>
            <a:r>
              <a:rPr lang="zh-CN" altLang="en-US" sz="2000" dirty="0">
                <a:latin typeface="+mj-ea"/>
              </a:rPr>
              <a:t>范围模型</a:t>
            </a:r>
            <a:endParaRPr lang="en-US" altLang="zh-CN" sz="2000" dirty="0">
              <a:latin typeface="+mj-ea"/>
            </a:endParaRPr>
          </a:p>
          <a:p>
            <a:pPr lvl="1"/>
            <a:r>
              <a:rPr lang="zh-CN" altLang="en-US" dirty="0"/>
              <a:t>扑克得分</a:t>
            </a:r>
            <a:endParaRPr lang="en-US" altLang="zh-CN" dirty="0"/>
          </a:p>
          <a:p>
            <a:pPr marL="857250" lvl="3"/>
            <a:endParaRPr lang="en-US" altLang="zh-CN" sz="1800" dirty="0"/>
          </a:p>
          <a:p>
            <a:pPr marL="400050" lvl="2"/>
            <a:endParaRPr lang="en-US" altLang="zh-CN" sz="1800" dirty="0"/>
          </a:p>
          <a:p>
            <a:pPr marL="400050" lvl="2"/>
            <a:endParaRPr lang="en-US" altLang="zh-CN" sz="1800" dirty="0"/>
          </a:p>
          <a:p>
            <a:pPr marL="0" lvl="1"/>
            <a:endParaRPr lang="en-US" altLang="zh-CN" dirty="0"/>
          </a:p>
          <a:p>
            <a:pPr marL="0"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63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77E7F-5D60-4458-A350-AFD234AD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1E53A-A248-40D1-A64A-6CF940B2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0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</TotalTime>
  <Words>93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隶书</vt:lpstr>
      <vt:lpstr>宋体</vt:lpstr>
      <vt:lpstr>Arial</vt:lpstr>
      <vt:lpstr>Century Gothic</vt:lpstr>
      <vt:lpstr>Times New Roman</vt:lpstr>
      <vt:lpstr>Wingdings 3</vt:lpstr>
      <vt:lpstr>离子</vt:lpstr>
      <vt:lpstr>算法与数据结构 </vt:lpstr>
      <vt:lpstr>图</vt:lpstr>
      <vt:lpstr>暴力递归(Violent recursion) </vt:lpstr>
      <vt:lpstr>暴力递归(Violent recursion) </vt:lpstr>
      <vt:lpstr>动态规划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算法与数据结构 </dc:title>
  <dc:creator>YU YUANFNEG</dc:creator>
  <cp:lastModifiedBy>YU YUANFNEG</cp:lastModifiedBy>
  <cp:revision>16</cp:revision>
  <dcterms:created xsi:type="dcterms:W3CDTF">2022-01-01T03:59:08Z</dcterms:created>
  <dcterms:modified xsi:type="dcterms:W3CDTF">2022-01-01T10:25:36Z</dcterms:modified>
</cp:coreProperties>
</file>