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1F3FF-4BEE-4F8E-BF25-06D16B41B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算法与数据结构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AD7FF-5BB4-4B57-B11D-15D9CA48E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1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4A529-F323-4586-ACA9-8687DC4B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4456B-E3DE-470F-820E-DEB2F75F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03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2E353D"/>
      </a:dk1>
      <a:lt1>
        <a:sysClr val="window" lastClr="F1F2F6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隶书</vt:lpstr>
      <vt:lpstr>Arial</vt:lpstr>
      <vt:lpstr>Century Gothic</vt:lpstr>
      <vt:lpstr>Wingdings 3</vt:lpstr>
      <vt:lpstr>离子</vt:lpstr>
      <vt:lpstr>算法与数据结构 </vt:lpstr>
      <vt:lpstr>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算法与数据结构 </dc:title>
  <dc:creator>YU YUANFNEG</dc:creator>
  <cp:lastModifiedBy>YU YUANFNEG</cp:lastModifiedBy>
  <cp:revision>2</cp:revision>
  <dcterms:created xsi:type="dcterms:W3CDTF">2022-01-01T03:59:08Z</dcterms:created>
  <dcterms:modified xsi:type="dcterms:W3CDTF">2022-01-01T04:06:52Z</dcterms:modified>
</cp:coreProperties>
</file>