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CA385-8CAA-B543-9ABF-2B5D46C97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7DE342-B5A6-9A4C-A32B-7940AA39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BD2ED-8032-C547-B1E4-EB6A9A46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3BD9D-141A-4E47-8743-1C3090B1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029F17-FABA-EC4E-8A18-3AF5C0BA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7DDB2-ED8D-8F47-9904-42B99792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22ABF1-E04E-FC44-9464-CB2D7E742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A8438-F0A8-1840-924A-0B75E1B1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57B59-A847-5547-934A-5FE4C080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116BDE-CA03-3B43-B585-D7A0FB60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29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38334C-3427-8D48-BBE6-653B283EA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16A590-5485-6449-A111-CB07ED99F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FD9E5A-E8B6-784E-B7C5-62FE3F6B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662864-8102-0544-BE6C-C896E61A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4C584-9B76-8F4C-BB1F-6B6C109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EAFF1-C7F2-F745-86CD-636DE9B3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0D708-D375-7044-B1A6-65A53D0B9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3922D-B326-7C41-BB2E-765E677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919560-9AAF-0043-9157-768D396D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9FCBA6-5A32-0D4C-9ADA-1AF2A272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2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FD2EE-26D9-CC47-8E0B-5E871685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7D3398-26D1-8643-AF29-676302CA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529AC-EBD1-BF45-85E8-E39D7389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8AAC6-A678-7D45-AEF6-42BCB8B9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FA4A9-9C0D-A04D-BAC9-FD49334A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06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94347-FD67-E348-B399-A227A97F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699B3-4E42-6F4B-8708-4B155799A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141CF-DBEE-8647-B979-16FCC2D3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BA891-A14B-F547-B307-6CE60B73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38025F-82DE-6849-83DE-B0B1D51A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D36245-EA40-9E4C-A74A-EA7801B0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08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608332-BF3D-C442-BA3A-687B012F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70298-ABD0-E84A-9953-6AC256B7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97FAA4-FAB3-4848-9AAE-FF0D6D99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43FCE5-93C0-6C46-B3E1-BAE752450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14ED00-14EF-FB43-A005-DDE17E6C5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C65F85-6CD8-DB4D-BDAD-BC513CE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0887EB-EA25-5E48-80B7-B2C4B4E0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ADBCBE-E483-0444-80E1-4845790D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75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4FC30-1DB5-2A4A-A85D-62B1E110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FF3F57-B42F-6E4E-9B04-E4F16497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3176A9-89A0-5440-9A68-8AAF272D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373F78-07F2-E145-895A-32F3E536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47D2D8A-AF6E-F146-8103-F46FA028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A5CE6-4573-D545-93D6-2E9E6F58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39337-EBDF-8347-AA93-0057BE6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3B9B-E97A-6845-9D25-2DFBF13B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2768CD-58D6-094F-A220-61F64DD4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AED69-79BC-7944-93C1-5E74F5D5F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34AAC-8151-0B42-A707-FB5CA5B4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478FF-B646-3341-9068-847AC77B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F0CEA-4411-0145-9F51-0D4D0DFF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6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B3DCC-7C54-C149-B3AA-52F9C56C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E19C5-E99B-254F-B347-E4E39D6C2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292FB4-5FAD-E943-8084-58EE81673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999488-E334-8D43-A2EC-583FF0BE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744D68-6B76-FB46-B828-B81499EC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F5284E-FC67-D745-90BC-DCBFC9DA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71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DD3C67-6E0C-904C-9BDD-E0849A27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DA1013-DAF5-5941-B2CE-DC469D12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CE7945-65F3-F442-8831-B7324BD5E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F6BA-9493-554A-9777-FE498DFE9EA9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80A7D-B282-EA4D-A943-9E11A55DD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E53EA-5D4C-F14C-819D-2B1CBAA2B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ED68C-60D4-F748-B741-4259F5F5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79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E2A55C-C9CA-8B41-902B-F940D94B1F96}"/>
              </a:ext>
            </a:extLst>
          </p:cNvPr>
          <p:cNvSpPr/>
          <p:nvPr/>
        </p:nvSpPr>
        <p:spPr>
          <a:xfrm>
            <a:off x="1389888" y="1511808"/>
            <a:ext cx="9083040" cy="3779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本田 雄亮</dc:creator>
  <cp:lastModifiedBy>本田 雄亮</cp:lastModifiedBy>
  <cp:revision>1</cp:revision>
  <dcterms:created xsi:type="dcterms:W3CDTF">2019-06-23T12:52:50Z</dcterms:created>
  <dcterms:modified xsi:type="dcterms:W3CDTF">2019-06-23T12:54:26Z</dcterms:modified>
</cp:coreProperties>
</file>