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69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8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5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7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66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2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2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BD376-4DE2-4D8C-9755-AB80AABC742B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92566-B119-4A2B-AFD3-A22A55B03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4290646" y="1547446"/>
            <a:ext cx="3159369" cy="30538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671796" y="1852245"/>
            <a:ext cx="2403231" cy="244426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158155" y="685799"/>
            <a:ext cx="1459522" cy="25049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4805495" y="873434"/>
            <a:ext cx="2129670" cy="21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2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userH</dc:creator>
  <cp:lastModifiedBy>userH</cp:lastModifiedBy>
  <cp:revision>1</cp:revision>
  <dcterms:created xsi:type="dcterms:W3CDTF">2025-09-12T00:21:02Z</dcterms:created>
  <dcterms:modified xsi:type="dcterms:W3CDTF">2025-09-12T00:21:14Z</dcterms:modified>
</cp:coreProperties>
</file>