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9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4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6865-FF84-4199-AAFF-5CCE51F9BE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AC51-F059-41CE-81AD-9BB49FA6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0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Bike sharing </a:t>
            </a:r>
            <a:r>
              <a:rPr lang="en-US" altLang="ko-KR" b="1" dirty="0" smtClean="0"/>
              <a:t>demand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양한솔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류경아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5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198505"/>
              </p:ext>
            </p:extLst>
          </p:nvPr>
        </p:nvGraphicFramePr>
        <p:xfrm>
          <a:off x="395536" y="1268760"/>
          <a:ext cx="8229600" cy="518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/>
                <a:gridCol w="5987008"/>
              </a:tblGrid>
              <a:tr h="37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59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시간당 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타임 스탬프   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season</a:t>
                      </a:r>
                      <a:r>
                        <a:rPr lang="ko-KR" altLang="en-US" sz="1400" dirty="0" smtClean="0"/>
                        <a:t>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 = </a:t>
                      </a:r>
                      <a:r>
                        <a:rPr lang="ko-KR" altLang="en-US" sz="1400" dirty="0" smtClean="0"/>
                        <a:t>봄</a:t>
                      </a:r>
                      <a:r>
                        <a:rPr lang="en-US" altLang="ko-KR" sz="1400" dirty="0" smtClean="0"/>
                        <a:t>, 2 = </a:t>
                      </a:r>
                      <a:r>
                        <a:rPr lang="ko-KR" altLang="en-US" sz="1400" dirty="0" smtClean="0"/>
                        <a:t>여름</a:t>
                      </a:r>
                      <a:r>
                        <a:rPr lang="en-US" altLang="ko-KR" sz="1400" dirty="0" smtClean="0"/>
                        <a:t>, 3 = </a:t>
                      </a:r>
                      <a:r>
                        <a:rPr lang="ko-KR" altLang="en-US" sz="1400" dirty="0" smtClean="0"/>
                        <a:t>가을</a:t>
                      </a:r>
                      <a:r>
                        <a:rPr lang="en-US" altLang="ko-KR" sz="1400" dirty="0" smtClean="0"/>
                        <a:t>, 4 = </a:t>
                      </a:r>
                      <a:r>
                        <a:rPr lang="ko-KR" altLang="en-US" sz="1400" dirty="0" smtClean="0"/>
                        <a:t>겨울</a:t>
                      </a:r>
                      <a:endParaRPr lang="ko-KR" altLang="en-US" sz="1400" dirty="0"/>
                    </a:p>
                  </a:txBody>
                  <a:tcPr/>
                </a:tc>
              </a:tr>
              <a:tr h="327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holiday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공휴일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workingday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공휴일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주말 여부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70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weather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 : </a:t>
                      </a:r>
                      <a:r>
                        <a:rPr lang="ko-KR" altLang="en-US" sz="1400" dirty="0" err="1" smtClean="0"/>
                        <a:t>클리어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약간 구름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부분적으로 흐린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부분적으로 흐린 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2 : </a:t>
                      </a:r>
                      <a:r>
                        <a:rPr lang="ko-KR" altLang="en-US" sz="1400" dirty="0" smtClean="0"/>
                        <a:t>안개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흐림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안개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깨진 구름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안개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구름이 거의 없음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안개 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3 : </a:t>
                      </a:r>
                      <a:r>
                        <a:rPr lang="ko-KR" altLang="en-US" sz="1400" dirty="0" smtClean="0"/>
                        <a:t>약간의 눈</a:t>
                      </a:r>
                      <a:r>
                        <a:rPr lang="en-US" altLang="ko-KR" sz="1400" dirty="0" smtClean="0"/>
                        <a:t>, </a:t>
                      </a:r>
                      <a:r>
                        <a:rPr lang="ko-KR" altLang="en-US" sz="1400" dirty="0" smtClean="0"/>
                        <a:t>약간의 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뇌우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맑음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맑음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흩어진 구름 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4 : </a:t>
                      </a:r>
                      <a:r>
                        <a:rPr lang="ko-KR" altLang="en-US" sz="1400" dirty="0" smtClean="0"/>
                        <a:t>폭우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얼음 팔레트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뇌우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err="1" smtClean="0"/>
                        <a:t>미스트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눈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안개  </a:t>
                      </a:r>
                      <a:endParaRPr lang="ko-KR" altLang="en-US" sz="1400" dirty="0"/>
                    </a:p>
                  </a:txBody>
                  <a:tcPr/>
                </a:tc>
              </a:tr>
              <a:tr h="35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섭씨 온도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체감 온도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상대 습도 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windspeed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풍속 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casual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미등록 사용자 </a:t>
                      </a:r>
                      <a:r>
                        <a:rPr lang="ko-KR" altLang="en-US" sz="1400" dirty="0" smtClean="0"/>
                        <a:t>대여</a:t>
                      </a:r>
                      <a:r>
                        <a:rPr lang="ko-KR" altLang="en-US" sz="1400" dirty="0" smtClean="0"/>
                        <a:t> 수 </a:t>
                      </a:r>
                      <a:endParaRPr lang="ko-KR" altLang="en-US" sz="1400" dirty="0"/>
                    </a:p>
                  </a:txBody>
                  <a:tcPr/>
                </a:tc>
              </a:tr>
              <a:tr h="398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registered</a:t>
                      </a:r>
                      <a:r>
                        <a:rPr lang="ko-KR" altLang="en-US" sz="1400" dirty="0" smtClean="0"/>
                        <a:t>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 사용자 </a:t>
                      </a:r>
                      <a:r>
                        <a:rPr lang="ko-KR" altLang="en-US" sz="1400" dirty="0" smtClean="0"/>
                        <a:t>대여 </a:t>
                      </a:r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321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총 </a:t>
                      </a:r>
                      <a:r>
                        <a:rPr lang="ko-KR" altLang="en-US" sz="1400" dirty="0" smtClean="0"/>
                        <a:t>대여 </a:t>
                      </a:r>
                      <a:r>
                        <a:rPr lang="ko-KR" altLang="en-US" sz="1400" dirty="0" smtClean="0"/>
                        <a:t>수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1030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● 변수설명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27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880"/>
            <a:ext cx="61926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864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(1)</a:t>
            </a:r>
            <a:r>
              <a:rPr lang="ko-KR" altLang="en-US" sz="2000" b="1" dirty="0" smtClean="0"/>
              <a:t> 기상 정보와 총 대여수의 관계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365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97222"/>
            <a:ext cx="4054604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9" y="3757956"/>
            <a:ext cx="7763555" cy="25513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9" y="764704"/>
            <a:ext cx="3953577" cy="256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3" y="338951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시간대별로 분포의 차이 존재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317502"/>
            <a:ext cx="3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-&gt; </a:t>
            </a:r>
            <a:r>
              <a:rPr lang="en-US" altLang="ko-KR" sz="1400" b="1" dirty="0" err="1" smtClean="0"/>
              <a:t>workingday</a:t>
            </a:r>
            <a:r>
              <a:rPr lang="ko-KR" altLang="en-US" sz="1400" b="1" dirty="0" smtClean="0"/>
              <a:t>와 관련 있어 보임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6289575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근무일인 경우의 시간대별 분포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6289575"/>
            <a:ext cx="334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-&gt; </a:t>
            </a:r>
            <a:r>
              <a:rPr lang="ko-KR" altLang="en-US" sz="1400" b="1" dirty="0" err="1" smtClean="0"/>
              <a:t>근무일이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아</a:t>
            </a:r>
            <a:r>
              <a:rPr lang="ko-KR" altLang="en-US" sz="1400" b="1" dirty="0" smtClean="0"/>
              <a:t>닌 경우 시간대별 분포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65427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(2)</a:t>
            </a:r>
            <a:r>
              <a:rPr lang="ko-KR" altLang="en-US" sz="2000" b="1" dirty="0" smtClean="0"/>
              <a:t> 근무일 여부가 시간대별 자전거 대여 수에 영향을 준다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365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857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75088" y="980728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등록 여부에 따라</a:t>
            </a:r>
            <a:endParaRPr lang="en-US" altLang="ko-KR" b="1" dirty="0" smtClean="0"/>
          </a:p>
          <a:p>
            <a:r>
              <a:rPr lang="ko-KR" altLang="en-US" b="1" dirty="0" smtClean="0"/>
              <a:t>  </a:t>
            </a: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시간대별 분포 차이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등록된 회원 또한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출퇴근 시간에 많은 </a:t>
            </a:r>
            <a:endParaRPr lang="en-US" altLang="ko-KR" b="1" dirty="0" smtClean="0"/>
          </a:p>
          <a:p>
            <a:r>
              <a:rPr lang="ko-KR" altLang="en-US" b="1" dirty="0" smtClean="0"/>
              <a:t>    대여 수를 보임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직장인이 회원등록을</a:t>
            </a:r>
            <a:endParaRPr lang="en-US" altLang="ko-KR" b="1" dirty="0" smtClean="0"/>
          </a:p>
          <a:p>
            <a:r>
              <a:rPr lang="ko-KR" altLang="en-US" b="1" dirty="0" smtClean="0"/>
              <a:t>    많이 한 것으로 추측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(3)</a:t>
            </a:r>
            <a:r>
              <a:rPr lang="ko-KR" altLang="en-US" sz="2000" b="1" dirty="0" smtClean="0"/>
              <a:t> 등록 여부와 시간대별 대여 수는 관련이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162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Bike sharing demand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16</cp:revision>
  <dcterms:created xsi:type="dcterms:W3CDTF">2019-08-25T10:42:20Z</dcterms:created>
  <dcterms:modified xsi:type="dcterms:W3CDTF">2019-08-27T17:49:29Z</dcterms:modified>
</cp:coreProperties>
</file>