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5" r:id="rId2"/>
    <p:sldId id="453" r:id="rId3"/>
    <p:sldId id="450" r:id="rId4"/>
    <p:sldId id="449" r:id="rId5"/>
    <p:sldId id="465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8AA"/>
    <a:srgbClr val="1474AC"/>
    <a:srgbClr val="1CA0AF"/>
    <a:srgbClr val="87C1A4"/>
    <a:srgbClr val="61B9D2"/>
    <a:srgbClr val="0796A5"/>
    <a:srgbClr val="205DA1"/>
    <a:srgbClr val="0C5391"/>
    <a:srgbClr val="326E84"/>
    <a:srgbClr val="5B9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3951" autoAdjust="0"/>
  </p:normalViewPr>
  <p:slideViewPr>
    <p:cSldViewPr>
      <p:cViewPr>
        <p:scale>
          <a:sx n="50" d="100"/>
          <a:sy n="50" d="100"/>
        </p:scale>
        <p:origin x="365" y="-566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2018/5/14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1C39D6-205B-4669-BB7E-2CEAD212E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82305" r="30635"/>
          <a:stretch/>
        </p:blipFill>
        <p:spPr>
          <a:xfrm>
            <a:off x="6516216" y="-92546"/>
            <a:ext cx="2627784" cy="6318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906FF5-26AF-49DB-8AB4-954EFD8E7A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6" t="14003" r="-243" b="56581"/>
          <a:stretch/>
        </p:blipFill>
        <p:spPr>
          <a:xfrm>
            <a:off x="-1" y="4001225"/>
            <a:ext cx="3562835" cy="11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02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CAD3A-CD69-42F3-A04C-5E985530E63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737A8-5C17-4355-A870-7CAF4D8896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3" y="0"/>
            <a:ext cx="9151133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31144" y="1120206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7A2238-1FD2-4CD6-BB78-E66DDA5E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859782"/>
            <a:ext cx="53371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技术路线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91B92D9D-8600-4AA0-8AE3-9C891211992C}"/>
              </a:ext>
            </a:extLst>
          </p:cNvPr>
          <p:cNvGrpSpPr/>
          <p:nvPr/>
        </p:nvGrpSpPr>
        <p:grpSpPr>
          <a:xfrm>
            <a:off x="3784479" y="941411"/>
            <a:ext cx="1760338" cy="3563314"/>
            <a:chOff x="3784479" y="941411"/>
            <a:chExt cx="1760338" cy="3563314"/>
          </a:xfrm>
        </p:grpSpPr>
        <p:sp>
          <p:nvSpPr>
            <p:cNvPr id="3" name="îṥļîḑé-Freeform: Shape 3">
              <a:extLst>
                <a:ext uri="{FF2B5EF4-FFF2-40B4-BE49-F238E27FC236}">
                  <a16:creationId xmlns:a16="http://schemas.microsoft.com/office/drawing/2014/main" id="{6FEB8075-03F9-496F-835C-4D20080CE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040" y="3631848"/>
              <a:ext cx="126781" cy="488048"/>
            </a:xfrm>
            <a:custGeom>
              <a:avLst/>
              <a:gdLst>
                <a:gd name="T0" fmla="*/ 32 w 65"/>
                <a:gd name="T1" fmla="*/ 0 h 251"/>
                <a:gd name="T2" fmla="*/ 0 w 65"/>
                <a:gd name="T3" fmla="*/ 33 h 251"/>
                <a:gd name="T4" fmla="*/ 32 w 65"/>
                <a:gd name="T5" fmla="*/ 251 h 251"/>
                <a:gd name="T6" fmla="*/ 65 w 65"/>
                <a:gd name="T7" fmla="*/ 33 h 251"/>
                <a:gd name="T8" fmla="*/ 32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cubicBezTo>
                    <a:pt x="0" y="51"/>
                    <a:pt x="32" y="251"/>
                    <a:pt x="32" y="251"/>
                  </a:cubicBezTo>
                  <a:cubicBezTo>
                    <a:pt x="32" y="251"/>
                    <a:pt x="65" y="51"/>
                    <a:pt x="65" y="33"/>
                  </a:cubicBezTo>
                  <a:cubicBezTo>
                    <a:pt x="65" y="15"/>
                    <a:pt x="50" y="0"/>
                    <a:pt x="32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îṥļîḑé-Freeform: Shape 4">
              <a:extLst>
                <a:ext uri="{FF2B5EF4-FFF2-40B4-BE49-F238E27FC236}">
                  <a16:creationId xmlns:a16="http://schemas.microsoft.com/office/drawing/2014/main" id="{78BFBDF7-57CA-4356-B02B-98F6CB9C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014" y="4016677"/>
              <a:ext cx="125658" cy="488048"/>
            </a:xfrm>
            <a:custGeom>
              <a:avLst/>
              <a:gdLst>
                <a:gd name="T0" fmla="*/ 33 w 65"/>
                <a:gd name="T1" fmla="*/ 0 h 251"/>
                <a:gd name="T2" fmla="*/ 0 w 65"/>
                <a:gd name="T3" fmla="*/ 33 h 251"/>
                <a:gd name="T4" fmla="*/ 33 w 65"/>
                <a:gd name="T5" fmla="*/ 251 h 251"/>
                <a:gd name="T6" fmla="*/ 65 w 65"/>
                <a:gd name="T7" fmla="*/ 33 h 251"/>
                <a:gd name="T8" fmla="*/ 33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33" y="251"/>
                    <a:pt x="33" y="251"/>
                  </a:cubicBezTo>
                  <a:cubicBezTo>
                    <a:pt x="33" y="251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îṥļîḑé-Freeform: Shape 5">
              <a:extLst>
                <a:ext uri="{FF2B5EF4-FFF2-40B4-BE49-F238E27FC236}">
                  <a16:creationId xmlns:a16="http://schemas.microsoft.com/office/drawing/2014/main" id="{E2DF07EB-C110-42D1-83D6-21BC9EDA7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967" y="3695799"/>
              <a:ext cx="126781" cy="485804"/>
            </a:xfrm>
            <a:custGeom>
              <a:avLst/>
              <a:gdLst>
                <a:gd name="T0" fmla="*/ 33 w 65"/>
                <a:gd name="T1" fmla="*/ 0 h 250"/>
                <a:gd name="T2" fmla="*/ 0 w 65"/>
                <a:gd name="T3" fmla="*/ 32 h 250"/>
                <a:gd name="T4" fmla="*/ 33 w 65"/>
                <a:gd name="T5" fmla="*/ 250 h 250"/>
                <a:gd name="T6" fmla="*/ 65 w 65"/>
                <a:gd name="T7" fmla="*/ 32 h 250"/>
                <a:gd name="T8" fmla="*/ 33 w 65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0">
                  <a:moveTo>
                    <a:pt x="33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33" y="250"/>
                    <a:pt x="33" y="250"/>
                  </a:cubicBezTo>
                  <a:cubicBezTo>
                    <a:pt x="33" y="250"/>
                    <a:pt x="65" y="50"/>
                    <a:pt x="65" y="32"/>
                  </a:cubicBezTo>
                  <a:cubicBezTo>
                    <a:pt x="65" y="14"/>
                    <a:pt x="51" y="0"/>
                    <a:pt x="3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80210373-B189-4FC9-9E19-21496DF90D13}"/>
                </a:ext>
              </a:extLst>
            </p:cNvPr>
            <p:cNvGrpSpPr/>
            <p:nvPr/>
          </p:nvGrpSpPr>
          <p:grpSpPr>
            <a:xfrm>
              <a:off x="3784479" y="941411"/>
              <a:ext cx="1760338" cy="2991111"/>
              <a:chOff x="4892675" y="1532964"/>
              <a:chExt cx="2490788" cy="4232276"/>
            </a:xfrm>
          </p:grpSpPr>
          <p:sp>
            <p:nvSpPr>
              <p:cNvPr id="30" name="îṥļîḑé-Rectangle 7">
                <a:extLst>
                  <a:ext uri="{FF2B5EF4-FFF2-40B4-BE49-F238E27FC236}">
                    <a16:creationId xmlns:a16="http://schemas.microsoft.com/office/drawing/2014/main" id="{00CB8D4C-09D3-4763-ADB5-E5C0AADFD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263" y="5054039"/>
                <a:ext cx="709613" cy="236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îṥļîḑé-Rectangle 8">
                <a:extLst>
                  <a:ext uri="{FF2B5EF4-FFF2-40B4-BE49-F238E27FC236}">
                    <a16:creationId xmlns:a16="http://schemas.microsoft.com/office/drawing/2014/main" id="{5176046D-E06E-40E5-BF4D-4EDEE263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263" y="5054039"/>
                <a:ext cx="355600" cy="236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îṥļîḑé-Freeform: Shape 9">
                <a:extLst>
                  <a:ext uri="{FF2B5EF4-FFF2-40B4-BE49-F238E27FC236}">
                    <a16:creationId xmlns:a16="http://schemas.microsoft.com/office/drawing/2014/main" id="{9D1243E8-34B5-45DB-BC74-4C5F2981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4066614"/>
                <a:ext cx="2490788" cy="1693863"/>
              </a:xfrm>
              <a:custGeom>
                <a:avLst/>
                <a:gdLst>
                  <a:gd name="T0" fmla="*/ 452 w 904"/>
                  <a:gd name="T1" fmla="*/ 329 h 616"/>
                  <a:gd name="T2" fmla="*/ 873 w 904"/>
                  <a:gd name="T3" fmla="*/ 616 h 616"/>
                  <a:gd name="T4" fmla="*/ 904 w 904"/>
                  <a:gd name="T5" fmla="*/ 452 h 616"/>
                  <a:gd name="T6" fmla="*/ 452 w 904"/>
                  <a:gd name="T7" fmla="*/ 0 h 616"/>
                  <a:gd name="T8" fmla="*/ 0 w 904"/>
                  <a:gd name="T9" fmla="*/ 452 h 616"/>
                  <a:gd name="T10" fmla="*/ 31 w 904"/>
                  <a:gd name="T11" fmla="*/ 616 h 616"/>
                  <a:gd name="T12" fmla="*/ 452 w 904"/>
                  <a:gd name="T13" fmla="*/ 329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616">
                    <a:moveTo>
                      <a:pt x="452" y="329"/>
                    </a:moveTo>
                    <a:cubicBezTo>
                      <a:pt x="644" y="329"/>
                      <a:pt x="807" y="448"/>
                      <a:pt x="873" y="616"/>
                    </a:cubicBezTo>
                    <a:cubicBezTo>
                      <a:pt x="893" y="566"/>
                      <a:pt x="904" y="510"/>
                      <a:pt x="904" y="452"/>
                    </a:cubicBezTo>
                    <a:cubicBezTo>
                      <a:pt x="904" y="203"/>
                      <a:pt x="702" y="0"/>
                      <a:pt x="452" y="0"/>
                    </a:cubicBezTo>
                    <a:cubicBezTo>
                      <a:pt x="203" y="0"/>
                      <a:pt x="0" y="203"/>
                      <a:pt x="0" y="452"/>
                    </a:cubicBezTo>
                    <a:cubicBezTo>
                      <a:pt x="0" y="510"/>
                      <a:pt x="11" y="566"/>
                      <a:pt x="31" y="616"/>
                    </a:cubicBezTo>
                    <a:cubicBezTo>
                      <a:pt x="97" y="448"/>
                      <a:pt x="260" y="329"/>
                      <a:pt x="452" y="32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îṥļîḑé-Freeform: Shape 10">
                <a:extLst>
                  <a:ext uri="{FF2B5EF4-FFF2-40B4-BE49-F238E27FC236}">
                    <a16:creationId xmlns:a16="http://schemas.microsoft.com/office/drawing/2014/main" id="{79C5BC00-DF19-481F-AD43-3A09F0B95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4107889"/>
                <a:ext cx="928688" cy="1652588"/>
              </a:xfrm>
              <a:custGeom>
                <a:avLst/>
                <a:gdLst>
                  <a:gd name="T0" fmla="*/ 0 w 337"/>
                  <a:gd name="T1" fmla="*/ 0 h 601"/>
                  <a:gd name="T2" fmla="*/ 0 w 337"/>
                  <a:gd name="T3" fmla="*/ 329 h 601"/>
                  <a:gd name="T4" fmla="*/ 306 w 337"/>
                  <a:gd name="T5" fmla="*/ 601 h 601"/>
                  <a:gd name="T6" fmla="*/ 337 w 337"/>
                  <a:gd name="T7" fmla="*/ 437 h 601"/>
                  <a:gd name="T8" fmla="*/ 0 w 337"/>
                  <a:gd name="T9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601">
                    <a:moveTo>
                      <a:pt x="0" y="0"/>
                    </a:moveTo>
                    <a:cubicBezTo>
                      <a:pt x="0" y="329"/>
                      <a:pt x="0" y="329"/>
                      <a:pt x="0" y="329"/>
                    </a:cubicBezTo>
                    <a:cubicBezTo>
                      <a:pt x="140" y="366"/>
                      <a:pt x="254" y="468"/>
                      <a:pt x="306" y="601"/>
                    </a:cubicBezTo>
                    <a:cubicBezTo>
                      <a:pt x="326" y="551"/>
                      <a:pt x="337" y="495"/>
                      <a:pt x="337" y="437"/>
                    </a:cubicBezTo>
                    <a:cubicBezTo>
                      <a:pt x="337" y="228"/>
                      <a:pt x="194" y="51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îṥļîḑé-Freeform: Shape 11">
                <a:extLst>
                  <a:ext uri="{FF2B5EF4-FFF2-40B4-BE49-F238E27FC236}">
                    <a16:creationId xmlns:a16="http://schemas.microsoft.com/office/drawing/2014/main" id="{AFD65399-7AF7-46D9-BF4A-444C4F57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925" y="1532964"/>
                <a:ext cx="1538288" cy="3667125"/>
              </a:xfrm>
              <a:custGeom>
                <a:avLst/>
                <a:gdLst>
                  <a:gd name="T0" fmla="*/ 279 w 558"/>
                  <a:gd name="T1" fmla="*/ 1309 h 1333"/>
                  <a:gd name="T2" fmla="*/ 438 w 558"/>
                  <a:gd name="T3" fmla="*/ 1333 h 1333"/>
                  <a:gd name="T4" fmla="*/ 558 w 558"/>
                  <a:gd name="T5" fmla="*/ 774 h 1333"/>
                  <a:gd name="T6" fmla="*/ 279 w 558"/>
                  <a:gd name="T7" fmla="*/ 0 h 1333"/>
                  <a:gd name="T8" fmla="*/ 0 w 558"/>
                  <a:gd name="T9" fmla="*/ 774 h 1333"/>
                  <a:gd name="T10" fmla="*/ 120 w 558"/>
                  <a:gd name="T11" fmla="*/ 1333 h 1333"/>
                  <a:gd name="T12" fmla="*/ 279 w 558"/>
                  <a:gd name="T13" fmla="*/ 1309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333">
                    <a:moveTo>
                      <a:pt x="279" y="1309"/>
                    </a:moveTo>
                    <a:cubicBezTo>
                      <a:pt x="335" y="1309"/>
                      <a:pt x="388" y="1317"/>
                      <a:pt x="438" y="1333"/>
                    </a:cubicBezTo>
                    <a:cubicBezTo>
                      <a:pt x="513" y="1182"/>
                      <a:pt x="558" y="987"/>
                      <a:pt x="558" y="774"/>
                    </a:cubicBezTo>
                    <a:cubicBezTo>
                      <a:pt x="558" y="436"/>
                      <a:pt x="445" y="143"/>
                      <a:pt x="279" y="0"/>
                    </a:cubicBezTo>
                    <a:cubicBezTo>
                      <a:pt x="113" y="143"/>
                      <a:pt x="0" y="436"/>
                      <a:pt x="0" y="774"/>
                    </a:cubicBezTo>
                    <a:cubicBezTo>
                      <a:pt x="0" y="987"/>
                      <a:pt x="45" y="1182"/>
                      <a:pt x="120" y="1333"/>
                    </a:cubicBezTo>
                    <a:cubicBezTo>
                      <a:pt x="170" y="1317"/>
                      <a:pt x="223" y="1309"/>
                      <a:pt x="279" y="130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îṥļîḑé-Freeform: Shape 12">
                <a:extLst>
                  <a:ext uri="{FF2B5EF4-FFF2-40B4-BE49-F238E27FC236}">
                    <a16:creationId xmlns:a16="http://schemas.microsoft.com/office/drawing/2014/main" id="{2C037778-8149-4BAE-BEE1-D67703C61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1532964"/>
                <a:ext cx="774700" cy="3667125"/>
              </a:xfrm>
              <a:custGeom>
                <a:avLst/>
                <a:gdLst>
                  <a:gd name="T0" fmla="*/ 2 w 281"/>
                  <a:gd name="T1" fmla="*/ 0 h 1333"/>
                  <a:gd name="T2" fmla="*/ 0 w 281"/>
                  <a:gd name="T3" fmla="*/ 1 h 1333"/>
                  <a:gd name="T4" fmla="*/ 0 w 281"/>
                  <a:gd name="T5" fmla="*/ 1309 h 1333"/>
                  <a:gd name="T6" fmla="*/ 2 w 281"/>
                  <a:gd name="T7" fmla="*/ 1309 h 1333"/>
                  <a:gd name="T8" fmla="*/ 161 w 281"/>
                  <a:gd name="T9" fmla="*/ 1333 h 1333"/>
                  <a:gd name="T10" fmla="*/ 281 w 281"/>
                  <a:gd name="T11" fmla="*/ 774 h 1333"/>
                  <a:gd name="T12" fmla="*/ 2 w 281"/>
                  <a:gd name="T13" fmla="*/ 0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1333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309"/>
                      <a:pt x="0" y="1309"/>
                      <a:pt x="0" y="1309"/>
                    </a:cubicBezTo>
                    <a:cubicBezTo>
                      <a:pt x="1" y="1309"/>
                      <a:pt x="1" y="1309"/>
                      <a:pt x="2" y="1309"/>
                    </a:cubicBezTo>
                    <a:cubicBezTo>
                      <a:pt x="58" y="1309"/>
                      <a:pt x="111" y="1317"/>
                      <a:pt x="161" y="1333"/>
                    </a:cubicBezTo>
                    <a:cubicBezTo>
                      <a:pt x="236" y="1182"/>
                      <a:pt x="281" y="987"/>
                      <a:pt x="281" y="774"/>
                    </a:cubicBezTo>
                    <a:cubicBezTo>
                      <a:pt x="281" y="436"/>
                      <a:pt x="168" y="143"/>
                      <a:pt x="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îṥļîḑé-Freeform: Shape 13">
                <a:extLst>
                  <a:ext uri="{FF2B5EF4-FFF2-40B4-BE49-F238E27FC236}">
                    <a16:creationId xmlns:a16="http://schemas.microsoft.com/office/drawing/2014/main" id="{02547A2C-3FFE-4BFD-8C02-9F5CA0F5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0538" y="1532964"/>
                <a:ext cx="1135063" cy="900113"/>
              </a:xfrm>
              <a:custGeom>
                <a:avLst/>
                <a:gdLst>
                  <a:gd name="T0" fmla="*/ 206 w 412"/>
                  <a:gd name="T1" fmla="*/ 320 h 327"/>
                  <a:gd name="T2" fmla="*/ 412 w 412"/>
                  <a:gd name="T3" fmla="*/ 327 h 327"/>
                  <a:gd name="T4" fmla="*/ 206 w 412"/>
                  <a:gd name="T5" fmla="*/ 0 h 327"/>
                  <a:gd name="T6" fmla="*/ 0 w 412"/>
                  <a:gd name="T7" fmla="*/ 327 h 327"/>
                  <a:gd name="T8" fmla="*/ 206 w 412"/>
                  <a:gd name="T9" fmla="*/ 32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2" h="327">
                    <a:moveTo>
                      <a:pt x="206" y="320"/>
                    </a:moveTo>
                    <a:cubicBezTo>
                      <a:pt x="276" y="320"/>
                      <a:pt x="345" y="322"/>
                      <a:pt x="412" y="327"/>
                    </a:cubicBezTo>
                    <a:cubicBezTo>
                      <a:pt x="363" y="188"/>
                      <a:pt x="291" y="74"/>
                      <a:pt x="206" y="0"/>
                    </a:cubicBezTo>
                    <a:cubicBezTo>
                      <a:pt x="121" y="74"/>
                      <a:pt x="49" y="188"/>
                      <a:pt x="0" y="327"/>
                    </a:cubicBezTo>
                    <a:cubicBezTo>
                      <a:pt x="67" y="322"/>
                      <a:pt x="136" y="320"/>
                      <a:pt x="206" y="3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îṥļîḑé-Freeform: Shape 14">
                <a:extLst>
                  <a:ext uri="{FF2B5EF4-FFF2-40B4-BE49-F238E27FC236}">
                    <a16:creationId xmlns:a16="http://schemas.microsoft.com/office/drawing/2014/main" id="{5093706E-410D-4E33-9C34-96B3BD4C1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1532964"/>
                <a:ext cx="573088" cy="900113"/>
              </a:xfrm>
              <a:custGeom>
                <a:avLst/>
                <a:gdLst>
                  <a:gd name="T0" fmla="*/ 0 w 208"/>
                  <a:gd name="T1" fmla="*/ 1 h 327"/>
                  <a:gd name="T2" fmla="*/ 0 w 208"/>
                  <a:gd name="T3" fmla="*/ 320 h 327"/>
                  <a:gd name="T4" fmla="*/ 2 w 208"/>
                  <a:gd name="T5" fmla="*/ 320 h 327"/>
                  <a:gd name="T6" fmla="*/ 208 w 208"/>
                  <a:gd name="T7" fmla="*/ 327 h 327"/>
                  <a:gd name="T8" fmla="*/ 2 w 208"/>
                  <a:gd name="T9" fmla="*/ 0 h 327"/>
                  <a:gd name="T10" fmla="*/ 0 w 208"/>
                  <a:gd name="T11" fmla="*/ 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327">
                    <a:moveTo>
                      <a:pt x="0" y="1"/>
                    </a:move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2" y="320"/>
                    </a:cubicBezTo>
                    <a:cubicBezTo>
                      <a:pt x="72" y="320"/>
                      <a:pt x="141" y="322"/>
                      <a:pt x="208" y="327"/>
                    </a:cubicBezTo>
                    <a:cubicBezTo>
                      <a:pt x="159" y="188"/>
                      <a:pt x="87" y="74"/>
                      <a:pt x="2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îṥļîḑé-Freeform: Shape 15">
                <a:extLst>
                  <a:ext uri="{FF2B5EF4-FFF2-40B4-BE49-F238E27FC236}">
                    <a16:creationId xmlns:a16="http://schemas.microsoft.com/office/drawing/2014/main" id="{33D744BB-C7F9-4BB3-95BF-B366BACEA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175" y="3992002"/>
                <a:ext cx="331788" cy="1773238"/>
              </a:xfrm>
              <a:custGeom>
                <a:avLst/>
                <a:gdLst>
                  <a:gd name="T0" fmla="*/ 60 w 120"/>
                  <a:gd name="T1" fmla="*/ 0 h 645"/>
                  <a:gd name="T2" fmla="*/ 0 w 120"/>
                  <a:gd name="T3" fmla="*/ 322 h 645"/>
                  <a:gd name="T4" fmla="*/ 60 w 120"/>
                  <a:gd name="T5" fmla="*/ 645 h 645"/>
                  <a:gd name="T6" fmla="*/ 120 w 120"/>
                  <a:gd name="T7" fmla="*/ 322 h 645"/>
                  <a:gd name="T8" fmla="*/ 60 w 120"/>
                  <a:gd name="T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45">
                    <a:moveTo>
                      <a:pt x="60" y="0"/>
                    </a:moveTo>
                    <a:cubicBezTo>
                      <a:pt x="24" y="60"/>
                      <a:pt x="0" y="182"/>
                      <a:pt x="0" y="322"/>
                    </a:cubicBezTo>
                    <a:cubicBezTo>
                      <a:pt x="0" y="463"/>
                      <a:pt x="24" y="585"/>
                      <a:pt x="60" y="645"/>
                    </a:cubicBezTo>
                    <a:cubicBezTo>
                      <a:pt x="96" y="585"/>
                      <a:pt x="120" y="463"/>
                      <a:pt x="120" y="322"/>
                    </a:cubicBezTo>
                    <a:cubicBezTo>
                      <a:pt x="120" y="182"/>
                      <a:pt x="96" y="60"/>
                      <a:pt x="60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îṥļîḑé-Freeform: Shape 16">
                <a:extLst>
                  <a:ext uri="{FF2B5EF4-FFF2-40B4-BE49-F238E27FC236}">
                    <a16:creationId xmlns:a16="http://schemas.microsoft.com/office/drawing/2014/main" id="{447EE556-83E3-4805-A075-DAB965ED9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3992002"/>
                <a:ext cx="171450" cy="1773238"/>
              </a:xfrm>
              <a:custGeom>
                <a:avLst/>
                <a:gdLst>
                  <a:gd name="T0" fmla="*/ 0 w 62"/>
                  <a:gd name="T1" fmla="*/ 3 h 645"/>
                  <a:gd name="T2" fmla="*/ 0 w 62"/>
                  <a:gd name="T3" fmla="*/ 642 h 645"/>
                  <a:gd name="T4" fmla="*/ 2 w 62"/>
                  <a:gd name="T5" fmla="*/ 645 h 645"/>
                  <a:gd name="T6" fmla="*/ 62 w 62"/>
                  <a:gd name="T7" fmla="*/ 322 h 645"/>
                  <a:gd name="T8" fmla="*/ 2 w 62"/>
                  <a:gd name="T9" fmla="*/ 0 h 645"/>
                  <a:gd name="T10" fmla="*/ 0 w 62"/>
                  <a:gd name="T11" fmla="*/ 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45">
                    <a:moveTo>
                      <a:pt x="0" y="3"/>
                    </a:moveTo>
                    <a:cubicBezTo>
                      <a:pt x="0" y="642"/>
                      <a:pt x="0" y="642"/>
                      <a:pt x="0" y="642"/>
                    </a:cubicBezTo>
                    <a:cubicBezTo>
                      <a:pt x="1" y="643"/>
                      <a:pt x="1" y="644"/>
                      <a:pt x="2" y="645"/>
                    </a:cubicBezTo>
                    <a:cubicBezTo>
                      <a:pt x="38" y="585"/>
                      <a:pt x="62" y="463"/>
                      <a:pt x="62" y="322"/>
                    </a:cubicBezTo>
                    <a:cubicBezTo>
                      <a:pt x="62" y="182"/>
                      <a:pt x="38" y="6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îṥļîḑé-Oval 17">
                <a:extLst>
                  <a:ext uri="{FF2B5EF4-FFF2-40B4-BE49-F238E27FC236}">
                    <a16:creationId xmlns:a16="http://schemas.microsoft.com/office/drawing/2014/main" id="{D2E514DB-93F2-4038-B83F-F278A7FA3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5475" y="2801377"/>
                <a:ext cx="865188" cy="8604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îṥļîḑé-Oval 18">
                <a:extLst>
                  <a:ext uri="{FF2B5EF4-FFF2-40B4-BE49-F238E27FC236}">
                    <a16:creationId xmlns:a16="http://schemas.microsoft.com/office/drawing/2014/main" id="{8676D8E8-482B-4D19-A7FB-E06F0D81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238" y="2933139"/>
                <a:ext cx="601663" cy="600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îṥļîḑé-Freeform: Shape 19">
                <a:extLst>
                  <a:ext uri="{FF2B5EF4-FFF2-40B4-BE49-F238E27FC236}">
                    <a16:creationId xmlns:a16="http://schemas.microsoft.com/office/drawing/2014/main" id="{3E18E731-1B93-4F9F-9370-4A71EFA51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2801377"/>
                <a:ext cx="438150" cy="860425"/>
              </a:xfrm>
              <a:custGeom>
                <a:avLst/>
                <a:gdLst>
                  <a:gd name="T0" fmla="*/ 2 w 159"/>
                  <a:gd name="T1" fmla="*/ 0 h 313"/>
                  <a:gd name="T2" fmla="*/ 0 w 159"/>
                  <a:gd name="T3" fmla="*/ 0 h 313"/>
                  <a:gd name="T4" fmla="*/ 0 w 159"/>
                  <a:gd name="T5" fmla="*/ 48 h 313"/>
                  <a:gd name="T6" fmla="*/ 2 w 159"/>
                  <a:gd name="T7" fmla="*/ 48 h 313"/>
                  <a:gd name="T8" fmla="*/ 111 w 159"/>
                  <a:gd name="T9" fmla="*/ 157 h 313"/>
                  <a:gd name="T10" fmla="*/ 2 w 159"/>
                  <a:gd name="T11" fmla="*/ 266 h 313"/>
                  <a:gd name="T12" fmla="*/ 0 w 159"/>
                  <a:gd name="T13" fmla="*/ 265 h 313"/>
                  <a:gd name="T14" fmla="*/ 0 w 159"/>
                  <a:gd name="T15" fmla="*/ 313 h 313"/>
                  <a:gd name="T16" fmla="*/ 2 w 159"/>
                  <a:gd name="T17" fmla="*/ 313 h 313"/>
                  <a:gd name="T18" fmla="*/ 159 w 159"/>
                  <a:gd name="T19" fmla="*/ 157 h 313"/>
                  <a:gd name="T20" fmla="*/ 2 w 159"/>
                  <a:gd name="T2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" h="31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1" y="48"/>
                      <a:pt x="2" y="48"/>
                    </a:cubicBezTo>
                    <a:cubicBezTo>
                      <a:pt x="62" y="48"/>
                      <a:pt x="111" y="96"/>
                      <a:pt x="111" y="157"/>
                    </a:cubicBezTo>
                    <a:cubicBezTo>
                      <a:pt x="111" y="217"/>
                      <a:pt x="62" y="266"/>
                      <a:pt x="2" y="266"/>
                    </a:cubicBezTo>
                    <a:cubicBezTo>
                      <a:pt x="1" y="266"/>
                      <a:pt x="1" y="265"/>
                      <a:pt x="0" y="265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1" y="313"/>
                      <a:pt x="1" y="313"/>
                      <a:pt x="2" y="313"/>
                    </a:cubicBezTo>
                    <a:cubicBezTo>
                      <a:pt x="88" y="313"/>
                      <a:pt x="159" y="243"/>
                      <a:pt x="159" y="157"/>
                    </a:cubicBezTo>
                    <a:cubicBezTo>
                      <a:pt x="159" y="70"/>
                      <a:pt x="88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îṥļîḑé-Freeform: Shape 20">
                <a:extLst>
                  <a:ext uri="{FF2B5EF4-FFF2-40B4-BE49-F238E27FC236}">
                    <a16:creationId xmlns:a16="http://schemas.microsoft.com/office/drawing/2014/main" id="{37034F2A-D572-4342-8C00-8A8541EFC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2933139"/>
                <a:ext cx="306388" cy="600075"/>
              </a:xfrm>
              <a:custGeom>
                <a:avLst/>
                <a:gdLst>
                  <a:gd name="T0" fmla="*/ 111 w 111"/>
                  <a:gd name="T1" fmla="*/ 109 h 218"/>
                  <a:gd name="T2" fmla="*/ 2 w 111"/>
                  <a:gd name="T3" fmla="*/ 0 h 218"/>
                  <a:gd name="T4" fmla="*/ 0 w 111"/>
                  <a:gd name="T5" fmla="*/ 0 h 218"/>
                  <a:gd name="T6" fmla="*/ 0 w 111"/>
                  <a:gd name="T7" fmla="*/ 217 h 218"/>
                  <a:gd name="T8" fmla="*/ 2 w 111"/>
                  <a:gd name="T9" fmla="*/ 218 h 218"/>
                  <a:gd name="T10" fmla="*/ 111 w 111"/>
                  <a:gd name="T11" fmla="*/ 109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18">
                    <a:moveTo>
                      <a:pt x="111" y="109"/>
                    </a:moveTo>
                    <a:cubicBezTo>
                      <a:pt x="111" y="48"/>
                      <a:pt x="6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1" y="217"/>
                      <a:pt x="1" y="218"/>
                      <a:pt x="2" y="218"/>
                    </a:cubicBezTo>
                    <a:cubicBezTo>
                      <a:pt x="62" y="218"/>
                      <a:pt x="111" y="169"/>
                      <a:pt x="111" y="1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7" name="îṥļîḑé-Straight Connector 21">
            <a:extLst>
              <a:ext uri="{FF2B5EF4-FFF2-40B4-BE49-F238E27FC236}">
                <a16:creationId xmlns:a16="http://schemas.microsoft.com/office/drawing/2014/main" id="{61034102-80D8-4E5F-8E28-B575296668D8}"/>
              </a:ext>
            </a:extLst>
          </p:cNvPr>
          <p:cNvCxnSpPr/>
          <p:nvPr/>
        </p:nvCxnSpPr>
        <p:spPr>
          <a:xfrm>
            <a:off x="4851454" y="2136167"/>
            <a:ext cx="126602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">
            <a:extLst>
              <a:ext uri="{FF2B5EF4-FFF2-40B4-BE49-F238E27FC236}">
                <a16:creationId xmlns:a16="http://schemas.microsoft.com/office/drawing/2014/main" id="{43286A13-4A25-485C-A2BB-1CF7C2C96DAA}"/>
              </a:ext>
            </a:extLst>
          </p:cNvPr>
          <p:cNvGrpSpPr/>
          <p:nvPr/>
        </p:nvGrpSpPr>
        <p:grpSpPr>
          <a:xfrm>
            <a:off x="5208235" y="3438078"/>
            <a:ext cx="909241" cy="368323"/>
            <a:chOff x="6907213" y="4773425"/>
            <a:chExt cx="1631576" cy="491098"/>
          </a:xfrm>
        </p:grpSpPr>
        <p:cxnSp>
          <p:nvCxnSpPr>
            <p:cNvPr id="28" name="îṥļîḑé-Straight Connector 23">
              <a:extLst>
                <a:ext uri="{FF2B5EF4-FFF2-40B4-BE49-F238E27FC236}">
                  <a16:creationId xmlns:a16="http://schemas.microsoft.com/office/drawing/2014/main" id="{184AA1AF-1EC2-498A-AF37-E1A9CDC419C6}"/>
                </a:ext>
              </a:extLst>
            </p:cNvPr>
            <p:cNvCxnSpPr/>
            <p:nvPr/>
          </p:nvCxnSpPr>
          <p:spPr>
            <a:xfrm>
              <a:off x="6907213" y="4773425"/>
              <a:ext cx="1613647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îṥļîḑé-Straight Connector 24">
              <a:extLst>
                <a:ext uri="{FF2B5EF4-FFF2-40B4-BE49-F238E27FC236}">
                  <a16:creationId xmlns:a16="http://schemas.microsoft.com/office/drawing/2014/main" id="{3DCB1250-B277-4FA6-9FC9-ABD1A73DF58D}"/>
                </a:ext>
              </a:extLst>
            </p:cNvPr>
            <p:cNvCxnSpPr/>
            <p:nvPr/>
          </p:nvCxnSpPr>
          <p:spPr>
            <a:xfrm>
              <a:off x="8538789" y="4773425"/>
              <a:ext cx="0" cy="491098"/>
            </a:xfrm>
            <a:prstGeom prst="line">
              <a:avLst/>
            </a:prstGeom>
            <a:ln>
              <a:solidFill>
                <a:schemeClr val="accent5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îṥļîḑé-Straight Connector 25">
            <a:extLst>
              <a:ext uri="{FF2B5EF4-FFF2-40B4-BE49-F238E27FC236}">
                <a16:creationId xmlns:a16="http://schemas.microsoft.com/office/drawing/2014/main" id="{CD418FF9-D836-474D-977E-04996D9CD97E}"/>
              </a:ext>
            </a:extLst>
          </p:cNvPr>
          <p:cNvCxnSpPr/>
          <p:nvPr/>
        </p:nvCxnSpPr>
        <p:spPr>
          <a:xfrm>
            <a:off x="3194541" y="2940334"/>
            <a:ext cx="1164376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6">
            <a:extLst>
              <a:ext uri="{FF2B5EF4-FFF2-40B4-BE49-F238E27FC236}">
                <a16:creationId xmlns:a16="http://schemas.microsoft.com/office/drawing/2014/main" id="{8F484999-B105-41F8-9F3C-0D18BCA47936}"/>
              </a:ext>
            </a:extLst>
          </p:cNvPr>
          <p:cNvGrpSpPr/>
          <p:nvPr/>
        </p:nvGrpSpPr>
        <p:grpSpPr>
          <a:xfrm flipH="1">
            <a:off x="3179648" y="1323578"/>
            <a:ext cx="1424417" cy="368323"/>
            <a:chOff x="6907212" y="4773425"/>
            <a:chExt cx="1631577" cy="491098"/>
          </a:xfrm>
        </p:grpSpPr>
        <p:cxnSp>
          <p:nvCxnSpPr>
            <p:cNvPr id="26" name="îṥļîḑé-Straight Connector 27">
              <a:extLst>
                <a:ext uri="{FF2B5EF4-FFF2-40B4-BE49-F238E27FC236}">
                  <a16:creationId xmlns:a16="http://schemas.microsoft.com/office/drawing/2014/main" id="{BE0546B8-8A74-4637-B61D-A1307EE5172A}"/>
                </a:ext>
              </a:extLst>
            </p:cNvPr>
            <p:cNvCxnSpPr/>
            <p:nvPr/>
          </p:nvCxnSpPr>
          <p:spPr>
            <a:xfrm>
              <a:off x="6907212" y="4773425"/>
              <a:ext cx="163157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îṥļîḑé-Straight Connector 28">
              <a:extLst>
                <a:ext uri="{FF2B5EF4-FFF2-40B4-BE49-F238E27FC236}">
                  <a16:creationId xmlns:a16="http://schemas.microsoft.com/office/drawing/2014/main" id="{A16BB85A-455E-4DC5-BC40-57E0773609B2}"/>
                </a:ext>
              </a:extLst>
            </p:cNvPr>
            <p:cNvCxnSpPr/>
            <p:nvPr/>
          </p:nvCxnSpPr>
          <p:spPr>
            <a:xfrm>
              <a:off x="8538789" y="4773425"/>
              <a:ext cx="0" cy="491098"/>
            </a:xfrm>
            <a:prstGeom prst="line">
              <a:avLst/>
            </a:prstGeom>
            <a:ln>
              <a:solidFill>
                <a:schemeClr val="accent2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îṥļîḑé-Oval 29">
            <a:extLst>
              <a:ext uri="{FF2B5EF4-FFF2-40B4-BE49-F238E27FC236}">
                <a16:creationId xmlns:a16="http://schemas.microsoft.com/office/drawing/2014/main" id="{1D9F09E9-F50B-4451-B794-2A3611832B65}"/>
              </a:ext>
            </a:extLst>
          </p:cNvPr>
          <p:cNvSpPr/>
          <p:nvPr/>
        </p:nvSpPr>
        <p:spPr>
          <a:xfrm>
            <a:off x="6261283" y="1930973"/>
            <a:ext cx="437930" cy="43792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>
                <a:cs typeface="+mn-ea"/>
                <a:sym typeface="+mn-lt"/>
              </a:rPr>
              <a:t>02</a:t>
            </a:r>
          </a:p>
        </p:txBody>
      </p:sp>
      <p:sp>
        <p:nvSpPr>
          <p:cNvPr id="13" name="îṥļîḑé-Oval 32">
            <a:extLst>
              <a:ext uri="{FF2B5EF4-FFF2-40B4-BE49-F238E27FC236}">
                <a16:creationId xmlns:a16="http://schemas.microsoft.com/office/drawing/2014/main" id="{91E28908-78F9-4936-9749-5E8129ECB77F}"/>
              </a:ext>
            </a:extLst>
          </p:cNvPr>
          <p:cNvSpPr/>
          <p:nvPr/>
        </p:nvSpPr>
        <p:spPr>
          <a:xfrm>
            <a:off x="5971159" y="3779609"/>
            <a:ext cx="437930" cy="437929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>
                <a:cs typeface="+mn-ea"/>
                <a:sym typeface="+mn-lt"/>
              </a:rPr>
              <a:t>04</a:t>
            </a:r>
          </a:p>
        </p:txBody>
      </p:sp>
      <p:grpSp>
        <p:nvGrpSpPr>
          <p:cNvPr id="12" name="Group 43">
            <a:extLst>
              <a:ext uri="{FF2B5EF4-FFF2-40B4-BE49-F238E27FC236}">
                <a16:creationId xmlns:a16="http://schemas.microsoft.com/office/drawing/2014/main" id="{86FAC924-861B-4D9C-9ED4-8B22BAD45337}"/>
              </a:ext>
            </a:extLst>
          </p:cNvPr>
          <p:cNvGrpSpPr/>
          <p:nvPr/>
        </p:nvGrpSpPr>
        <p:grpSpPr>
          <a:xfrm>
            <a:off x="6768563" y="1961981"/>
            <a:ext cx="2195924" cy="978354"/>
            <a:chOff x="8931519" y="2464833"/>
            <a:chExt cx="2537856" cy="816064"/>
          </a:xfrm>
        </p:grpSpPr>
        <p:sp>
          <p:nvSpPr>
            <p:cNvPr id="24" name="îṥļîḑé-TextBox 30">
              <a:extLst>
                <a:ext uri="{FF2B5EF4-FFF2-40B4-BE49-F238E27FC236}">
                  <a16:creationId xmlns:a16="http://schemas.microsoft.com/office/drawing/2014/main" id="{B7BEDD00-B2C8-402F-B9E6-A67F3953C558}"/>
                </a:ext>
              </a:extLst>
            </p:cNvPr>
            <p:cNvSpPr txBox="1"/>
            <p:nvPr/>
          </p:nvSpPr>
          <p:spPr>
            <a:xfrm>
              <a:off x="8931519" y="2464833"/>
              <a:ext cx="2202133" cy="276999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显著性检测</a:t>
              </a:r>
            </a:p>
          </p:txBody>
        </p:sp>
        <p:sp>
          <p:nvSpPr>
            <p:cNvPr id="25" name="îṥļîḑé-Rectangle 31">
              <a:extLst>
                <a:ext uri="{FF2B5EF4-FFF2-40B4-BE49-F238E27FC236}">
                  <a16:creationId xmlns:a16="http://schemas.microsoft.com/office/drawing/2014/main" id="{B7C360D2-704A-465E-B16C-67677337E18A}"/>
                </a:ext>
              </a:extLst>
            </p:cNvPr>
            <p:cNvSpPr/>
            <p:nvPr/>
          </p:nvSpPr>
          <p:spPr>
            <a:xfrm>
              <a:off x="8931519" y="2696989"/>
              <a:ext cx="2537856" cy="583908"/>
            </a:xfrm>
            <a:prstGeom prst="rect">
              <a:avLst/>
            </a:prstGeom>
          </p:spPr>
          <p:txBody>
            <a:bodyPr wrap="square" lIns="144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zh-CN" dirty="0">
                  <a:solidFill>
                    <a:schemeClr val="accent2"/>
                  </a:solidFill>
                </a:rPr>
                <a:t>分类</a:t>
              </a:r>
              <a:r>
                <a:rPr lang="zh-TW" altLang="zh-CN" dirty="0" smtClean="0">
                  <a:solidFill>
                    <a:schemeClr val="accent2"/>
                  </a:solidFill>
                </a:rPr>
                <a:t>模型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、</a:t>
              </a:r>
              <a:r>
                <a:rPr lang="zh-CN" altLang="en-US" dirty="0">
                  <a:solidFill>
                    <a:schemeClr val="accent2"/>
                  </a:solidFill>
                </a:rPr>
                <a:t>透视点、轮廓线</a:t>
              </a:r>
              <a:endParaRPr lang="zh-CN" altLang="en-US" sz="10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îṥļîḑé-Oval 35">
            <a:extLst>
              <a:ext uri="{FF2B5EF4-FFF2-40B4-BE49-F238E27FC236}">
                <a16:creationId xmlns:a16="http://schemas.microsoft.com/office/drawing/2014/main" id="{0B62F79B-D4C1-42E4-8417-67315E732368}"/>
              </a:ext>
            </a:extLst>
          </p:cNvPr>
          <p:cNvSpPr/>
          <p:nvPr/>
        </p:nvSpPr>
        <p:spPr>
          <a:xfrm>
            <a:off x="3020393" y="1578231"/>
            <a:ext cx="437930" cy="43792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>
                <a:cs typeface="+mn-ea"/>
                <a:sym typeface="+mn-lt"/>
              </a:rPr>
              <a:t>01</a:t>
            </a:r>
          </a:p>
        </p:txBody>
      </p:sp>
      <p:sp>
        <p:nvSpPr>
          <p:cNvPr id="18" name="îṥļîḑé-Oval 38">
            <a:extLst>
              <a:ext uri="{FF2B5EF4-FFF2-40B4-BE49-F238E27FC236}">
                <a16:creationId xmlns:a16="http://schemas.microsoft.com/office/drawing/2014/main" id="{BD4838C3-BEC3-4EE0-8A9B-1F5863386125}"/>
              </a:ext>
            </a:extLst>
          </p:cNvPr>
          <p:cNvSpPr/>
          <p:nvPr/>
        </p:nvSpPr>
        <p:spPr>
          <a:xfrm>
            <a:off x="2540153" y="2751575"/>
            <a:ext cx="437930" cy="43792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10000"/>
          </a:bodyPr>
          <a:lstStyle/>
          <a:p>
            <a:pPr algn="ctr"/>
            <a:r>
              <a:rPr lang="en-US" sz="2400" dirty="0">
                <a:cs typeface="+mn-ea"/>
                <a:sym typeface="+mn-lt"/>
              </a:rPr>
              <a:t>03</a:t>
            </a:r>
          </a:p>
        </p:txBody>
      </p:sp>
      <p:grpSp>
        <p:nvGrpSpPr>
          <p:cNvPr id="19" name="Group 42">
            <a:extLst>
              <a:ext uri="{FF2B5EF4-FFF2-40B4-BE49-F238E27FC236}">
                <a16:creationId xmlns:a16="http://schemas.microsoft.com/office/drawing/2014/main" id="{7A97490E-7BBF-4280-9F24-FAC18DF94F84}"/>
              </a:ext>
            </a:extLst>
          </p:cNvPr>
          <p:cNvGrpSpPr/>
          <p:nvPr/>
        </p:nvGrpSpPr>
        <p:grpSpPr>
          <a:xfrm>
            <a:off x="539752" y="2714951"/>
            <a:ext cx="2014986" cy="553998"/>
            <a:chOff x="1184738" y="3619933"/>
            <a:chExt cx="2218187" cy="738664"/>
          </a:xfrm>
        </p:grpSpPr>
        <p:sp>
          <p:nvSpPr>
            <p:cNvPr id="20" name="îṥļîḑé-TextBox 39">
              <a:extLst>
                <a:ext uri="{FF2B5EF4-FFF2-40B4-BE49-F238E27FC236}">
                  <a16:creationId xmlns:a16="http://schemas.microsoft.com/office/drawing/2014/main" id="{7D78D0F6-52FC-434A-A840-DF76AA34C589}"/>
                </a:ext>
              </a:extLst>
            </p:cNvPr>
            <p:cNvSpPr txBox="1"/>
            <p:nvPr/>
          </p:nvSpPr>
          <p:spPr>
            <a:xfrm>
              <a:off x="1200792" y="3619933"/>
              <a:ext cx="2202133" cy="276999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accent4"/>
                  </a:solidFill>
                  <a:latin typeface="+mn-lt"/>
                  <a:ea typeface="+mn-ea"/>
                  <a:cs typeface="+mn-ea"/>
                </a:rPr>
                <a:t>卷积神经网络</a:t>
              </a:r>
              <a:endParaRPr lang="zh-CN" altLang="en-US" sz="20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îṥļîḑé-Rectangle 40">
              <a:extLst>
                <a:ext uri="{FF2B5EF4-FFF2-40B4-BE49-F238E27FC236}">
                  <a16:creationId xmlns:a16="http://schemas.microsoft.com/office/drawing/2014/main" id="{87E5C0AB-D595-42FA-81B1-237AFEB36D28}"/>
                </a:ext>
              </a:extLst>
            </p:cNvPr>
            <p:cNvSpPr/>
            <p:nvPr/>
          </p:nvSpPr>
          <p:spPr>
            <a:xfrm>
              <a:off x="1184738" y="3896932"/>
              <a:ext cx="2202133" cy="461665"/>
            </a:xfrm>
            <a:prstGeom prst="rect">
              <a:avLst/>
            </a:prstGeom>
          </p:spPr>
          <p:txBody>
            <a:bodyPr wrap="square" lIns="0" tIns="0" rIns="144000" bIns="0" anchor="ctr" anchorCtr="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accent4"/>
                  </a:solidFill>
                </a:rPr>
                <a:t>CNN</a:t>
              </a:r>
              <a:endParaRPr lang="zh-CN" altLang="en-US" sz="1100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4" name="íṡľíḍè-TextBox 81">
            <a:extLst>
              <a:ext uri="{FF2B5EF4-FFF2-40B4-BE49-F238E27FC236}">
                <a16:creationId xmlns:a16="http://schemas.microsoft.com/office/drawing/2014/main" id="{BE230A13-4EA1-4E2D-B4F8-30D04E3B6020}"/>
              </a:ext>
            </a:extLst>
          </p:cNvPr>
          <p:cNvSpPr txBox="1"/>
          <p:nvPr/>
        </p:nvSpPr>
        <p:spPr>
          <a:xfrm>
            <a:off x="251520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lvl="0"/>
            <a:r>
              <a:rPr lang="zh-CN" altLang="zh-CN" b="1" dirty="0"/>
              <a:t>技术路线</a:t>
            </a:r>
            <a:endParaRPr lang="zh-CN" altLang="zh-CN" dirty="0"/>
          </a:p>
        </p:txBody>
      </p:sp>
      <p:grpSp>
        <p:nvGrpSpPr>
          <p:cNvPr id="47" name="Group 42">
            <a:extLst>
              <a:ext uri="{FF2B5EF4-FFF2-40B4-BE49-F238E27FC236}">
                <a16:creationId xmlns:a16="http://schemas.microsoft.com/office/drawing/2014/main" id="{7A97490E-7BBF-4280-9F24-FAC18DF94F84}"/>
              </a:ext>
            </a:extLst>
          </p:cNvPr>
          <p:cNvGrpSpPr/>
          <p:nvPr/>
        </p:nvGrpSpPr>
        <p:grpSpPr>
          <a:xfrm>
            <a:off x="939777" y="1511857"/>
            <a:ext cx="2000403" cy="553998"/>
            <a:chOff x="1184738" y="3619933"/>
            <a:chExt cx="2202133" cy="738664"/>
          </a:xfrm>
        </p:grpSpPr>
        <p:sp>
          <p:nvSpPr>
            <p:cNvPr id="48" name="îṥļîḑé-TextBox 39">
              <a:extLst>
                <a:ext uri="{FF2B5EF4-FFF2-40B4-BE49-F238E27FC236}">
                  <a16:creationId xmlns:a16="http://schemas.microsoft.com/office/drawing/2014/main" id="{7D78D0F6-52FC-434A-A840-DF76AA34C589}"/>
                </a:ext>
              </a:extLst>
            </p:cNvPr>
            <p:cNvSpPr txBox="1"/>
            <p:nvPr/>
          </p:nvSpPr>
          <p:spPr>
            <a:xfrm>
              <a:off x="1184738" y="3619933"/>
              <a:ext cx="2202133" cy="276999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Autofit/>
            </a:bodyPr>
            <a:lstStyle/>
            <a:p>
              <a:pPr algn="r"/>
              <a:r>
                <a:rPr lang="zh-TW" altLang="zh-CN" sz="2000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</a:rPr>
                <a:t>人脸识别</a:t>
              </a:r>
              <a:endParaRPr lang="zh-CN" altLang="en-US" sz="20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îṥļîḑé-Rectangle 40">
              <a:extLst>
                <a:ext uri="{FF2B5EF4-FFF2-40B4-BE49-F238E27FC236}">
                  <a16:creationId xmlns:a16="http://schemas.microsoft.com/office/drawing/2014/main" id="{87E5C0AB-D595-42FA-81B1-237AFEB36D28}"/>
                </a:ext>
              </a:extLst>
            </p:cNvPr>
            <p:cNvSpPr/>
            <p:nvPr/>
          </p:nvSpPr>
          <p:spPr>
            <a:xfrm>
              <a:off x="1184738" y="3896932"/>
              <a:ext cx="2202133" cy="461665"/>
            </a:xfrm>
            <a:prstGeom prst="rect">
              <a:avLst/>
            </a:prstGeom>
          </p:spPr>
          <p:txBody>
            <a:bodyPr wrap="square" lIns="0" tIns="0" rIns="144000" bIns="0" anchor="ctr" anchorCtr="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zh-CN" sz="2400" dirty="0">
                  <a:solidFill>
                    <a:schemeClr val="accent2"/>
                  </a:solidFill>
                </a:rPr>
                <a:t>AlexNet</a:t>
              </a:r>
              <a:r>
                <a:rPr lang="zh-TW" altLang="zh-CN" sz="2400" dirty="0" smtClean="0">
                  <a:solidFill>
                    <a:schemeClr val="accent2"/>
                  </a:solidFill>
                </a:rPr>
                <a:t>模型</a:t>
              </a:r>
              <a:endParaRPr lang="zh-CN" altLang="en-US" sz="11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0" name="Group 43">
            <a:extLst>
              <a:ext uri="{FF2B5EF4-FFF2-40B4-BE49-F238E27FC236}">
                <a16:creationId xmlns:a16="http://schemas.microsoft.com/office/drawing/2014/main" id="{86FAC924-861B-4D9C-9ED4-8B22BAD45337}"/>
              </a:ext>
            </a:extLst>
          </p:cNvPr>
          <p:cNvGrpSpPr/>
          <p:nvPr/>
        </p:nvGrpSpPr>
        <p:grpSpPr>
          <a:xfrm>
            <a:off x="6499783" y="3813872"/>
            <a:ext cx="1905434" cy="612048"/>
            <a:chOff x="8931519" y="2464833"/>
            <a:chExt cx="2202133" cy="816064"/>
          </a:xfrm>
        </p:grpSpPr>
        <p:sp>
          <p:nvSpPr>
            <p:cNvPr id="51" name="îṥļîḑé-TextBox 30">
              <a:extLst>
                <a:ext uri="{FF2B5EF4-FFF2-40B4-BE49-F238E27FC236}">
                  <a16:creationId xmlns:a16="http://schemas.microsoft.com/office/drawing/2014/main" id="{B7BEDD00-B2C8-402F-B9E6-A67F3953C558}"/>
                </a:ext>
              </a:extLst>
            </p:cNvPr>
            <p:cNvSpPr txBox="1"/>
            <p:nvPr/>
          </p:nvSpPr>
          <p:spPr>
            <a:xfrm>
              <a:off x="8931519" y="2464833"/>
              <a:ext cx="2202133" cy="276999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图像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处理</a:t>
              </a:r>
            </a:p>
          </p:txBody>
        </p:sp>
        <p:sp>
          <p:nvSpPr>
            <p:cNvPr id="52" name="îṥļîḑé-Rectangle 31">
              <a:extLst>
                <a:ext uri="{FF2B5EF4-FFF2-40B4-BE49-F238E27FC236}">
                  <a16:creationId xmlns:a16="http://schemas.microsoft.com/office/drawing/2014/main" id="{B7C360D2-704A-465E-B16C-67677337E18A}"/>
                </a:ext>
              </a:extLst>
            </p:cNvPr>
            <p:cNvSpPr/>
            <p:nvPr/>
          </p:nvSpPr>
          <p:spPr>
            <a:xfrm>
              <a:off x="8931519" y="2696989"/>
              <a:ext cx="2202133" cy="583908"/>
            </a:xfrm>
            <a:prstGeom prst="rect">
              <a:avLst/>
            </a:prstGeom>
          </p:spPr>
          <p:txBody>
            <a:bodyPr wrap="square" lIns="144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accent2"/>
                  </a:solidFill>
                </a:rPr>
                <a:t>图像操作</a:t>
              </a:r>
              <a:endParaRPr lang="zh-CN" altLang="en-US" sz="105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476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EF4903-13A1-461F-A304-A1D3BBEDDB68}"/>
              </a:ext>
            </a:extLst>
          </p:cNvPr>
          <p:cNvGrpSpPr/>
          <p:nvPr/>
        </p:nvGrpSpPr>
        <p:grpSpPr>
          <a:xfrm>
            <a:off x="3027402" y="989979"/>
            <a:ext cx="3164315" cy="3331585"/>
            <a:chOff x="3063957" y="1022362"/>
            <a:chExt cx="3164315" cy="3331585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26ADF154-9F97-40C7-A26C-83EFAC37233D}"/>
                </a:ext>
              </a:extLst>
            </p:cNvPr>
            <p:cNvGrpSpPr/>
            <p:nvPr/>
          </p:nvGrpSpPr>
          <p:grpSpPr>
            <a:xfrm flipV="1">
              <a:off x="3070480" y="2574084"/>
              <a:ext cx="1268891" cy="1776954"/>
              <a:chOff x="1812176" y="2086694"/>
              <a:chExt cx="1742470" cy="2440156"/>
            </a:xfrm>
          </p:grpSpPr>
          <p:sp>
            <p:nvSpPr>
              <p:cNvPr id="39" name="ïşḻïďê-Freeform: Shape 5">
                <a:extLst>
                  <a:ext uri="{FF2B5EF4-FFF2-40B4-BE49-F238E27FC236}">
                    <a16:creationId xmlns:a16="http://schemas.microsoft.com/office/drawing/2014/main" id="{AAB419AF-CFB3-4BB1-B369-8F043852F867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ïşḻïďê-Freeform: Shape 6">
                <a:extLst>
                  <a:ext uri="{FF2B5EF4-FFF2-40B4-BE49-F238E27FC236}">
                    <a16:creationId xmlns:a16="http://schemas.microsoft.com/office/drawing/2014/main" id="{14CF5EEC-25BB-4F57-A31D-DF7C8340E583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ïşḻïďê-Rectangle 7">
                <a:extLst>
                  <a:ext uri="{FF2B5EF4-FFF2-40B4-BE49-F238E27FC236}">
                    <a16:creationId xmlns:a16="http://schemas.microsoft.com/office/drawing/2014/main" id="{8EFB0BBB-A4EF-40A3-B445-6FBC07019EB3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8">
              <a:extLst>
                <a:ext uri="{FF2B5EF4-FFF2-40B4-BE49-F238E27FC236}">
                  <a16:creationId xmlns:a16="http://schemas.microsoft.com/office/drawing/2014/main" id="{86B576DD-C308-4093-A6F8-C068044183E5}"/>
                </a:ext>
              </a:extLst>
            </p:cNvPr>
            <p:cNvGrpSpPr/>
            <p:nvPr/>
          </p:nvGrpSpPr>
          <p:grpSpPr>
            <a:xfrm flipH="1" flipV="1">
              <a:off x="4939512" y="2576993"/>
              <a:ext cx="1268891" cy="1776954"/>
              <a:chOff x="1812176" y="2086694"/>
              <a:chExt cx="1742470" cy="2440156"/>
            </a:xfrm>
          </p:grpSpPr>
          <p:sp>
            <p:nvSpPr>
              <p:cNvPr id="36" name="ïşḻïďê-Freeform: Shape 9">
                <a:extLst>
                  <a:ext uri="{FF2B5EF4-FFF2-40B4-BE49-F238E27FC236}">
                    <a16:creationId xmlns:a16="http://schemas.microsoft.com/office/drawing/2014/main" id="{8395F5DA-4215-4D94-BA26-C77792FD80AF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ïşḻïďê-Freeform: Shape 10">
                <a:extLst>
                  <a:ext uri="{FF2B5EF4-FFF2-40B4-BE49-F238E27FC236}">
                    <a16:creationId xmlns:a16="http://schemas.microsoft.com/office/drawing/2014/main" id="{BDC628CC-8886-4C0D-8330-BFB9DBB5C79D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ïşḻïďê-Rectangle 11">
                <a:extLst>
                  <a:ext uri="{FF2B5EF4-FFF2-40B4-BE49-F238E27FC236}">
                    <a16:creationId xmlns:a16="http://schemas.microsoft.com/office/drawing/2014/main" id="{21AA58B9-D10D-476B-A06D-AD4E6A0566D9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12">
              <a:extLst>
                <a:ext uri="{FF2B5EF4-FFF2-40B4-BE49-F238E27FC236}">
                  <a16:creationId xmlns:a16="http://schemas.microsoft.com/office/drawing/2014/main" id="{2CB17C74-DC91-452C-BE86-5A582743A005}"/>
                </a:ext>
              </a:extLst>
            </p:cNvPr>
            <p:cNvGrpSpPr/>
            <p:nvPr/>
          </p:nvGrpSpPr>
          <p:grpSpPr>
            <a:xfrm>
              <a:off x="3063957" y="1022362"/>
              <a:ext cx="1268891" cy="1776954"/>
              <a:chOff x="1812176" y="2086694"/>
              <a:chExt cx="1742470" cy="2440156"/>
            </a:xfrm>
          </p:grpSpPr>
          <p:sp>
            <p:nvSpPr>
              <p:cNvPr id="33" name="ïşḻïďê-Freeform: Shape 13">
                <a:extLst>
                  <a:ext uri="{FF2B5EF4-FFF2-40B4-BE49-F238E27FC236}">
                    <a16:creationId xmlns:a16="http://schemas.microsoft.com/office/drawing/2014/main" id="{E8BD787E-9BE4-4C22-AD1A-89BE1A98A6AB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ïşḻïďê-Freeform: Shape 14">
                <a:extLst>
                  <a:ext uri="{FF2B5EF4-FFF2-40B4-BE49-F238E27FC236}">
                    <a16:creationId xmlns:a16="http://schemas.microsoft.com/office/drawing/2014/main" id="{00A43F40-196B-47F6-87E5-7E6534C7E87C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ïşḻïďê-Rectangle 15">
                <a:extLst>
                  <a:ext uri="{FF2B5EF4-FFF2-40B4-BE49-F238E27FC236}">
                    <a16:creationId xmlns:a16="http://schemas.microsoft.com/office/drawing/2014/main" id="{0855682C-E702-4626-86E0-A769282C9109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4CBB5B-65F2-4873-BCFF-FBD7B5C32D0E}"/>
                </a:ext>
              </a:extLst>
            </p:cNvPr>
            <p:cNvGrpSpPr/>
            <p:nvPr/>
          </p:nvGrpSpPr>
          <p:grpSpPr>
            <a:xfrm flipH="1">
              <a:off x="4959381" y="1027690"/>
              <a:ext cx="1268891" cy="1776954"/>
              <a:chOff x="1812176" y="2086694"/>
              <a:chExt cx="1742470" cy="2440156"/>
            </a:xfrm>
          </p:grpSpPr>
          <p:sp>
            <p:nvSpPr>
              <p:cNvPr id="30" name="ïşḻïďê-Freeform: Shape 17">
                <a:extLst>
                  <a:ext uri="{FF2B5EF4-FFF2-40B4-BE49-F238E27FC236}">
                    <a16:creationId xmlns:a16="http://schemas.microsoft.com/office/drawing/2014/main" id="{F0F5F783-1F5D-4616-93A0-8D261663193D}"/>
                  </a:ext>
                </a:extLst>
              </p:cNvPr>
              <p:cNvSpPr/>
              <p:nvPr/>
            </p:nvSpPr>
            <p:spPr>
              <a:xfrm rot="2968393">
                <a:off x="2108992" y="2867056"/>
                <a:ext cx="2226015" cy="665292"/>
              </a:xfrm>
              <a:custGeom>
                <a:avLst/>
                <a:gdLst>
                  <a:gd name="connsiteX0" fmla="*/ 0 w 2226015"/>
                  <a:gd name="connsiteY0" fmla="*/ 0 h 665292"/>
                  <a:gd name="connsiteX1" fmla="*/ 2226015 w 2226015"/>
                  <a:gd name="connsiteY1" fmla="*/ 387631 h 665292"/>
                  <a:gd name="connsiteX2" fmla="*/ 1988646 w 2226015"/>
                  <a:gd name="connsiteY2" fmla="*/ 665292 h 665292"/>
                  <a:gd name="connsiteX3" fmla="*/ 0 w 2226015"/>
                  <a:gd name="connsiteY3" fmla="*/ 584712 h 6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015" h="665292">
                    <a:moveTo>
                      <a:pt x="0" y="0"/>
                    </a:moveTo>
                    <a:lnTo>
                      <a:pt x="2226015" y="387631"/>
                    </a:lnTo>
                    <a:lnTo>
                      <a:pt x="1988646" y="665292"/>
                    </a:lnTo>
                    <a:lnTo>
                      <a:pt x="0" y="584712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ïşḻïďê-Freeform: Shape 18">
                <a:extLst>
                  <a:ext uri="{FF2B5EF4-FFF2-40B4-BE49-F238E27FC236}">
                    <a16:creationId xmlns:a16="http://schemas.microsoft.com/office/drawing/2014/main" id="{3CE726DD-E8FD-46B7-85CC-9DD712F816C4}"/>
                  </a:ext>
                </a:extLst>
              </p:cNvPr>
              <p:cNvSpPr/>
              <p:nvPr/>
            </p:nvSpPr>
            <p:spPr>
              <a:xfrm rot="3107614">
                <a:off x="1586306" y="3132978"/>
                <a:ext cx="2061358" cy="726385"/>
              </a:xfrm>
              <a:custGeom>
                <a:avLst/>
                <a:gdLst>
                  <a:gd name="connsiteX0" fmla="*/ 0 w 2061358"/>
                  <a:gd name="connsiteY0" fmla="*/ 0 h 726385"/>
                  <a:gd name="connsiteX1" fmla="*/ 2061358 w 2061358"/>
                  <a:gd name="connsiteY1" fmla="*/ 0 h 726385"/>
                  <a:gd name="connsiteX2" fmla="*/ 1804470 w 2061358"/>
                  <a:gd name="connsiteY2" fmla="*/ 326370 h 726385"/>
                  <a:gd name="connsiteX3" fmla="*/ 211404 w 2061358"/>
                  <a:gd name="connsiteY3" fmla="*/ 726385 h 72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1358" h="726385">
                    <a:moveTo>
                      <a:pt x="0" y="0"/>
                    </a:moveTo>
                    <a:lnTo>
                      <a:pt x="2061358" y="0"/>
                    </a:lnTo>
                    <a:lnTo>
                      <a:pt x="1804470" y="326370"/>
                    </a:lnTo>
                    <a:lnTo>
                      <a:pt x="211404" y="72638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ïşḻïďê-Rectangle 19">
                <a:extLst>
                  <a:ext uri="{FF2B5EF4-FFF2-40B4-BE49-F238E27FC236}">
                    <a16:creationId xmlns:a16="http://schemas.microsoft.com/office/drawing/2014/main" id="{4446C61F-FB62-4D09-9597-610938B8D44A}"/>
                  </a:ext>
                </a:extLst>
              </p:cNvPr>
              <p:cNvSpPr/>
              <p:nvPr/>
            </p:nvSpPr>
            <p:spPr>
              <a:xfrm>
                <a:off x="1812176" y="2139259"/>
                <a:ext cx="936050" cy="9360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ïşḻïďê-TextBox 21">
              <a:extLst>
                <a:ext uri="{FF2B5EF4-FFF2-40B4-BE49-F238E27FC236}">
                  <a16:creationId xmlns:a16="http://schemas.microsoft.com/office/drawing/2014/main" id="{A3D63426-A910-4570-A028-7C0457DA9F3D}"/>
                </a:ext>
              </a:extLst>
            </p:cNvPr>
            <p:cNvSpPr txBox="1"/>
            <p:nvPr/>
          </p:nvSpPr>
          <p:spPr>
            <a:xfrm flipH="1">
              <a:off x="5741417" y="1143716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26" name="ïşḻïďê-TextBox 22">
              <a:extLst>
                <a:ext uri="{FF2B5EF4-FFF2-40B4-BE49-F238E27FC236}">
                  <a16:creationId xmlns:a16="http://schemas.microsoft.com/office/drawing/2014/main" id="{5E130ABD-2B31-47E8-A1FD-6E67FC28E032}"/>
                </a:ext>
              </a:extLst>
            </p:cNvPr>
            <p:cNvSpPr txBox="1"/>
            <p:nvPr/>
          </p:nvSpPr>
          <p:spPr>
            <a:xfrm flipH="1">
              <a:off x="3238161" y="3714191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40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7" name="ïşḻïďê-TextBox 23">
              <a:extLst>
                <a:ext uri="{FF2B5EF4-FFF2-40B4-BE49-F238E27FC236}">
                  <a16:creationId xmlns:a16="http://schemas.microsoft.com/office/drawing/2014/main" id="{2D10D591-C43E-47C3-B6BD-648448AE9DE0}"/>
                </a:ext>
              </a:extLst>
            </p:cNvPr>
            <p:cNvSpPr txBox="1"/>
            <p:nvPr/>
          </p:nvSpPr>
          <p:spPr>
            <a:xfrm flipH="1">
              <a:off x="3230146" y="1149045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40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8" name="ïşḻïďê-TextBox 24">
              <a:extLst>
                <a:ext uri="{FF2B5EF4-FFF2-40B4-BE49-F238E27FC236}">
                  <a16:creationId xmlns:a16="http://schemas.microsoft.com/office/drawing/2014/main" id="{BDF7BF9A-37FB-4A77-8362-EE630301562A}"/>
                </a:ext>
              </a:extLst>
            </p:cNvPr>
            <p:cNvSpPr txBox="1"/>
            <p:nvPr/>
          </p:nvSpPr>
          <p:spPr>
            <a:xfrm flipH="1">
              <a:off x="5655362" y="3723703"/>
              <a:ext cx="352500" cy="530914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40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6DF8F3F-4D60-4D7F-8D2B-24D844E275E0}"/>
              </a:ext>
            </a:extLst>
          </p:cNvPr>
          <p:cNvGrpSpPr/>
          <p:nvPr/>
        </p:nvGrpSpPr>
        <p:grpSpPr>
          <a:xfrm>
            <a:off x="3914554" y="1975471"/>
            <a:ext cx="1390828" cy="1390828"/>
            <a:chOff x="3914554" y="1975471"/>
            <a:chExt cx="1390828" cy="1390828"/>
          </a:xfrm>
        </p:grpSpPr>
        <p:sp>
          <p:nvSpPr>
            <p:cNvPr id="24" name="ïşḻïďê-Rectangle 20">
              <a:extLst>
                <a:ext uri="{FF2B5EF4-FFF2-40B4-BE49-F238E27FC236}">
                  <a16:creationId xmlns:a16="http://schemas.microsoft.com/office/drawing/2014/main" id="{2A65D526-73AA-4C5C-B99F-FC22B2AC3C57}"/>
                </a:ext>
              </a:extLst>
            </p:cNvPr>
            <p:cNvSpPr/>
            <p:nvPr/>
          </p:nvSpPr>
          <p:spPr>
            <a:xfrm>
              <a:off x="3914554" y="1975471"/>
              <a:ext cx="1390828" cy="1390828"/>
            </a:xfrm>
            <a:prstGeom prst="rect">
              <a:avLst/>
            </a:prstGeom>
            <a:solidFill>
              <a:srgbClr val="0796A5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şḻïďê-TextBox 49">
              <a:extLst>
                <a:ext uri="{FF2B5EF4-FFF2-40B4-BE49-F238E27FC236}">
                  <a16:creationId xmlns:a16="http://schemas.microsoft.com/office/drawing/2014/main" id="{3D5422EA-8FB4-4C20-89E5-1B4C273CDB3A}"/>
                </a:ext>
              </a:extLst>
            </p:cNvPr>
            <p:cNvSpPr txBox="1">
              <a:spLocks/>
            </p:cNvSpPr>
            <p:nvPr/>
          </p:nvSpPr>
          <p:spPr>
            <a:xfrm>
              <a:off x="3925257" y="2011258"/>
              <a:ext cx="1369421" cy="1280482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人脸识别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3AB81CF-6B66-4C26-813F-5401953E8094}"/>
              </a:ext>
            </a:extLst>
          </p:cNvPr>
          <p:cNvGrpSpPr/>
          <p:nvPr/>
        </p:nvGrpSpPr>
        <p:grpSpPr>
          <a:xfrm>
            <a:off x="251520" y="1101734"/>
            <a:ext cx="8496941" cy="3593734"/>
            <a:chOff x="251520" y="1101734"/>
            <a:chExt cx="8496941" cy="3593734"/>
          </a:xfrm>
        </p:grpSpPr>
        <p:grpSp>
          <p:nvGrpSpPr>
            <p:cNvPr id="3" name="Group 25">
              <a:extLst>
                <a:ext uri="{FF2B5EF4-FFF2-40B4-BE49-F238E27FC236}">
                  <a16:creationId xmlns:a16="http://schemas.microsoft.com/office/drawing/2014/main" id="{23C89206-AA5D-4BDB-83BD-0AF41228A71A}"/>
                </a:ext>
              </a:extLst>
            </p:cNvPr>
            <p:cNvGrpSpPr/>
            <p:nvPr/>
          </p:nvGrpSpPr>
          <p:grpSpPr>
            <a:xfrm flipH="1">
              <a:off x="2377906" y="1116035"/>
              <a:ext cx="562942" cy="570855"/>
              <a:chOff x="7379423" y="1799778"/>
              <a:chExt cx="750590" cy="783911"/>
            </a:xfrm>
          </p:grpSpPr>
          <p:sp>
            <p:nvSpPr>
              <p:cNvPr id="51" name="îṣļîḑé-Straight Connector 26">
                <a:extLst>
                  <a:ext uri="{FF2B5EF4-FFF2-40B4-BE49-F238E27FC236}">
                    <a16:creationId xmlns:a16="http://schemas.microsoft.com/office/drawing/2014/main" id="{920186A2-76CE-4D4E-8845-B717A51BE8EF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52" name="îṣļîḑé-Straight Connector 27">
                <a:extLst>
                  <a:ext uri="{FF2B5EF4-FFF2-40B4-BE49-F238E27FC236}">
                    <a16:creationId xmlns:a16="http://schemas.microsoft.com/office/drawing/2014/main" id="{862F1F4C-F6BD-4E0A-9EDD-45740B8A33F5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îṣļîḑé-Oval 28">
                <a:extLst>
                  <a:ext uri="{FF2B5EF4-FFF2-40B4-BE49-F238E27FC236}">
                    <a16:creationId xmlns:a16="http://schemas.microsoft.com/office/drawing/2014/main" id="{1614B5CB-AC8B-4759-BDAC-57C8FCE9E6F9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31">
              <a:extLst>
                <a:ext uri="{FF2B5EF4-FFF2-40B4-BE49-F238E27FC236}">
                  <a16:creationId xmlns:a16="http://schemas.microsoft.com/office/drawing/2014/main" id="{D4C0D7F1-61D7-471F-B58A-752F7448B538}"/>
                </a:ext>
              </a:extLst>
            </p:cNvPr>
            <p:cNvGrpSpPr/>
            <p:nvPr/>
          </p:nvGrpSpPr>
          <p:grpSpPr>
            <a:xfrm>
              <a:off x="6345220" y="1116035"/>
              <a:ext cx="562942" cy="570855"/>
              <a:chOff x="7379423" y="1799778"/>
              <a:chExt cx="750590" cy="783911"/>
            </a:xfrm>
          </p:grpSpPr>
          <p:sp>
            <p:nvSpPr>
              <p:cNvPr id="48" name="îṣļîḑé-Straight Connector 32">
                <a:extLst>
                  <a:ext uri="{FF2B5EF4-FFF2-40B4-BE49-F238E27FC236}">
                    <a16:creationId xmlns:a16="http://schemas.microsoft.com/office/drawing/2014/main" id="{6CA11B49-D95E-41BF-A23F-27DF0DDEDADE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49" name="îṣļîḑé-Straight Connector 33">
                <a:extLst>
                  <a:ext uri="{FF2B5EF4-FFF2-40B4-BE49-F238E27FC236}">
                    <a16:creationId xmlns:a16="http://schemas.microsoft.com/office/drawing/2014/main" id="{DD4461C4-E42C-4E1B-BB99-DC2BCCA6A8A5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îṣļîḑé-Oval 34">
                <a:extLst>
                  <a:ext uri="{FF2B5EF4-FFF2-40B4-BE49-F238E27FC236}">
                    <a16:creationId xmlns:a16="http://schemas.microsoft.com/office/drawing/2014/main" id="{C21D379F-0121-4F5D-96C9-5B3B9801B8C3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35">
              <a:extLst>
                <a:ext uri="{FF2B5EF4-FFF2-40B4-BE49-F238E27FC236}">
                  <a16:creationId xmlns:a16="http://schemas.microsoft.com/office/drawing/2014/main" id="{8709A31E-B4FE-434D-A059-2803B27D32CF}"/>
                </a:ext>
              </a:extLst>
            </p:cNvPr>
            <p:cNvGrpSpPr/>
            <p:nvPr/>
          </p:nvGrpSpPr>
          <p:grpSpPr>
            <a:xfrm>
              <a:off x="6330731" y="3696021"/>
              <a:ext cx="562942" cy="570855"/>
              <a:chOff x="7379423" y="1799778"/>
              <a:chExt cx="750590" cy="783911"/>
            </a:xfrm>
          </p:grpSpPr>
          <p:sp>
            <p:nvSpPr>
              <p:cNvPr id="45" name="îṣļîḑé-Straight Connector 36">
                <a:extLst>
                  <a:ext uri="{FF2B5EF4-FFF2-40B4-BE49-F238E27FC236}">
                    <a16:creationId xmlns:a16="http://schemas.microsoft.com/office/drawing/2014/main" id="{E3B9F02F-DB6A-4C26-B9FB-437CE08ADF67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46" name="îṣļîḑé-Straight Connector 37">
                <a:extLst>
                  <a:ext uri="{FF2B5EF4-FFF2-40B4-BE49-F238E27FC236}">
                    <a16:creationId xmlns:a16="http://schemas.microsoft.com/office/drawing/2014/main" id="{8CD9F6A2-84AD-4FA5-8462-D6221F932FDB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îṣļîḑé-Oval 38">
                <a:extLst>
                  <a:ext uri="{FF2B5EF4-FFF2-40B4-BE49-F238E27FC236}">
                    <a16:creationId xmlns:a16="http://schemas.microsoft.com/office/drawing/2014/main" id="{BDD70EDB-0C87-48D5-BC4C-DAA6A562FA26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39">
              <a:extLst>
                <a:ext uri="{FF2B5EF4-FFF2-40B4-BE49-F238E27FC236}">
                  <a16:creationId xmlns:a16="http://schemas.microsoft.com/office/drawing/2014/main" id="{0A040752-8580-4275-B4F0-161A83C75B2C}"/>
                </a:ext>
              </a:extLst>
            </p:cNvPr>
            <p:cNvGrpSpPr/>
            <p:nvPr/>
          </p:nvGrpSpPr>
          <p:grpSpPr>
            <a:xfrm flipH="1">
              <a:off x="2377906" y="3689419"/>
              <a:ext cx="562942" cy="570855"/>
              <a:chOff x="7379423" y="1799778"/>
              <a:chExt cx="750590" cy="783911"/>
            </a:xfrm>
          </p:grpSpPr>
          <p:sp>
            <p:nvSpPr>
              <p:cNvPr id="42" name="îṣļîḑé-Straight Connector 40">
                <a:extLst>
                  <a:ext uri="{FF2B5EF4-FFF2-40B4-BE49-F238E27FC236}">
                    <a16:creationId xmlns:a16="http://schemas.microsoft.com/office/drawing/2014/main" id="{9E508868-BA37-48BE-A7D9-66D42455E04F}"/>
                  </a:ext>
                </a:extLst>
              </p:cNvPr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43" name="îṣļîḑé-Straight Connector 41">
                <a:extLst>
                  <a:ext uri="{FF2B5EF4-FFF2-40B4-BE49-F238E27FC236}">
                    <a16:creationId xmlns:a16="http://schemas.microsoft.com/office/drawing/2014/main" id="{03824056-3050-4277-B12F-3A4A24831235}"/>
                  </a:ext>
                </a:extLst>
              </p:cNvPr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ïşḻïďê-Oval 42">
                <a:extLst>
                  <a:ext uri="{FF2B5EF4-FFF2-40B4-BE49-F238E27FC236}">
                    <a16:creationId xmlns:a16="http://schemas.microsoft.com/office/drawing/2014/main" id="{3B966867-00D0-4554-A82B-8A51BEA97E56}"/>
                  </a:ext>
                </a:extLst>
              </p:cNvPr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50">
              <a:extLst>
                <a:ext uri="{FF2B5EF4-FFF2-40B4-BE49-F238E27FC236}">
                  <a16:creationId xmlns:a16="http://schemas.microsoft.com/office/drawing/2014/main" id="{12135B28-2ECC-47B2-B1E1-D8A25DAD1D5F}"/>
                </a:ext>
              </a:extLst>
            </p:cNvPr>
            <p:cNvGrpSpPr/>
            <p:nvPr/>
          </p:nvGrpSpPr>
          <p:grpSpPr>
            <a:xfrm>
              <a:off x="454241" y="3575849"/>
              <a:ext cx="1871319" cy="940117"/>
              <a:chOff x="719667" y="4123646"/>
              <a:chExt cx="2450827" cy="1253489"/>
            </a:xfrm>
          </p:grpSpPr>
          <p:sp>
            <p:nvSpPr>
              <p:cNvPr id="18" name="ïşḻïďê-TextBox 51">
                <a:extLst>
                  <a:ext uri="{FF2B5EF4-FFF2-40B4-BE49-F238E27FC236}">
                    <a16:creationId xmlns:a16="http://schemas.microsoft.com/office/drawing/2014/main" id="{16DB70C8-2EEC-46B2-BC5A-1A4834961D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310" y="4123646"/>
                <a:ext cx="1959184" cy="493993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准确定位面部</a:t>
                </a:r>
              </a:p>
            </p:txBody>
          </p:sp>
          <p:sp>
            <p:nvSpPr>
              <p:cNvPr id="19" name="ïşḻïďê-TextBox 52">
                <a:extLst>
                  <a:ext uri="{FF2B5EF4-FFF2-40B4-BE49-F238E27FC236}">
                    <a16:creationId xmlns:a16="http://schemas.microsoft.com/office/drawing/2014/main" id="{D12A796F-D6E6-4021-A495-1EAD9048E4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667" y="4471451"/>
                <a:ext cx="2448144" cy="905684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accent3"/>
                    </a:solidFill>
                    <a:latin typeface="+mn-lt"/>
                    <a:ea typeface="+mn-ea"/>
                    <a:cs typeface="+mn-ea"/>
                    <a:sym typeface="+mn-lt"/>
                  </a:rPr>
                  <a:t>通过</a:t>
                </a:r>
                <a:r>
                  <a:rPr lang="zh-CN" altLang="en-US" sz="1200" dirty="0">
                    <a:solidFill>
                      <a:schemeClr val="accent3"/>
                    </a:solidFill>
                    <a:latin typeface="+mn-lt"/>
                    <a:ea typeface="+mn-ea"/>
                    <a:cs typeface="+mn-ea"/>
                    <a:sym typeface="+mn-lt"/>
                  </a:rPr>
                  <a:t>非极大</a:t>
                </a:r>
                <a:r>
                  <a:rPr lang="zh-CN" altLang="en-US" sz="1200" dirty="0" smtClean="0">
                    <a:solidFill>
                      <a:schemeClr val="accent3"/>
                    </a:solidFill>
                    <a:latin typeface="+mn-lt"/>
                    <a:ea typeface="+mn-ea"/>
                    <a:cs typeface="+mn-ea"/>
                    <a:sym typeface="+mn-lt"/>
                  </a:rPr>
                  <a:t>抑制</a:t>
                </a:r>
                <a:endParaRPr lang="en-US" altLang="zh-CN" sz="12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accent3"/>
                    </a:solidFill>
                    <a:latin typeface="+mn-lt"/>
                    <a:ea typeface="+mn-ea"/>
                    <a:cs typeface="+mn-ea"/>
                    <a:sym typeface="+mn-lt"/>
                  </a:rPr>
                  <a:t>处理</a:t>
                </a:r>
                <a:r>
                  <a:rPr lang="zh-CN" altLang="en-US" sz="1200" dirty="0">
                    <a:solidFill>
                      <a:schemeClr val="accent3"/>
                    </a:solidFill>
                    <a:latin typeface="+mn-lt"/>
                    <a:ea typeface="+mn-ea"/>
                    <a:cs typeface="+mn-ea"/>
                    <a:sym typeface="+mn-lt"/>
                  </a:rPr>
                  <a:t>检测到的区域</a:t>
                </a:r>
              </a:p>
            </p:txBody>
          </p:sp>
        </p:grpSp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E5AAA860-71AF-4A13-BBA8-F375BD2A7EDA}"/>
                </a:ext>
              </a:extLst>
            </p:cNvPr>
            <p:cNvGrpSpPr/>
            <p:nvPr/>
          </p:nvGrpSpPr>
          <p:grpSpPr>
            <a:xfrm>
              <a:off x="7027048" y="1101734"/>
              <a:ext cx="1721413" cy="672885"/>
              <a:chOff x="9228347" y="1475739"/>
              <a:chExt cx="2172938" cy="897181"/>
            </a:xfrm>
          </p:grpSpPr>
          <p:sp>
            <p:nvSpPr>
              <p:cNvPr id="16" name="ïşḻïďê-TextBox 54">
                <a:extLst>
                  <a:ext uri="{FF2B5EF4-FFF2-40B4-BE49-F238E27FC236}">
                    <a16:creationId xmlns:a16="http://schemas.microsoft.com/office/drawing/2014/main" id="{437BB22B-741E-4DCA-A854-3DE8CDEAE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8347" y="1475739"/>
                <a:ext cx="1019828" cy="215444"/>
              </a:xfrm>
              <a:prstGeom prst="rect">
                <a:avLst/>
              </a:prstGeom>
            </p:spPr>
            <p:txBody>
              <a:bodyPr wrap="none" lIns="0" tIns="0" rIns="0" bIns="0" anchor="b" anchorCtr="0">
                <a:no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转换卷积</a:t>
                </a:r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图层</a:t>
                </a:r>
              </a:p>
            </p:txBody>
          </p:sp>
          <p:sp>
            <p:nvSpPr>
              <p:cNvPr id="17" name="ïşḻïďê-TextBox 55">
                <a:extLst>
                  <a:ext uri="{FF2B5EF4-FFF2-40B4-BE49-F238E27FC236}">
                    <a16:creationId xmlns:a16="http://schemas.microsoft.com/office/drawing/2014/main" id="{D4CCDD84-8288-43C4-B49D-80FB39E4F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8347" y="1691183"/>
                <a:ext cx="2172938" cy="681737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TW" altLang="zh-CN" sz="1000" dirty="0">
                    <a:solidFill>
                      <a:schemeClr val="accent2"/>
                    </a:solidFill>
                  </a:rPr>
                  <a:t>重构图层参数将完全连接的图层转换成卷积图</a:t>
                </a:r>
                <a:r>
                  <a:rPr lang="zh-TW" altLang="zh-CN" sz="1000" dirty="0" smtClean="0">
                    <a:solidFill>
                      <a:schemeClr val="accent2"/>
                    </a:solidFill>
                  </a:rPr>
                  <a:t>层</a:t>
                </a:r>
                <a:r>
                  <a:rPr lang="zh-CN" altLang="en-US" sz="1000" dirty="0" smtClean="0">
                    <a:solidFill>
                      <a:schemeClr val="accent2"/>
                    </a:solidFill>
                  </a:rPr>
                  <a:t>，</a:t>
                </a:r>
                <a:r>
                  <a:rPr lang="zh-TW" altLang="zh-CN" sz="1000" dirty="0">
                    <a:solidFill>
                      <a:schemeClr val="accent2"/>
                    </a:solidFill>
                  </a:rPr>
                  <a:t>使得可以在任何大小的图像上有效地运行</a:t>
                </a:r>
                <a:r>
                  <a:rPr lang="zh-CN" altLang="zh-CN" sz="1000" dirty="0">
                    <a:solidFill>
                      <a:schemeClr val="accent2"/>
                    </a:solidFill>
                  </a:rPr>
                  <a:t>CNN</a:t>
                </a:r>
                <a:r>
                  <a:rPr lang="zh-TW" altLang="zh-CN" sz="1000" dirty="0">
                    <a:solidFill>
                      <a:schemeClr val="accent2"/>
                    </a:solidFill>
                  </a:rPr>
                  <a:t>并获得人脸识别器的热图。</a:t>
                </a:r>
                <a:endParaRPr lang="zh-CN" altLang="en-US" sz="700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63">
              <a:extLst>
                <a:ext uri="{FF2B5EF4-FFF2-40B4-BE49-F238E27FC236}">
                  <a16:creationId xmlns:a16="http://schemas.microsoft.com/office/drawing/2014/main" id="{2ED44078-8B98-403D-AC35-D471EAAC567E}"/>
                </a:ext>
              </a:extLst>
            </p:cNvPr>
            <p:cNvGrpSpPr/>
            <p:nvPr/>
          </p:nvGrpSpPr>
          <p:grpSpPr>
            <a:xfrm>
              <a:off x="7042213" y="3507421"/>
              <a:ext cx="1683148" cy="1188047"/>
              <a:chOff x="9250242" y="4676560"/>
              <a:chExt cx="2121917" cy="1584064"/>
            </a:xfrm>
          </p:grpSpPr>
          <p:sp>
            <p:nvSpPr>
              <p:cNvPr id="14" name="ïşḻïďê-TextBox 57">
                <a:extLst>
                  <a:ext uri="{FF2B5EF4-FFF2-40B4-BE49-F238E27FC236}">
                    <a16:creationId xmlns:a16="http://schemas.microsoft.com/office/drawing/2014/main" id="{965F4F23-3823-49E0-A73F-4CE1B47225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0242" y="4676560"/>
                <a:ext cx="1849579" cy="592449"/>
              </a:xfrm>
              <a:prstGeom prst="rect">
                <a:avLst/>
              </a:prstGeom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图像缩小</a:t>
                </a:r>
                <a:r>
                  <a:rPr lang="en-US" altLang="zh-CN" b="1" dirty="0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/</a:t>
                </a:r>
                <a:r>
                  <a:rPr lang="zh-CN" altLang="en-US" b="1" dirty="0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放大</a:t>
                </a:r>
              </a:p>
            </p:txBody>
          </p:sp>
          <p:sp>
            <p:nvSpPr>
              <p:cNvPr id="15" name="ïşḻïďê-TextBox 58">
                <a:extLst>
                  <a:ext uri="{FF2B5EF4-FFF2-40B4-BE49-F238E27FC236}">
                    <a16:creationId xmlns:a16="http://schemas.microsoft.com/office/drawing/2014/main" id="{52EC0892-1ACA-4FA3-9FCF-4D7FB9E941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0242" y="5351082"/>
                <a:ext cx="2121917" cy="90954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TW" altLang="zh-CN" sz="1300" dirty="0">
                    <a:solidFill>
                      <a:schemeClr val="accent4"/>
                    </a:solidFill>
                  </a:rPr>
                  <a:t>为了检测不同大小的</a:t>
                </a:r>
                <a:r>
                  <a:rPr lang="zh-TW" altLang="zh-CN" sz="1300" dirty="0" smtClean="0">
                    <a:solidFill>
                      <a:schemeClr val="accent4"/>
                    </a:solidFill>
                  </a:rPr>
                  <a:t>面部</a:t>
                </a:r>
                <a:r>
                  <a:rPr lang="zh-CN" altLang="en-US" sz="1300" dirty="0">
                    <a:solidFill>
                      <a:schemeClr val="accent4"/>
                    </a:solidFill>
                  </a:rPr>
                  <a:t>而</a:t>
                </a:r>
                <a:r>
                  <a:rPr lang="zh-TW" altLang="zh-CN" sz="1300" dirty="0" smtClean="0">
                    <a:solidFill>
                      <a:schemeClr val="accent4"/>
                    </a:solidFill>
                  </a:rPr>
                  <a:t>获得</a:t>
                </a:r>
                <a:r>
                  <a:rPr lang="zh-TW" altLang="zh-CN" sz="1300" dirty="0">
                    <a:solidFill>
                      <a:schemeClr val="accent4"/>
                    </a:solidFill>
                  </a:rPr>
                  <a:t>新的热图</a:t>
                </a:r>
                <a:endParaRPr lang="zh-CN" altLang="en-US" sz="1300" dirty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59">
              <a:extLst>
                <a:ext uri="{FF2B5EF4-FFF2-40B4-BE49-F238E27FC236}">
                  <a16:creationId xmlns:a16="http://schemas.microsoft.com/office/drawing/2014/main" id="{F828EE42-CEBD-42EC-A27D-DBECCCD31FAA}"/>
                </a:ext>
              </a:extLst>
            </p:cNvPr>
            <p:cNvGrpSpPr/>
            <p:nvPr/>
          </p:nvGrpSpPr>
          <p:grpSpPr>
            <a:xfrm>
              <a:off x="251520" y="1134980"/>
              <a:ext cx="2272805" cy="821437"/>
              <a:chOff x="465225" y="4300337"/>
              <a:chExt cx="2941460" cy="1095251"/>
            </a:xfrm>
          </p:grpSpPr>
          <p:sp>
            <p:nvSpPr>
              <p:cNvPr id="12" name="ïşḻïďê-TextBox 60">
                <a:extLst>
                  <a:ext uri="{FF2B5EF4-FFF2-40B4-BE49-F238E27FC236}">
                    <a16:creationId xmlns:a16="http://schemas.microsoft.com/office/drawing/2014/main" id="{9DED54E6-D976-4DF7-9646-6FA9A058D6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225" y="4300337"/>
                <a:ext cx="2702586" cy="404263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微调模型</a:t>
                </a:r>
                <a:endParaRPr lang="zh-CN" altLang="en-US" b="1" dirty="0">
                  <a:solidFill>
                    <a:schemeClr val="accent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ïşḻïďê-TextBox 61">
                <a:extLst>
                  <a:ext uri="{FF2B5EF4-FFF2-40B4-BE49-F238E27FC236}">
                    <a16:creationId xmlns:a16="http://schemas.microsoft.com/office/drawing/2014/main" id="{A884686D-3EFD-43B9-B1FB-E54C06C0AB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949" y="4713851"/>
                <a:ext cx="2889736" cy="681737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r>
                  <a:rPr lang="zh-CN" altLang="en-US" sz="12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从</a:t>
                </a:r>
                <a:r>
                  <a:rPr lang="en-US" altLang="zh-CN" sz="12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AFLW</a:t>
                </a:r>
                <a:r>
                  <a:rPr lang="zh-CN" altLang="en-US" sz="12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数据</a:t>
                </a:r>
                <a:r>
                  <a:rPr lang="zh-CN" altLang="en-US" sz="1200" b="1" dirty="0" smtClean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集中提取</a:t>
                </a:r>
                <a:r>
                  <a:rPr lang="zh-CN" altLang="en-US" sz="12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训练样例</a:t>
                </a:r>
                <a:endParaRPr lang="zh-CN" altLang="en-US" sz="10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íṡľíḍè-TextBox 81">
            <a:extLst>
              <a:ext uri="{FF2B5EF4-FFF2-40B4-BE49-F238E27FC236}">
                <a16:creationId xmlns:a16="http://schemas.microsoft.com/office/drawing/2014/main" id="{D914D175-C152-4588-88EB-05C397E05B89}"/>
              </a:ext>
            </a:extLst>
          </p:cNvPr>
          <p:cNvSpPr txBox="1"/>
          <p:nvPr/>
        </p:nvSpPr>
        <p:spPr>
          <a:xfrm>
            <a:off x="251520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lvl="0"/>
            <a:r>
              <a:rPr lang="zh-CN" altLang="zh-CN" b="1" dirty="0"/>
              <a:t>技术路线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26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69E68BC0-B827-4831-B7D8-406535947F8B}"/>
              </a:ext>
            </a:extLst>
          </p:cNvPr>
          <p:cNvGrpSpPr/>
          <p:nvPr/>
        </p:nvGrpSpPr>
        <p:grpSpPr>
          <a:xfrm>
            <a:off x="4932040" y="3053255"/>
            <a:ext cx="1224424" cy="1278109"/>
            <a:chOff x="4591526" y="2804896"/>
            <a:chExt cx="891883" cy="930988"/>
          </a:xfrm>
        </p:grpSpPr>
        <p:grpSp>
          <p:nvGrpSpPr>
            <p:cNvPr id="5" name="Group 26">
              <a:extLst>
                <a:ext uri="{FF2B5EF4-FFF2-40B4-BE49-F238E27FC236}">
                  <a16:creationId xmlns:a16="http://schemas.microsoft.com/office/drawing/2014/main" id="{AAA0603B-916F-4FC7-9B5A-F20361818158}"/>
                </a:ext>
              </a:extLst>
            </p:cNvPr>
            <p:cNvGrpSpPr/>
            <p:nvPr/>
          </p:nvGrpSpPr>
          <p:grpSpPr>
            <a:xfrm>
              <a:off x="4591526" y="2804896"/>
              <a:ext cx="891883" cy="930988"/>
              <a:chOff x="4319588" y="2771775"/>
              <a:chExt cx="1122363" cy="1171570"/>
            </a:xfrm>
          </p:grpSpPr>
          <p:sp>
            <p:nvSpPr>
              <p:cNvPr id="26" name="ïṧḷïḓê-Freeform: Shape 14">
                <a:extLst>
                  <a:ext uri="{FF2B5EF4-FFF2-40B4-BE49-F238E27FC236}">
                    <a16:creationId xmlns:a16="http://schemas.microsoft.com/office/drawing/2014/main" id="{B8731D00-9FA3-4B93-8806-DC88C00DD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75" y="3100388"/>
                <a:ext cx="361950" cy="190500"/>
              </a:xfrm>
              <a:custGeom>
                <a:avLst/>
                <a:gdLst>
                  <a:gd name="T0" fmla="*/ 228 w 228"/>
                  <a:gd name="T1" fmla="*/ 6 h 120"/>
                  <a:gd name="T2" fmla="*/ 149 w 228"/>
                  <a:gd name="T3" fmla="*/ 120 h 120"/>
                  <a:gd name="T4" fmla="*/ 0 w 228"/>
                  <a:gd name="T5" fmla="*/ 120 h 120"/>
                  <a:gd name="T6" fmla="*/ 59 w 228"/>
                  <a:gd name="T7" fmla="*/ 0 h 120"/>
                  <a:gd name="T8" fmla="*/ 228 w 228"/>
                  <a:gd name="T9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20">
                    <a:moveTo>
                      <a:pt x="228" y="6"/>
                    </a:moveTo>
                    <a:lnTo>
                      <a:pt x="149" y="120"/>
                    </a:lnTo>
                    <a:lnTo>
                      <a:pt x="0" y="120"/>
                    </a:lnTo>
                    <a:lnTo>
                      <a:pt x="59" y="0"/>
                    </a:lnTo>
                    <a:lnTo>
                      <a:pt x="228" y="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15">
                <a:extLst>
                  <a:ext uri="{FF2B5EF4-FFF2-40B4-BE49-F238E27FC236}">
                    <a16:creationId xmlns:a16="http://schemas.microsoft.com/office/drawing/2014/main" id="{705FD6C2-09F7-4E15-A7F0-C26A224AD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25" y="2771775"/>
                <a:ext cx="860425" cy="1166813"/>
              </a:xfrm>
              <a:custGeom>
                <a:avLst/>
                <a:gdLst>
                  <a:gd name="T0" fmla="*/ 0 w 542"/>
                  <a:gd name="T1" fmla="*/ 195 h 735"/>
                  <a:gd name="T2" fmla="*/ 150 w 542"/>
                  <a:gd name="T3" fmla="*/ 0 h 735"/>
                  <a:gd name="T4" fmla="*/ 393 w 542"/>
                  <a:gd name="T5" fmla="*/ 327 h 735"/>
                  <a:gd name="T6" fmla="*/ 472 w 542"/>
                  <a:gd name="T7" fmla="*/ 213 h 735"/>
                  <a:gd name="T8" fmla="*/ 542 w 542"/>
                  <a:gd name="T9" fmla="*/ 735 h 735"/>
                  <a:gd name="T10" fmla="*/ 158 w 542"/>
                  <a:gd name="T11" fmla="*/ 667 h 735"/>
                  <a:gd name="T12" fmla="*/ 256 w 542"/>
                  <a:gd name="T13" fmla="*/ 533 h 735"/>
                  <a:gd name="T14" fmla="*/ 0 w 542"/>
                  <a:gd name="T15" fmla="*/ 19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" h="735">
                    <a:moveTo>
                      <a:pt x="0" y="195"/>
                    </a:moveTo>
                    <a:lnTo>
                      <a:pt x="150" y="0"/>
                    </a:lnTo>
                    <a:lnTo>
                      <a:pt x="393" y="327"/>
                    </a:lnTo>
                    <a:lnTo>
                      <a:pt x="472" y="213"/>
                    </a:lnTo>
                    <a:lnTo>
                      <a:pt x="542" y="735"/>
                    </a:lnTo>
                    <a:lnTo>
                      <a:pt x="158" y="667"/>
                    </a:lnTo>
                    <a:lnTo>
                      <a:pt x="256" y="533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ïṧḷïḓê-Freeform: Shape 16">
                <a:extLst>
                  <a:ext uri="{FF2B5EF4-FFF2-40B4-BE49-F238E27FC236}">
                    <a16:creationId xmlns:a16="http://schemas.microsoft.com/office/drawing/2014/main" id="{2E6C6613-B5D8-4CA3-A48A-0841B244D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771775"/>
                <a:ext cx="500063" cy="309563"/>
              </a:xfrm>
              <a:custGeom>
                <a:avLst/>
                <a:gdLst>
                  <a:gd name="T0" fmla="*/ 315 w 315"/>
                  <a:gd name="T1" fmla="*/ 0 h 195"/>
                  <a:gd name="T2" fmla="*/ 165 w 315"/>
                  <a:gd name="T3" fmla="*/ 195 h 195"/>
                  <a:gd name="T4" fmla="*/ 0 w 315"/>
                  <a:gd name="T5" fmla="*/ 195 h 195"/>
                  <a:gd name="T6" fmla="*/ 147 w 315"/>
                  <a:gd name="T7" fmla="*/ 12 h 195"/>
                  <a:gd name="T8" fmla="*/ 315 w 315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5">
                    <a:moveTo>
                      <a:pt x="315" y="0"/>
                    </a:moveTo>
                    <a:lnTo>
                      <a:pt x="165" y="195"/>
                    </a:lnTo>
                    <a:lnTo>
                      <a:pt x="0" y="195"/>
                    </a:lnTo>
                    <a:lnTo>
                      <a:pt x="147" y="12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ïṧḷïḓê-Freeform: Shape 17">
                <a:extLst>
                  <a:ext uri="{FF2B5EF4-FFF2-40B4-BE49-F238E27FC236}">
                    <a16:creationId xmlns:a16="http://schemas.microsoft.com/office/drawing/2014/main" id="{7B76229C-E1C1-4D2F-822A-71B549450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3081338"/>
                <a:ext cx="668338" cy="536575"/>
              </a:xfrm>
              <a:custGeom>
                <a:avLst/>
                <a:gdLst>
                  <a:gd name="T0" fmla="*/ 0 w 421"/>
                  <a:gd name="T1" fmla="*/ 0 h 338"/>
                  <a:gd name="T2" fmla="*/ 165 w 421"/>
                  <a:gd name="T3" fmla="*/ 0 h 338"/>
                  <a:gd name="T4" fmla="*/ 421 w 421"/>
                  <a:gd name="T5" fmla="*/ 338 h 338"/>
                  <a:gd name="T6" fmla="*/ 230 w 421"/>
                  <a:gd name="T7" fmla="*/ 328 h 338"/>
                  <a:gd name="T8" fmla="*/ 0 w 42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338">
                    <a:moveTo>
                      <a:pt x="0" y="0"/>
                    </a:moveTo>
                    <a:lnTo>
                      <a:pt x="165" y="0"/>
                    </a:lnTo>
                    <a:lnTo>
                      <a:pt x="421" y="338"/>
                    </a:lnTo>
                    <a:lnTo>
                      <a:pt x="23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ïṧḷïḓê-Freeform: Shape 18">
                <a:extLst>
                  <a:ext uri="{FF2B5EF4-FFF2-40B4-BE49-F238E27FC236}">
                    <a16:creationId xmlns:a16="http://schemas.microsoft.com/office/drawing/2014/main" id="{E165ABEB-E719-4001-B917-04CE46BB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602038"/>
                <a:ext cx="442913" cy="228600"/>
              </a:xfrm>
              <a:custGeom>
                <a:avLst/>
                <a:gdLst>
                  <a:gd name="T0" fmla="*/ 88 w 279"/>
                  <a:gd name="T1" fmla="*/ 0 h 144"/>
                  <a:gd name="T2" fmla="*/ 0 w 279"/>
                  <a:gd name="T3" fmla="*/ 131 h 144"/>
                  <a:gd name="T4" fmla="*/ 181 w 279"/>
                  <a:gd name="T5" fmla="*/ 144 h 144"/>
                  <a:gd name="T6" fmla="*/ 279 w 279"/>
                  <a:gd name="T7" fmla="*/ 10 h 144"/>
                  <a:gd name="T8" fmla="*/ 88 w 27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44">
                    <a:moveTo>
                      <a:pt x="88" y="0"/>
                    </a:moveTo>
                    <a:lnTo>
                      <a:pt x="0" y="131"/>
                    </a:lnTo>
                    <a:lnTo>
                      <a:pt x="181" y="144"/>
                    </a:lnTo>
                    <a:lnTo>
                      <a:pt x="279" y="1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ïṧḷïḓê-Freeform: Shape 19">
                <a:extLst>
                  <a:ext uri="{FF2B5EF4-FFF2-40B4-BE49-F238E27FC236}">
                    <a16:creationId xmlns:a16="http://schemas.microsoft.com/office/drawing/2014/main" id="{751DC3A4-4D31-401B-8AA9-0FC2DBF7C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810000"/>
                <a:ext cx="896938" cy="133345"/>
              </a:xfrm>
              <a:custGeom>
                <a:avLst/>
                <a:gdLst>
                  <a:gd name="T0" fmla="*/ 0 w 565"/>
                  <a:gd name="T1" fmla="*/ 0 h 90"/>
                  <a:gd name="T2" fmla="*/ 181 w 565"/>
                  <a:gd name="T3" fmla="*/ 13 h 90"/>
                  <a:gd name="T4" fmla="*/ 565 w 565"/>
                  <a:gd name="T5" fmla="*/ 81 h 90"/>
                  <a:gd name="T6" fmla="*/ 433 w 565"/>
                  <a:gd name="T7" fmla="*/ 90 h 90"/>
                  <a:gd name="T8" fmla="*/ 0 w 565"/>
                  <a:gd name="T9" fmla="*/ 0 h 90"/>
                  <a:gd name="connsiteX0" fmla="*/ 0 w 10000"/>
                  <a:gd name="connsiteY0" fmla="*/ 0 h 9333"/>
                  <a:gd name="connsiteX1" fmla="*/ 3204 w 10000"/>
                  <a:gd name="connsiteY1" fmla="*/ 1444 h 9333"/>
                  <a:gd name="connsiteX2" fmla="*/ 10000 w 10000"/>
                  <a:gd name="connsiteY2" fmla="*/ 9000 h 9333"/>
                  <a:gd name="connsiteX3" fmla="*/ 7744 w 10000"/>
                  <a:gd name="connsiteY3" fmla="*/ 9333 h 9333"/>
                  <a:gd name="connsiteX4" fmla="*/ 0 w 10000"/>
                  <a:gd name="connsiteY4" fmla="*/ 0 h 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9333">
                    <a:moveTo>
                      <a:pt x="0" y="0"/>
                    </a:moveTo>
                    <a:lnTo>
                      <a:pt x="3204" y="1444"/>
                    </a:lnTo>
                    <a:lnTo>
                      <a:pt x="10000" y="9000"/>
                    </a:lnTo>
                    <a:lnTo>
                      <a:pt x="7744" y="93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" name="ïṧḷïḓê-Freeform: Shape 37">
              <a:extLst>
                <a:ext uri="{FF2B5EF4-FFF2-40B4-BE49-F238E27FC236}">
                  <a16:creationId xmlns:a16="http://schemas.microsoft.com/office/drawing/2014/main" id="{C5C157EF-2A78-46C8-974A-42683905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969" y="3348963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7E2BC48-ADA7-4152-8B69-C1A3F3FF2010}"/>
              </a:ext>
            </a:extLst>
          </p:cNvPr>
          <p:cNvGrpSpPr/>
          <p:nvPr/>
        </p:nvGrpSpPr>
        <p:grpSpPr>
          <a:xfrm>
            <a:off x="4921598" y="1170669"/>
            <a:ext cx="1077324" cy="1078915"/>
            <a:chOff x="4587739" y="1914268"/>
            <a:chExt cx="855299" cy="856562"/>
          </a:xfrm>
        </p:grpSpPr>
        <p:grpSp>
          <p:nvGrpSpPr>
            <p:cNvPr id="3" name="Group 23">
              <a:extLst>
                <a:ext uri="{FF2B5EF4-FFF2-40B4-BE49-F238E27FC236}">
                  <a16:creationId xmlns:a16="http://schemas.microsoft.com/office/drawing/2014/main" id="{C696E16B-8A47-4CB3-9E07-E2D443821A82}"/>
                </a:ext>
              </a:extLst>
            </p:cNvPr>
            <p:cNvGrpSpPr/>
            <p:nvPr/>
          </p:nvGrpSpPr>
          <p:grpSpPr>
            <a:xfrm>
              <a:off x="4587739" y="1914268"/>
              <a:ext cx="855299" cy="856562"/>
              <a:chOff x="4314825" y="1651000"/>
              <a:chExt cx="1076325" cy="1077913"/>
            </a:xfrm>
          </p:grpSpPr>
          <p:sp>
            <p:nvSpPr>
              <p:cNvPr id="35" name="ïṧḷïḓê-Freeform: Shape 9">
                <a:extLst>
                  <a:ext uri="{FF2B5EF4-FFF2-40B4-BE49-F238E27FC236}">
                    <a16:creationId xmlns:a16="http://schemas.microsoft.com/office/drawing/2014/main" id="{21B4F0AF-629B-45E2-8D4F-CCA4F530B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0" y="1676400"/>
                <a:ext cx="406400" cy="263525"/>
              </a:xfrm>
              <a:custGeom>
                <a:avLst/>
                <a:gdLst>
                  <a:gd name="T0" fmla="*/ 0 w 256"/>
                  <a:gd name="T1" fmla="*/ 35 h 166"/>
                  <a:gd name="T2" fmla="*/ 170 w 256"/>
                  <a:gd name="T3" fmla="*/ 0 h 166"/>
                  <a:gd name="T4" fmla="*/ 256 w 256"/>
                  <a:gd name="T5" fmla="*/ 135 h 166"/>
                  <a:gd name="T6" fmla="*/ 91 w 256"/>
                  <a:gd name="T7" fmla="*/ 166 h 166"/>
                  <a:gd name="T8" fmla="*/ 0 w 256"/>
                  <a:gd name="T9" fmla="*/ 3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166">
                    <a:moveTo>
                      <a:pt x="0" y="35"/>
                    </a:moveTo>
                    <a:lnTo>
                      <a:pt x="170" y="0"/>
                    </a:lnTo>
                    <a:lnTo>
                      <a:pt x="256" y="135"/>
                    </a:lnTo>
                    <a:lnTo>
                      <a:pt x="91" y="16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ïṧḷïḓê-Freeform: Shape 10">
                <a:extLst>
                  <a:ext uri="{FF2B5EF4-FFF2-40B4-BE49-F238E27FC236}">
                    <a16:creationId xmlns:a16="http://schemas.microsoft.com/office/drawing/2014/main" id="{7DEF2E7C-CECE-4D38-9592-DF1F0799E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2225675"/>
                <a:ext cx="377825" cy="260350"/>
              </a:xfrm>
              <a:custGeom>
                <a:avLst/>
                <a:gdLst>
                  <a:gd name="T0" fmla="*/ 85 w 238"/>
                  <a:gd name="T1" fmla="*/ 164 h 164"/>
                  <a:gd name="T2" fmla="*/ 238 w 238"/>
                  <a:gd name="T3" fmla="*/ 123 h 164"/>
                  <a:gd name="T4" fmla="*/ 157 w 238"/>
                  <a:gd name="T5" fmla="*/ 0 h 164"/>
                  <a:gd name="T6" fmla="*/ 0 w 238"/>
                  <a:gd name="T7" fmla="*/ 54 h 164"/>
                  <a:gd name="T8" fmla="*/ 85 w 238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164">
                    <a:moveTo>
                      <a:pt x="85" y="164"/>
                    </a:moveTo>
                    <a:lnTo>
                      <a:pt x="238" y="123"/>
                    </a:lnTo>
                    <a:lnTo>
                      <a:pt x="157" y="0"/>
                    </a:lnTo>
                    <a:lnTo>
                      <a:pt x="0" y="54"/>
                    </a:lnTo>
                    <a:lnTo>
                      <a:pt x="85" y="1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ïṧḷïḓê-Freeform: Shape 11">
                <a:extLst>
                  <a:ext uri="{FF2B5EF4-FFF2-40B4-BE49-F238E27FC236}">
                    <a16:creationId xmlns:a16="http://schemas.microsoft.com/office/drawing/2014/main" id="{77AB9A6A-6FA6-4296-9BF1-3470FCE6D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700" y="1651000"/>
                <a:ext cx="806450" cy="1038225"/>
              </a:xfrm>
              <a:custGeom>
                <a:avLst/>
                <a:gdLst>
                  <a:gd name="T0" fmla="*/ 150 w 508"/>
                  <a:gd name="T1" fmla="*/ 16 h 654"/>
                  <a:gd name="T2" fmla="*/ 508 w 508"/>
                  <a:gd name="T3" fmla="*/ 0 h 654"/>
                  <a:gd name="T4" fmla="*/ 461 w 508"/>
                  <a:gd name="T5" fmla="*/ 485 h 654"/>
                  <a:gd name="T6" fmla="*/ 380 w 508"/>
                  <a:gd name="T7" fmla="*/ 362 h 654"/>
                  <a:gd name="T8" fmla="*/ 150 w 508"/>
                  <a:gd name="T9" fmla="*/ 654 h 654"/>
                  <a:gd name="T10" fmla="*/ 0 w 508"/>
                  <a:gd name="T11" fmla="*/ 441 h 654"/>
                  <a:gd name="T12" fmla="*/ 236 w 508"/>
                  <a:gd name="T13" fmla="*/ 154 h 654"/>
                  <a:gd name="T14" fmla="*/ 150 w 508"/>
                  <a:gd name="T15" fmla="*/ 16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8" h="654">
                    <a:moveTo>
                      <a:pt x="150" y="16"/>
                    </a:moveTo>
                    <a:lnTo>
                      <a:pt x="508" y="0"/>
                    </a:lnTo>
                    <a:lnTo>
                      <a:pt x="461" y="485"/>
                    </a:lnTo>
                    <a:lnTo>
                      <a:pt x="380" y="362"/>
                    </a:lnTo>
                    <a:lnTo>
                      <a:pt x="150" y="654"/>
                    </a:lnTo>
                    <a:lnTo>
                      <a:pt x="0" y="441"/>
                    </a:lnTo>
                    <a:lnTo>
                      <a:pt x="236" y="154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ïṧḷïḓê-Freeform: Shape 12">
                <a:extLst>
                  <a:ext uri="{FF2B5EF4-FFF2-40B4-BE49-F238E27FC236}">
                    <a16:creationId xmlns:a16="http://schemas.microsoft.com/office/drawing/2014/main" id="{798A9941-72E4-4B26-86BE-44F62F3F2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1895475"/>
                <a:ext cx="644525" cy="481013"/>
              </a:xfrm>
              <a:custGeom>
                <a:avLst/>
                <a:gdLst>
                  <a:gd name="T0" fmla="*/ 241 w 406"/>
                  <a:gd name="T1" fmla="*/ 28 h 303"/>
                  <a:gd name="T2" fmla="*/ 406 w 406"/>
                  <a:gd name="T3" fmla="*/ 0 h 303"/>
                  <a:gd name="T4" fmla="*/ 170 w 406"/>
                  <a:gd name="T5" fmla="*/ 287 h 303"/>
                  <a:gd name="T6" fmla="*/ 0 w 406"/>
                  <a:gd name="T7" fmla="*/ 303 h 303"/>
                  <a:gd name="T8" fmla="*/ 241 w 406"/>
                  <a:gd name="T9" fmla="*/ 2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3">
                    <a:moveTo>
                      <a:pt x="241" y="28"/>
                    </a:moveTo>
                    <a:lnTo>
                      <a:pt x="406" y="0"/>
                    </a:lnTo>
                    <a:lnTo>
                      <a:pt x="170" y="287"/>
                    </a:lnTo>
                    <a:lnTo>
                      <a:pt x="0" y="303"/>
                    </a:lnTo>
                    <a:lnTo>
                      <a:pt x="241" y="2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ïṧḷïḓê-Freeform: Shape 13">
                <a:extLst>
                  <a:ext uri="{FF2B5EF4-FFF2-40B4-BE49-F238E27FC236}">
                    <a16:creationId xmlns:a16="http://schemas.microsoft.com/office/drawing/2014/main" id="{C291B6D6-2B0B-46B0-B989-8724E2E51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2351088"/>
                <a:ext cx="508000" cy="377825"/>
              </a:xfrm>
              <a:custGeom>
                <a:avLst/>
                <a:gdLst>
                  <a:gd name="T0" fmla="*/ 320 w 320"/>
                  <a:gd name="T1" fmla="*/ 213 h 238"/>
                  <a:gd name="T2" fmla="*/ 158 w 320"/>
                  <a:gd name="T3" fmla="*/ 238 h 238"/>
                  <a:gd name="T4" fmla="*/ 0 w 320"/>
                  <a:gd name="T5" fmla="*/ 16 h 238"/>
                  <a:gd name="T6" fmla="*/ 170 w 320"/>
                  <a:gd name="T7" fmla="*/ 0 h 238"/>
                  <a:gd name="T8" fmla="*/ 320 w 320"/>
                  <a:gd name="T9" fmla="*/ 213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38">
                    <a:moveTo>
                      <a:pt x="320" y="213"/>
                    </a:moveTo>
                    <a:lnTo>
                      <a:pt x="158" y="238"/>
                    </a:lnTo>
                    <a:lnTo>
                      <a:pt x="0" y="16"/>
                    </a:lnTo>
                    <a:lnTo>
                      <a:pt x="170" y="0"/>
                    </a:lnTo>
                    <a:lnTo>
                      <a:pt x="320" y="21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" name="ïṧḷïḓê-Freeform: Shape 38">
              <a:extLst>
                <a:ext uri="{FF2B5EF4-FFF2-40B4-BE49-F238E27FC236}">
                  <a16:creationId xmlns:a16="http://schemas.microsoft.com/office/drawing/2014/main" id="{4B1985D0-13CB-40C8-BDA8-51510EF88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479" y="1981331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E5F632C-A54B-483C-84EF-002C70F90BE3}"/>
              </a:ext>
            </a:extLst>
          </p:cNvPr>
          <p:cNvGrpSpPr/>
          <p:nvPr/>
        </p:nvGrpSpPr>
        <p:grpSpPr>
          <a:xfrm>
            <a:off x="2911543" y="2981763"/>
            <a:ext cx="1249775" cy="1275621"/>
            <a:chOff x="3722349" y="2770831"/>
            <a:chExt cx="1036956" cy="1058401"/>
          </a:xfrm>
        </p:grpSpPr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C8512CE3-8404-4653-B337-29CBE19BDB09}"/>
                </a:ext>
              </a:extLst>
            </p:cNvPr>
            <p:cNvGrpSpPr/>
            <p:nvPr/>
          </p:nvGrpSpPr>
          <p:grpSpPr>
            <a:xfrm>
              <a:off x="3722349" y="2770831"/>
              <a:ext cx="1036956" cy="1058401"/>
              <a:chOff x="3225800" y="2738438"/>
              <a:chExt cx="1304925" cy="1331913"/>
            </a:xfrm>
          </p:grpSpPr>
          <p:sp>
            <p:nvSpPr>
              <p:cNvPr id="23" name="ïṧḷïḓê-Freeform: Shape 20">
                <a:extLst>
                  <a:ext uri="{FF2B5EF4-FFF2-40B4-BE49-F238E27FC236}">
                    <a16:creationId xmlns:a16="http://schemas.microsoft.com/office/drawing/2014/main" id="{05F1C6A6-FB08-4C7A-8F47-DEA5A589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275" y="2738438"/>
                <a:ext cx="663575" cy="542925"/>
              </a:xfrm>
              <a:custGeom>
                <a:avLst/>
                <a:gdLst>
                  <a:gd name="T0" fmla="*/ 418 w 418"/>
                  <a:gd name="T1" fmla="*/ 0 h 342"/>
                  <a:gd name="T2" fmla="*/ 144 w 418"/>
                  <a:gd name="T3" fmla="*/ 342 h 342"/>
                  <a:gd name="T4" fmla="*/ 0 w 418"/>
                  <a:gd name="T5" fmla="*/ 312 h 342"/>
                  <a:gd name="T6" fmla="*/ 259 w 418"/>
                  <a:gd name="T7" fmla="*/ 10 h 342"/>
                  <a:gd name="T8" fmla="*/ 418 w 418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342">
                    <a:moveTo>
                      <a:pt x="418" y="0"/>
                    </a:moveTo>
                    <a:lnTo>
                      <a:pt x="144" y="342"/>
                    </a:lnTo>
                    <a:lnTo>
                      <a:pt x="0" y="312"/>
                    </a:lnTo>
                    <a:lnTo>
                      <a:pt x="259" y="10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21">
                <a:extLst>
                  <a:ext uri="{FF2B5EF4-FFF2-40B4-BE49-F238E27FC236}">
                    <a16:creationId xmlns:a16="http://schemas.microsoft.com/office/drawing/2014/main" id="{8579E59B-A6BC-4860-B384-83DF72F8C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150" y="2738438"/>
                <a:ext cx="1044575" cy="1331913"/>
              </a:xfrm>
              <a:custGeom>
                <a:avLst/>
                <a:gdLst>
                  <a:gd name="T0" fmla="*/ 488 w 658"/>
                  <a:gd name="T1" fmla="*/ 0 h 839"/>
                  <a:gd name="T2" fmla="*/ 658 w 658"/>
                  <a:gd name="T3" fmla="*/ 224 h 839"/>
                  <a:gd name="T4" fmla="*/ 382 w 658"/>
                  <a:gd name="T5" fmla="*/ 565 h 839"/>
                  <a:gd name="T6" fmla="*/ 482 w 658"/>
                  <a:gd name="T7" fmla="*/ 691 h 839"/>
                  <a:gd name="T8" fmla="*/ 0 w 658"/>
                  <a:gd name="T9" fmla="*/ 839 h 839"/>
                  <a:gd name="T10" fmla="*/ 94 w 658"/>
                  <a:gd name="T11" fmla="*/ 203 h 839"/>
                  <a:gd name="T12" fmla="*/ 214 w 658"/>
                  <a:gd name="T13" fmla="*/ 342 h 839"/>
                  <a:gd name="T14" fmla="*/ 488 w 658"/>
                  <a:gd name="T15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8" h="839">
                    <a:moveTo>
                      <a:pt x="488" y="0"/>
                    </a:moveTo>
                    <a:lnTo>
                      <a:pt x="658" y="224"/>
                    </a:lnTo>
                    <a:lnTo>
                      <a:pt x="382" y="565"/>
                    </a:lnTo>
                    <a:lnTo>
                      <a:pt x="482" y="691"/>
                    </a:lnTo>
                    <a:lnTo>
                      <a:pt x="0" y="839"/>
                    </a:lnTo>
                    <a:lnTo>
                      <a:pt x="94" y="203"/>
                    </a:lnTo>
                    <a:lnTo>
                      <a:pt x="214" y="342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22">
                <a:extLst>
                  <a:ext uri="{FF2B5EF4-FFF2-40B4-BE49-F238E27FC236}">
                    <a16:creationId xmlns:a16="http://schemas.microsoft.com/office/drawing/2014/main" id="{25FF1BE4-0488-4543-96F8-FA5EF04ED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3060700"/>
                <a:ext cx="409575" cy="1009650"/>
              </a:xfrm>
              <a:custGeom>
                <a:avLst/>
                <a:gdLst>
                  <a:gd name="T0" fmla="*/ 258 w 258"/>
                  <a:gd name="T1" fmla="*/ 0 h 636"/>
                  <a:gd name="T2" fmla="*/ 164 w 258"/>
                  <a:gd name="T3" fmla="*/ 636 h 636"/>
                  <a:gd name="T4" fmla="*/ 0 w 258"/>
                  <a:gd name="T5" fmla="*/ 624 h 636"/>
                  <a:gd name="T6" fmla="*/ 101 w 258"/>
                  <a:gd name="T7" fmla="*/ 0 h 636"/>
                  <a:gd name="T8" fmla="*/ 258 w 258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636">
                    <a:moveTo>
                      <a:pt x="258" y="0"/>
                    </a:moveTo>
                    <a:lnTo>
                      <a:pt x="164" y="636"/>
                    </a:lnTo>
                    <a:lnTo>
                      <a:pt x="0" y="624"/>
                    </a:lnTo>
                    <a:lnTo>
                      <a:pt x="101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ïṧḷïḓê-Freeform: Shape 39">
              <a:extLst>
                <a:ext uri="{FF2B5EF4-FFF2-40B4-BE49-F238E27FC236}">
                  <a16:creationId xmlns:a16="http://schemas.microsoft.com/office/drawing/2014/main" id="{59FD02F5-8AF6-4699-A037-DD280817B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80" y="3377822"/>
              <a:ext cx="299069" cy="299069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E3C5E4-82C8-4C44-B438-925C1E2FE1AE}"/>
              </a:ext>
            </a:extLst>
          </p:cNvPr>
          <p:cNvGrpSpPr/>
          <p:nvPr/>
        </p:nvGrpSpPr>
        <p:grpSpPr>
          <a:xfrm>
            <a:off x="3004773" y="991080"/>
            <a:ext cx="1218664" cy="1342988"/>
            <a:chOff x="3753887" y="1626645"/>
            <a:chExt cx="1001633" cy="1103816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A2993886-EF3C-4A61-9646-28C619669D5D}"/>
                </a:ext>
              </a:extLst>
            </p:cNvPr>
            <p:cNvGrpSpPr/>
            <p:nvPr/>
          </p:nvGrpSpPr>
          <p:grpSpPr>
            <a:xfrm>
              <a:off x="3753887" y="1626645"/>
              <a:ext cx="1001633" cy="1103816"/>
              <a:chOff x="3265488" y="1289050"/>
              <a:chExt cx="1260475" cy="1389063"/>
            </a:xfrm>
          </p:grpSpPr>
          <p:sp>
            <p:nvSpPr>
              <p:cNvPr id="32" name="ïṧḷïḓê-Freeform: Shape 6">
                <a:extLst>
                  <a:ext uri="{FF2B5EF4-FFF2-40B4-BE49-F238E27FC236}">
                    <a16:creationId xmlns:a16="http://schemas.microsoft.com/office/drawing/2014/main" id="{F88C7FD0-0810-407A-B34C-729C3DA42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1289050"/>
                <a:ext cx="374650" cy="1022350"/>
              </a:xfrm>
              <a:custGeom>
                <a:avLst/>
                <a:gdLst>
                  <a:gd name="T0" fmla="*/ 0 w 236"/>
                  <a:gd name="T1" fmla="*/ 52 h 644"/>
                  <a:gd name="T2" fmla="*/ 162 w 236"/>
                  <a:gd name="T3" fmla="*/ 0 h 644"/>
                  <a:gd name="T4" fmla="*/ 236 w 236"/>
                  <a:gd name="T5" fmla="*/ 608 h 644"/>
                  <a:gd name="T6" fmla="*/ 76 w 236"/>
                  <a:gd name="T7" fmla="*/ 644 h 644"/>
                  <a:gd name="T8" fmla="*/ 0 w 236"/>
                  <a:gd name="T9" fmla="*/ 52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644">
                    <a:moveTo>
                      <a:pt x="0" y="52"/>
                    </a:moveTo>
                    <a:lnTo>
                      <a:pt x="162" y="0"/>
                    </a:lnTo>
                    <a:lnTo>
                      <a:pt x="236" y="608"/>
                    </a:lnTo>
                    <a:lnTo>
                      <a:pt x="76" y="644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ïṧḷïḓê-Freeform: Shape 7">
                <a:extLst>
                  <a:ext uri="{FF2B5EF4-FFF2-40B4-BE49-F238E27FC236}">
                    <a16:creationId xmlns:a16="http://schemas.microsoft.com/office/drawing/2014/main" id="{9EE255C6-5AD2-4368-9A7A-1F5DE708B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138" y="2068513"/>
                <a:ext cx="627063" cy="609600"/>
              </a:xfrm>
              <a:custGeom>
                <a:avLst/>
                <a:gdLst>
                  <a:gd name="T0" fmla="*/ 395 w 395"/>
                  <a:gd name="T1" fmla="*/ 367 h 384"/>
                  <a:gd name="T2" fmla="*/ 125 w 395"/>
                  <a:gd name="T3" fmla="*/ 0 h 384"/>
                  <a:gd name="T4" fmla="*/ 0 w 395"/>
                  <a:gd name="T5" fmla="*/ 85 h 384"/>
                  <a:gd name="T6" fmla="*/ 223 w 395"/>
                  <a:gd name="T7" fmla="*/ 384 h 384"/>
                  <a:gd name="T8" fmla="*/ 395 w 395"/>
                  <a:gd name="T9" fmla="*/ 36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384">
                    <a:moveTo>
                      <a:pt x="395" y="367"/>
                    </a:moveTo>
                    <a:lnTo>
                      <a:pt x="125" y="0"/>
                    </a:lnTo>
                    <a:lnTo>
                      <a:pt x="0" y="85"/>
                    </a:lnTo>
                    <a:lnTo>
                      <a:pt x="223" y="384"/>
                    </a:lnTo>
                    <a:lnTo>
                      <a:pt x="395" y="3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ïṧḷïḓê-Freeform: Shape 8">
                <a:extLst>
                  <a:ext uri="{FF2B5EF4-FFF2-40B4-BE49-F238E27FC236}">
                    <a16:creationId xmlns:a16="http://schemas.microsoft.com/office/drawing/2014/main" id="{46B26EB6-048F-464B-8D27-30C7747D1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1289050"/>
                <a:ext cx="1003300" cy="1362075"/>
              </a:xfrm>
              <a:custGeom>
                <a:avLst/>
                <a:gdLst>
                  <a:gd name="T0" fmla="*/ 0 w 632"/>
                  <a:gd name="T1" fmla="*/ 0 h 858"/>
                  <a:gd name="T2" fmla="*/ 469 w 632"/>
                  <a:gd name="T3" fmla="*/ 188 h 858"/>
                  <a:gd name="T4" fmla="*/ 370 w 632"/>
                  <a:gd name="T5" fmla="*/ 297 h 858"/>
                  <a:gd name="T6" fmla="*/ 632 w 632"/>
                  <a:gd name="T7" fmla="*/ 667 h 858"/>
                  <a:gd name="T8" fmla="*/ 469 w 632"/>
                  <a:gd name="T9" fmla="*/ 858 h 858"/>
                  <a:gd name="T10" fmla="*/ 199 w 632"/>
                  <a:gd name="T11" fmla="*/ 491 h 858"/>
                  <a:gd name="T12" fmla="*/ 74 w 632"/>
                  <a:gd name="T13" fmla="*/ 608 h 858"/>
                  <a:gd name="T14" fmla="*/ 0 w 632"/>
                  <a:gd name="T15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2" h="858">
                    <a:moveTo>
                      <a:pt x="0" y="0"/>
                    </a:moveTo>
                    <a:lnTo>
                      <a:pt x="469" y="188"/>
                    </a:lnTo>
                    <a:lnTo>
                      <a:pt x="370" y="297"/>
                    </a:lnTo>
                    <a:lnTo>
                      <a:pt x="632" y="667"/>
                    </a:lnTo>
                    <a:lnTo>
                      <a:pt x="469" y="858"/>
                    </a:lnTo>
                    <a:lnTo>
                      <a:pt x="199" y="491"/>
                    </a:lnTo>
                    <a:lnTo>
                      <a:pt x="74" y="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ṧḷïḓê-Freeform: Shape 40">
              <a:extLst>
                <a:ext uri="{FF2B5EF4-FFF2-40B4-BE49-F238E27FC236}">
                  <a16:creationId xmlns:a16="http://schemas.microsoft.com/office/drawing/2014/main" id="{71EB42CA-4DA1-4053-92CE-1FD060E5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815" y="1842878"/>
              <a:ext cx="299069" cy="299069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2">
            <a:extLst>
              <a:ext uri="{FF2B5EF4-FFF2-40B4-BE49-F238E27FC236}">
                <a16:creationId xmlns:a16="http://schemas.microsoft.com/office/drawing/2014/main" id="{89955122-381A-44AC-BBAB-319B82FCBA14}"/>
              </a:ext>
            </a:extLst>
          </p:cNvPr>
          <p:cNvGrpSpPr/>
          <p:nvPr/>
        </p:nvGrpSpPr>
        <p:grpSpPr>
          <a:xfrm>
            <a:off x="583702" y="987575"/>
            <a:ext cx="1976216" cy="730107"/>
            <a:chOff x="2049089" y="1832327"/>
            <a:chExt cx="2634954" cy="973474"/>
          </a:xfrm>
        </p:grpSpPr>
        <p:sp>
          <p:nvSpPr>
            <p:cNvPr id="21" name="ïṧḷïḓê-TextBox 41">
              <a:extLst>
                <a:ext uri="{FF2B5EF4-FFF2-40B4-BE49-F238E27FC236}">
                  <a16:creationId xmlns:a16="http://schemas.microsoft.com/office/drawing/2014/main" id="{82A3FE1B-1C38-47AD-8282-9039DE7DC1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83495" y="1832327"/>
              <a:ext cx="2500548" cy="82858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zh-CN" altLang="en-US" sz="2400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分类模型</a:t>
              </a:r>
              <a:endParaRPr lang="zh-CN" altLang="en-US" sz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i$liḋe-TextBox 42">
              <a:extLst>
                <a:ext uri="{FF2B5EF4-FFF2-40B4-BE49-F238E27FC236}">
                  <a16:creationId xmlns:a16="http://schemas.microsoft.com/office/drawing/2014/main" id="{C23BFD2E-10B3-40E8-A086-482C5817DEA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49089" y="2249622"/>
              <a:ext cx="2616696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五个</a:t>
              </a:r>
              <a:r>
                <a:rPr lang="zh-CN" altLang="en-US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卷积</a:t>
              </a:r>
              <a:r>
                <a:rPr lang="zh-CN" altLang="en-US" sz="14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endParaRPr lang="en-US" altLang="zh-CN" sz="140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 latinLnBrk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两</a:t>
              </a:r>
              <a:r>
                <a:rPr lang="zh-CN" altLang="en-US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个完全</a:t>
              </a:r>
              <a:r>
                <a:rPr lang="zh-CN" altLang="en-US" sz="14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连接层</a:t>
              </a:r>
              <a:endParaRPr lang="zh-CN" altLang="en-US" sz="1400" b="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FD5E30E3-3114-4967-AF1D-0FDF354529F9}"/>
              </a:ext>
            </a:extLst>
          </p:cNvPr>
          <p:cNvGrpSpPr/>
          <p:nvPr/>
        </p:nvGrpSpPr>
        <p:grpSpPr>
          <a:xfrm>
            <a:off x="251520" y="3287283"/>
            <a:ext cx="2395508" cy="818417"/>
            <a:chOff x="1522241" y="4011224"/>
            <a:chExt cx="3194011" cy="1091222"/>
          </a:xfrm>
        </p:grpSpPr>
        <p:sp>
          <p:nvSpPr>
            <p:cNvPr id="19" name="i$liḋe-TextBox 43">
              <a:extLst>
                <a:ext uri="{FF2B5EF4-FFF2-40B4-BE49-F238E27FC236}">
                  <a16:creationId xmlns:a16="http://schemas.microsoft.com/office/drawing/2014/main" id="{C81A5BD6-5FD5-40F2-BD44-439575D6B11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79503" y="4011224"/>
              <a:ext cx="1258976" cy="70059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Autofit/>
            </a:bodyPr>
            <a:lstStyle/>
            <a:p>
              <a:pPr algn="r" latinLnBrk="0"/>
              <a:r>
                <a:rPr lang="zh-CN" altLang="en-US" sz="240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训练</a:t>
              </a:r>
              <a:endParaRPr lang="zh-CN" altLang="en-US" sz="240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i$liḋe-TextBox 44">
              <a:extLst>
                <a:ext uri="{FF2B5EF4-FFF2-40B4-BE49-F238E27FC236}">
                  <a16:creationId xmlns:a16="http://schemas.microsoft.com/office/drawing/2014/main" id="{6507E13C-209A-41BB-9FCC-2AC15ACF7B6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2241" y="4546266"/>
              <a:ext cx="3194011" cy="556180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TW" altLang="zh-CN" sz="1600" dirty="0">
                  <a:solidFill>
                    <a:schemeClr val="accent2"/>
                  </a:solidFill>
                </a:rPr>
                <a:t>使用循环传播进行训练</a:t>
              </a:r>
              <a:endParaRPr lang="zh-CN" altLang="en-US" sz="900" b="0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75C1116B-F463-433C-9BE8-B9CF978C7482}"/>
              </a:ext>
            </a:extLst>
          </p:cNvPr>
          <p:cNvGrpSpPr/>
          <p:nvPr/>
        </p:nvGrpSpPr>
        <p:grpSpPr>
          <a:xfrm>
            <a:off x="6101041" y="1123025"/>
            <a:ext cx="1962522" cy="795670"/>
            <a:chOff x="7654224" y="2108857"/>
            <a:chExt cx="2616696" cy="1060892"/>
          </a:xfrm>
        </p:grpSpPr>
        <p:sp>
          <p:nvSpPr>
            <p:cNvPr id="17" name="i$liḋe-TextBox 45">
              <a:extLst>
                <a:ext uri="{FF2B5EF4-FFF2-40B4-BE49-F238E27FC236}">
                  <a16:creationId xmlns:a16="http://schemas.microsoft.com/office/drawing/2014/main" id="{B3AB35DE-2B6D-4105-B0F6-678DD2C499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54224" y="2108857"/>
              <a:ext cx="2030837" cy="75481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r>
                <a:rPr lang="zh-CN" altLang="en-US" sz="2400" dirty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全连接层</a:t>
              </a:r>
              <a:endParaRPr lang="zh-CN" altLang="en-US" sz="2400" dirty="0">
                <a:solidFill>
                  <a:schemeClr val="accent3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i$liḋe-TextBox 46">
              <a:extLst>
                <a:ext uri="{FF2B5EF4-FFF2-40B4-BE49-F238E27FC236}">
                  <a16:creationId xmlns:a16="http://schemas.microsoft.com/office/drawing/2014/main" id="{C6311E8B-CAAB-47BB-97D6-716687FA02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54224" y="2613569"/>
              <a:ext cx="2616696" cy="556180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zh-CN" dirty="0">
                  <a:solidFill>
                    <a:schemeClr val="accent3"/>
                  </a:solidFill>
                </a:rPr>
                <a:t>多层感知器</a:t>
              </a:r>
              <a:endParaRPr lang="zh-CN" altLang="en-US" sz="1000" b="0" dirty="0">
                <a:solidFill>
                  <a:schemeClr val="accent3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id="{E0CBAA16-0AA0-4720-8170-BCBD2FFB42A5}"/>
              </a:ext>
            </a:extLst>
          </p:cNvPr>
          <p:cNvGrpSpPr/>
          <p:nvPr/>
        </p:nvGrpSpPr>
        <p:grpSpPr>
          <a:xfrm>
            <a:off x="6101041" y="3575724"/>
            <a:ext cx="2204098" cy="817154"/>
            <a:chOff x="7571280" y="4259621"/>
            <a:chExt cx="2938797" cy="1089538"/>
          </a:xfrm>
        </p:grpSpPr>
        <p:sp>
          <p:nvSpPr>
            <p:cNvPr id="15" name="i$liḋe-TextBox 47">
              <a:extLst>
                <a:ext uri="{FF2B5EF4-FFF2-40B4-BE49-F238E27FC236}">
                  <a16:creationId xmlns:a16="http://schemas.microsoft.com/office/drawing/2014/main" id="{465170F4-BF3A-4417-A16B-3BC38DC376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68253" y="4259621"/>
              <a:ext cx="2169749" cy="576570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Autofit/>
            </a:bodyPr>
            <a:lstStyle/>
            <a:p>
              <a:r>
                <a:rPr lang="zh-CN" altLang="en-US" sz="2400" dirty="0">
                  <a:solidFill>
                    <a:schemeClr val="accent4"/>
                  </a:solidFill>
                  <a:latin typeface="+mj-ea"/>
                  <a:ea typeface="+mj-ea"/>
                  <a:cs typeface="+mn-ea"/>
                  <a:sym typeface="+mn-lt"/>
                </a:rPr>
                <a:t>优化</a:t>
              </a:r>
              <a:r>
                <a:rPr lang="en-US" altLang="zh-CN" sz="2400" dirty="0">
                  <a:solidFill>
                    <a:schemeClr val="accent4"/>
                  </a:solidFill>
                  <a:latin typeface="+mj-ea"/>
                  <a:ea typeface="+mj-ea"/>
                  <a:cs typeface="+mn-ea"/>
                  <a:sym typeface="+mn-lt"/>
                </a:rPr>
                <a:t>CNN</a:t>
              </a:r>
              <a:endParaRPr lang="zh-CN" altLang="en-US" sz="2400" dirty="0">
                <a:solidFill>
                  <a:schemeClr val="accent4"/>
                </a:solidFill>
                <a:effectLst/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6" name="i$liḋe-TextBox 48">
              <a:extLst>
                <a:ext uri="{FF2B5EF4-FFF2-40B4-BE49-F238E27FC236}">
                  <a16:creationId xmlns:a16="http://schemas.microsoft.com/office/drawing/2014/main" id="{DD89B9AD-AA3B-4AAD-A89D-55D36C76C6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71280" y="4792981"/>
              <a:ext cx="2938797" cy="556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rPr>
                <a:t>优化性能或者提高准确度</a:t>
              </a:r>
              <a:endParaRPr lang="zh-CN" altLang="en-US" sz="1400" b="0" dirty="0">
                <a:solidFill>
                  <a:schemeClr val="accent4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" name="íṡľíḍè-TextBox 81">
            <a:extLst>
              <a:ext uri="{FF2B5EF4-FFF2-40B4-BE49-F238E27FC236}">
                <a16:creationId xmlns:a16="http://schemas.microsoft.com/office/drawing/2014/main" id="{1100DF89-08C9-4276-9C13-A9FD26F6D667}"/>
              </a:ext>
            </a:extLst>
          </p:cNvPr>
          <p:cNvSpPr txBox="1"/>
          <p:nvPr/>
        </p:nvSpPr>
        <p:spPr>
          <a:xfrm>
            <a:off x="251520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lvl="0"/>
            <a:r>
              <a:rPr lang="zh-CN" altLang="zh-CN" b="1" dirty="0"/>
              <a:t>技术路线</a:t>
            </a:r>
            <a:endParaRPr lang="zh-CN" altLang="zh-CN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6DF8F3F-4D60-4D7F-8D2B-24D844E275E0}"/>
              </a:ext>
            </a:extLst>
          </p:cNvPr>
          <p:cNvGrpSpPr/>
          <p:nvPr/>
        </p:nvGrpSpPr>
        <p:grpSpPr>
          <a:xfrm>
            <a:off x="3814205" y="1983172"/>
            <a:ext cx="1390828" cy="1390828"/>
            <a:chOff x="3914554" y="1975471"/>
            <a:chExt cx="1390828" cy="1390828"/>
          </a:xfrm>
        </p:grpSpPr>
        <p:sp>
          <p:nvSpPr>
            <p:cNvPr id="49" name="ïşḻïďê-Rectangle 20">
              <a:extLst>
                <a:ext uri="{FF2B5EF4-FFF2-40B4-BE49-F238E27FC236}">
                  <a16:creationId xmlns:a16="http://schemas.microsoft.com/office/drawing/2014/main" id="{2A65D526-73AA-4C5C-B99F-FC22B2AC3C57}"/>
                </a:ext>
              </a:extLst>
            </p:cNvPr>
            <p:cNvSpPr/>
            <p:nvPr/>
          </p:nvSpPr>
          <p:spPr>
            <a:xfrm>
              <a:off x="3914554" y="1975471"/>
              <a:ext cx="1390828" cy="1390828"/>
            </a:xfrm>
            <a:prstGeom prst="rect">
              <a:avLst/>
            </a:prstGeom>
            <a:solidFill>
              <a:srgbClr val="0796A5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ïşḻïďê-TextBox 49">
              <a:extLst>
                <a:ext uri="{FF2B5EF4-FFF2-40B4-BE49-F238E27FC236}">
                  <a16:creationId xmlns:a16="http://schemas.microsoft.com/office/drawing/2014/main" id="{3D5422EA-8FB4-4C20-89E5-1B4C273CDB3A}"/>
                </a:ext>
              </a:extLst>
            </p:cNvPr>
            <p:cNvSpPr txBox="1">
              <a:spLocks/>
            </p:cNvSpPr>
            <p:nvPr/>
          </p:nvSpPr>
          <p:spPr>
            <a:xfrm>
              <a:off x="3925257" y="2011258"/>
              <a:ext cx="1369421" cy="1280482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显著性检测</a:t>
              </a:r>
              <a:endPara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4829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15A9BD0E-D3FF-4C2D-B34A-909D07705845}"/>
              </a:ext>
            </a:extLst>
          </p:cNvPr>
          <p:cNvGrpSpPr/>
          <p:nvPr/>
        </p:nvGrpSpPr>
        <p:grpSpPr>
          <a:xfrm>
            <a:off x="720881" y="951017"/>
            <a:ext cx="7719976" cy="3422392"/>
            <a:chOff x="720881" y="951017"/>
            <a:chExt cx="7719976" cy="3422392"/>
          </a:xfrm>
        </p:grpSpPr>
        <p:sp>
          <p:nvSpPr>
            <p:cNvPr id="32" name="íṩľíḍè-Rectangle 21">
              <a:extLst>
                <a:ext uri="{FF2B5EF4-FFF2-40B4-BE49-F238E27FC236}">
                  <a16:creationId xmlns:a16="http://schemas.microsoft.com/office/drawing/2014/main" id="{8319F9EB-2F19-413B-970C-20B55A793756}"/>
                </a:ext>
              </a:extLst>
            </p:cNvPr>
            <p:cNvSpPr/>
            <p:nvPr/>
          </p:nvSpPr>
          <p:spPr>
            <a:xfrm>
              <a:off x="720881" y="2687302"/>
              <a:ext cx="1805711" cy="367509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视线法</a:t>
              </a:r>
            </a:p>
          </p:txBody>
        </p: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F5F590BC-A943-48AC-A195-4DE11DB6AF54}"/>
                </a:ext>
              </a:extLst>
            </p:cNvPr>
            <p:cNvGrpSpPr/>
            <p:nvPr/>
          </p:nvGrpSpPr>
          <p:grpSpPr>
            <a:xfrm>
              <a:off x="6597860" y="2708813"/>
              <a:ext cx="1842997" cy="762888"/>
              <a:chOff x="9029820" y="3462322"/>
              <a:chExt cx="2457329" cy="1017183"/>
            </a:xfrm>
          </p:grpSpPr>
          <p:sp>
            <p:nvSpPr>
              <p:cNvPr id="29" name="íṩľíḍè-TextBox 23">
                <a:extLst>
                  <a:ext uri="{FF2B5EF4-FFF2-40B4-BE49-F238E27FC236}">
                    <a16:creationId xmlns:a16="http://schemas.microsoft.com/office/drawing/2014/main" id="{63CDF082-1630-419E-B28D-579204369C83}"/>
                  </a:ext>
                </a:extLst>
              </p:cNvPr>
              <p:cNvSpPr txBox="1"/>
              <p:nvPr/>
            </p:nvSpPr>
            <p:spPr>
              <a:xfrm>
                <a:off x="9029820" y="3889950"/>
                <a:ext cx="1619330" cy="589555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zh-CN" altLang="en-US" sz="1200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rPr>
                  <a:t>两点透视图</a:t>
                </a:r>
                <a:r>
                  <a:rPr lang="zh-CN" altLang="en-US" sz="1200" dirty="0" smtClean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rPr>
                  <a:t>的简</a:t>
                </a:r>
                <a:r>
                  <a:rPr lang="zh-CN" altLang="en-US" sz="1200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rPr>
                  <a:t>画法</a:t>
                </a:r>
                <a:r>
                  <a:rPr lang="en-US" altLang="zh-CN" sz="1200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rPr>
                  <a:t>--</a:t>
                </a:r>
                <a:r>
                  <a:rPr lang="zh-CN" altLang="en-US" sz="1200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rPr>
                  <a:t>邱冰</a:t>
                </a:r>
              </a:p>
            </p:txBody>
          </p:sp>
          <p:sp>
            <p:nvSpPr>
              <p:cNvPr id="30" name="íṩľíḍè-Rectangle 24">
                <a:extLst>
                  <a:ext uri="{FF2B5EF4-FFF2-40B4-BE49-F238E27FC236}">
                    <a16:creationId xmlns:a16="http://schemas.microsoft.com/office/drawing/2014/main" id="{2DB8CC0E-50AB-450E-B372-525220A96FFF}"/>
                  </a:ext>
                </a:extLst>
              </p:cNvPr>
              <p:cNvSpPr/>
              <p:nvPr/>
            </p:nvSpPr>
            <p:spPr>
              <a:xfrm>
                <a:off x="9029820" y="3462322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defTabSz="914378">
                  <a:defRPr/>
                </a:pPr>
                <a:r>
                  <a:rPr lang="zh-CN" altLang="en-US" b="1" dirty="0" smtClean="0">
                    <a:solidFill>
                      <a:schemeClr val="accent6"/>
                    </a:solidFill>
                    <a:latin typeface="+mn-lt"/>
                    <a:ea typeface="+mn-ea"/>
                    <a:cs typeface="+mn-ea"/>
                    <a:sym typeface="+mn-lt"/>
                  </a:rPr>
                  <a:t>简画法</a:t>
                </a:r>
                <a:endParaRPr lang="zh-CN" altLang="en-US" b="1" dirty="0">
                  <a:solidFill>
                    <a:schemeClr val="accent6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BC09C4B8-E635-43AA-A6F5-51AA1F3C060D}"/>
                </a:ext>
              </a:extLst>
            </p:cNvPr>
            <p:cNvGrpSpPr/>
            <p:nvPr/>
          </p:nvGrpSpPr>
          <p:grpSpPr>
            <a:xfrm>
              <a:off x="3814134" y="951017"/>
              <a:ext cx="1515732" cy="695805"/>
              <a:chOff x="5122025" y="525814"/>
              <a:chExt cx="2020976" cy="927740"/>
            </a:xfrm>
          </p:grpSpPr>
          <p:sp>
            <p:nvSpPr>
              <p:cNvPr id="27" name="íṩľíḍè-TextBox 26">
                <a:extLst>
                  <a:ext uri="{FF2B5EF4-FFF2-40B4-BE49-F238E27FC236}">
                    <a16:creationId xmlns:a16="http://schemas.microsoft.com/office/drawing/2014/main" id="{461137CF-47EC-44BA-8B4E-51D7529CC20B}"/>
                  </a:ext>
                </a:extLst>
              </p:cNvPr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400" dirty="0" smtClean="0">
                    <a:latin typeface="+mn-lt"/>
                    <a:ea typeface="+mn-ea"/>
                    <a:cs typeface="+mn-ea"/>
                    <a:sym typeface="+mn-lt"/>
                  </a:rPr>
                  <a:t>部分可选指导办法</a:t>
                </a:r>
                <a:endParaRPr lang="zh-CN" altLang="en-US" sz="1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íṩľíḍè-Rectangle 27">
                <a:extLst>
                  <a:ext uri="{FF2B5EF4-FFF2-40B4-BE49-F238E27FC236}">
                    <a16:creationId xmlns:a16="http://schemas.microsoft.com/office/drawing/2014/main" id="{4BF96C38-06C2-41C2-8ADE-5B9B5F2D55EC}"/>
                  </a:ext>
                </a:extLst>
              </p:cNvPr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lvl="0" algn="ctr" defTabSz="914378">
                  <a:defRPr/>
                </a:pPr>
                <a:r>
                  <a:rPr lang="zh-CN" altLang="en-US" sz="2800" b="1" dirty="0">
                    <a:solidFill>
                      <a:schemeClr val="accent3"/>
                    </a:solidFill>
                    <a:latin typeface="+mn-lt"/>
                    <a:ea typeface="+mn-ea"/>
                    <a:cs typeface="+mn-ea"/>
                    <a:sym typeface="+mn-lt"/>
                  </a:rPr>
                  <a:t>轮廓、透视线分析</a:t>
                </a: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26A3F302-AA79-493C-8A19-E36CAFAA6204}"/>
                </a:ext>
              </a:extLst>
            </p:cNvPr>
            <p:cNvGrpSpPr/>
            <p:nvPr/>
          </p:nvGrpSpPr>
          <p:grpSpPr>
            <a:xfrm>
              <a:off x="4991100" y="3772270"/>
              <a:ext cx="1842997" cy="601139"/>
              <a:chOff x="9029821" y="3042595"/>
              <a:chExt cx="2457329" cy="801519"/>
            </a:xfrm>
          </p:grpSpPr>
          <p:sp>
            <p:nvSpPr>
              <p:cNvPr id="25" name="íṩľíḍè-TextBox 29">
                <a:extLst>
                  <a:ext uri="{FF2B5EF4-FFF2-40B4-BE49-F238E27FC236}">
                    <a16:creationId xmlns:a16="http://schemas.microsoft.com/office/drawing/2014/main" id="{8ABD848D-1C03-47EC-BFD5-61745A2A5E41}"/>
                  </a:ext>
                </a:extLst>
              </p:cNvPr>
              <p:cNvSpPr txBox="1"/>
              <p:nvPr/>
            </p:nvSpPr>
            <p:spPr>
              <a:xfrm>
                <a:off x="9029821" y="3254558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lvl="0" defTabSz="914378">
                  <a:defRPr/>
                </a:pPr>
                <a:r>
                  <a:rPr lang="zh-CN" altLang="en-US" sz="11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绘制透视图</a:t>
                </a:r>
                <a:r>
                  <a:rPr lang="en-US" altLang="zh-CN" sz="11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--</a:t>
                </a:r>
                <a:r>
                  <a:rPr lang="zh-CN" altLang="en-US" sz="11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谢美森</a:t>
                </a:r>
              </a:p>
            </p:txBody>
          </p:sp>
          <p:sp>
            <p:nvSpPr>
              <p:cNvPr id="26" name="íṩľíḍè-Rectangle 30">
                <a:extLst>
                  <a:ext uri="{FF2B5EF4-FFF2-40B4-BE49-F238E27FC236}">
                    <a16:creationId xmlns:a16="http://schemas.microsoft.com/office/drawing/2014/main" id="{22854E4A-95CB-43AB-823E-CEF44ADE9B9C}"/>
                  </a:ext>
                </a:extLst>
              </p:cNvPr>
              <p:cNvSpPr/>
              <p:nvPr/>
            </p:nvSpPr>
            <p:spPr>
              <a:xfrm>
                <a:off x="9029821" y="3042595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defTabSz="914378">
                  <a:defRPr/>
                </a:pPr>
                <a:r>
                  <a:rPr lang="zh-CN" altLang="en-US" b="1" dirty="0" smtClean="0">
                    <a:solidFill>
                      <a:schemeClr val="accent4"/>
                    </a:solidFill>
                    <a:latin typeface="+mn-lt"/>
                    <a:ea typeface="+mn-ea"/>
                    <a:cs typeface="+mn-ea"/>
                    <a:sym typeface="+mn-lt"/>
                  </a:rPr>
                  <a:t>灭点法</a:t>
                </a:r>
                <a:endParaRPr lang="zh-CN" altLang="en-US" b="1" dirty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4" name="íṩľíḍè-Rectangle 33">
              <a:extLst>
                <a:ext uri="{FF2B5EF4-FFF2-40B4-BE49-F238E27FC236}">
                  <a16:creationId xmlns:a16="http://schemas.microsoft.com/office/drawing/2014/main" id="{0D2274C2-025B-462A-8908-D55127A1F173}"/>
                </a:ext>
              </a:extLst>
            </p:cNvPr>
            <p:cNvSpPr/>
            <p:nvPr/>
          </p:nvSpPr>
          <p:spPr>
            <a:xfrm>
              <a:off x="2331333" y="3730124"/>
              <a:ext cx="1805711" cy="472436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r" defTabSz="914378">
                <a:defRPr/>
              </a:pPr>
              <a:r>
                <a:rPr lang="zh-CN" altLang="en-US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量点法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BB7CD7-FBF8-42CC-9774-8A397A2E79D0}"/>
              </a:ext>
            </a:extLst>
          </p:cNvPr>
          <p:cNvGrpSpPr/>
          <p:nvPr/>
        </p:nvGrpSpPr>
        <p:grpSpPr>
          <a:xfrm>
            <a:off x="2695194" y="1676361"/>
            <a:ext cx="3753612" cy="2276420"/>
            <a:chOff x="2695194" y="1676361"/>
            <a:chExt cx="3753612" cy="2276420"/>
          </a:xfrm>
        </p:grpSpPr>
        <p:sp>
          <p:nvSpPr>
            <p:cNvPr id="3" name="íṩľíḍè-Trapezoid 1">
              <a:extLst>
                <a:ext uri="{FF2B5EF4-FFF2-40B4-BE49-F238E27FC236}">
                  <a16:creationId xmlns:a16="http://schemas.microsoft.com/office/drawing/2014/main" id="{F5C8DFE2-D17A-437F-85EB-448D674872F2}"/>
                </a:ext>
              </a:extLst>
            </p:cNvPr>
            <p:cNvSpPr/>
            <p:nvPr/>
          </p:nvSpPr>
          <p:spPr>
            <a:xfrm>
              <a:off x="4152900" y="1999096"/>
              <a:ext cx="838200" cy="699107"/>
            </a:xfrm>
            <a:prstGeom prst="trapezoid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3">
                      <a:lumMod val="7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4" name="íṩľíḍè-Trapezoid 2">
              <a:extLst>
                <a:ext uri="{FF2B5EF4-FFF2-40B4-BE49-F238E27FC236}">
                  <a16:creationId xmlns:a16="http://schemas.microsoft.com/office/drawing/2014/main" id="{76CD1EDA-0590-438D-B28D-F893C4AE992A}"/>
                </a:ext>
              </a:extLst>
            </p:cNvPr>
            <p:cNvSpPr/>
            <p:nvPr/>
          </p:nvSpPr>
          <p:spPr>
            <a:xfrm flipV="1">
              <a:off x="4152900" y="2698203"/>
              <a:ext cx="838200" cy="1254578"/>
            </a:xfrm>
            <a:prstGeom prst="trapezoid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íṩľíḍè-Parallelogram 3">
              <a:extLst>
                <a:ext uri="{FF2B5EF4-FFF2-40B4-BE49-F238E27FC236}">
                  <a16:creationId xmlns:a16="http://schemas.microsoft.com/office/drawing/2014/main" id="{8DC10A5E-E70F-4899-B9D1-4F22F2C9CE83}"/>
                </a:ext>
              </a:extLst>
            </p:cNvPr>
            <p:cNvSpPr/>
            <p:nvPr/>
          </p:nvSpPr>
          <p:spPr>
            <a:xfrm>
              <a:off x="3424047" y="1676361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accent2">
                      <a:lumMod val="50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" name="íṩľíḍè-Parallelogram 4">
              <a:extLst>
                <a:ext uri="{FF2B5EF4-FFF2-40B4-BE49-F238E27FC236}">
                  <a16:creationId xmlns:a16="http://schemas.microsoft.com/office/drawing/2014/main" id="{CFF1ABB8-6BD2-4D4F-9B85-00E9263B27C6}"/>
                </a:ext>
              </a:extLst>
            </p:cNvPr>
            <p:cNvSpPr/>
            <p:nvPr/>
          </p:nvSpPr>
          <p:spPr>
            <a:xfrm flipV="1">
              <a:off x="3424047" y="2698203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ṩľíḍè-Parallelogram 5">
              <a:extLst>
                <a:ext uri="{FF2B5EF4-FFF2-40B4-BE49-F238E27FC236}">
                  <a16:creationId xmlns:a16="http://schemas.microsoft.com/office/drawing/2014/main" id="{01569189-4381-4BDC-AE85-2F872A1313DD}"/>
                </a:ext>
              </a:extLst>
            </p:cNvPr>
            <p:cNvSpPr/>
            <p:nvPr/>
          </p:nvSpPr>
          <p:spPr>
            <a:xfrm>
              <a:off x="2695194" y="1950681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" name="íṩľíḍè-Parallelogram 6">
              <a:extLst>
                <a:ext uri="{FF2B5EF4-FFF2-40B4-BE49-F238E27FC236}">
                  <a16:creationId xmlns:a16="http://schemas.microsoft.com/office/drawing/2014/main" id="{DE5C99FB-23D8-47FB-B42F-FC87111AF25E}"/>
                </a:ext>
              </a:extLst>
            </p:cNvPr>
            <p:cNvSpPr/>
            <p:nvPr/>
          </p:nvSpPr>
          <p:spPr>
            <a:xfrm flipV="1">
              <a:off x="2695194" y="2698203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íṩľíḍè-Parallelogram 8">
              <a:extLst>
                <a:ext uri="{FF2B5EF4-FFF2-40B4-BE49-F238E27FC236}">
                  <a16:creationId xmlns:a16="http://schemas.microsoft.com/office/drawing/2014/main" id="{21F1E0D2-B7BF-4325-8E07-C0A51F890052}"/>
                </a:ext>
              </a:extLst>
            </p:cNvPr>
            <p:cNvSpPr/>
            <p:nvPr/>
          </p:nvSpPr>
          <p:spPr>
            <a:xfrm flipH="1">
              <a:off x="5027295" y="1676361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accent4">
                      <a:lumMod val="50000"/>
                    </a:schemeClr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0" name="íṩľíḍè-Parallelogram 9">
              <a:extLst>
                <a:ext uri="{FF2B5EF4-FFF2-40B4-BE49-F238E27FC236}">
                  <a16:creationId xmlns:a16="http://schemas.microsoft.com/office/drawing/2014/main" id="{41678C91-74EC-402E-869C-C0F71F9730BB}"/>
                </a:ext>
              </a:extLst>
            </p:cNvPr>
            <p:cNvSpPr/>
            <p:nvPr/>
          </p:nvSpPr>
          <p:spPr>
            <a:xfrm flipH="1" flipV="1">
              <a:off x="5027295" y="2698203"/>
              <a:ext cx="692658" cy="1021842"/>
            </a:xfrm>
            <a:prstGeom prst="parallelogram">
              <a:avLst>
                <a:gd name="adj" fmla="val 32216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ṩľíḍè-Parallelogram 10">
              <a:extLst>
                <a:ext uri="{FF2B5EF4-FFF2-40B4-BE49-F238E27FC236}">
                  <a16:creationId xmlns:a16="http://schemas.microsoft.com/office/drawing/2014/main" id="{5BCD864E-A18F-4F10-8A97-9085199F91EA}"/>
                </a:ext>
              </a:extLst>
            </p:cNvPr>
            <p:cNvSpPr/>
            <p:nvPr/>
          </p:nvSpPr>
          <p:spPr>
            <a:xfrm flipH="1">
              <a:off x="5756148" y="1950681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2" name="íṩľíḍè-Parallelogram 11">
              <a:extLst>
                <a:ext uri="{FF2B5EF4-FFF2-40B4-BE49-F238E27FC236}">
                  <a16:creationId xmlns:a16="http://schemas.microsoft.com/office/drawing/2014/main" id="{ADC7BB0D-68E0-4901-8F65-6D4AAF6EF562}"/>
                </a:ext>
              </a:extLst>
            </p:cNvPr>
            <p:cNvSpPr/>
            <p:nvPr/>
          </p:nvSpPr>
          <p:spPr>
            <a:xfrm flipH="1" flipV="1">
              <a:off x="5756148" y="2698203"/>
              <a:ext cx="692658" cy="747522"/>
            </a:xfrm>
            <a:prstGeom prst="parallelogram">
              <a:avLst>
                <a:gd name="adj" fmla="val 32216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íṩľíḍè-Freeform: Shape 34">
              <a:extLst>
                <a:ext uri="{FF2B5EF4-FFF2-40B4-BE49-F238E27FC236}">
                  <a16:creationId xmlns:a16="http://schemas.microsoft.com/office/drawing/2014/main" id="{C6731424-177D-4DE2-96BA-10BE65252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272" y="3232793"/>
              <a:ext cx="318050" cy="317460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íṩľíḍè-Freeform: Shape 35">
              <a:extLst>
                <a:ext uri="{FF2B5EF4-FFF2-40B4-BE49-F238E27FC236}">
                  <a16:creationId xmlns:a16="http://schemas.microsoft.com/office/drawing/2014/main" id="{8CC4278B-96DD-4E76-BE60-96105B8EE8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18595" y="3180718"/>
              <a:ext cx="369924" cy="369536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íṩľíḍè-Freeform: Shape 36">
              <a:extLst>
                <a:ext uri="{FF2B5EF4-FFF2-40B4-BE49-F238E27FC236}">
                  <a16:creationId xmlns:a16="http://schemas.microsoft.com/office/drawing/2014/main" id="{9EEF3047-3740-41D5-9EA8-EF6B83AFF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443" y="3006209"/>
              <a:ext cx="321099" cy="26391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íṩľíḍè-Freeform: Shape 37">
              <a:extLst>
                <a:ext uri="{FF2B5EF4-FFF2-40B4-BE49-F238E27FC236}">
                  <a16:creationId xmlns:a16="http://schemas.microsoft.com/office/drawing/2014/main" id="{4C379E7F-8890-4D13-AEB6-70FCC4100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367" y="2940249"/>
              <a:ext cx="342326" cy="329876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íṩľíḍè-Freeform: Shape 38">
              <a:extLst>
                <a:ext uri="{FF2B5EF4-FFF2-40B4-BE49-F238E27FC236}">
                  <a16:creationId xmlns:a16="http://schemas.microsoft.com/office/drawing/2014/main" id="{15EDD89F-C005-41CC-81F2-AD034BA01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969" y="3151538"/>
              <a:ext cx="500063" cy="462639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" name="íṡľíḍè-TextBox 81">
            <a:extLst>
              <a:ext uri="{FF2B5EF4-FFF2-40B4-BE49-F238E27FC236}">
                <a16:creationId xmlns:a16="http://schemas.microsoft.com/office/drawing/2014/main" id="{1100DF89-08C9-4276-9C13-A9FD26F6D667}"/>
              </a:ext>
            </a:extLst>
          </p:cNvPr>
          <p:cNvSpPr txBox="1"/>
          <p:nvPr/>
        </p:nvSpPr>
        <p:spPr>
          <a:xfrm>
            <a:off x="251520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lvl="0"/>
            <a:r>
              <a:rPr lang="zh-CN" altLang="zh-CN" b="1" dirty="0"/>
              <a:t>技术路线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5813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3a6766-90ff-4dc9-b46d-9cca8353303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808c061-312e-4a12-adfa-824d25c728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3ae0b2-63bc-47aa-9194-ed1c06f95a8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368AA"/>
      </a:accent1>
      <a:accent2>
        <a:srgbClr val="1474AC"/>
      </a:accent2>
      <a:accent3>
        <a:srgbClr val="1CA0AF"/>
      </a:accent3>
      <a:accent4>
        <a:srgbClr val="87C1A4"/>
      </a:accent4>
      <a:accent5>
        <a:srgbClr val="61B9D2"/>
      </a:accent5>
      <a:accent6>
        <a:srgbClr val="1D7BB4"/>
      </a:accent6>
      <a:hlink>
        <a:srgbClr val="326E84"/>
      </a:hlink>
      <a:folHlink>
        <a:srgbClr val="5B9DBB"/>
      </a:folHlink>
    </a:clrScheme>
    <a:fontScheme name="xrj1t3k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8874</TotalTime>
  <Words>197</Words>
  <Application>Microsoft Office PowerPoint</Application>
  <PresentationFormat>全屏显示(16:9)</PresentationFormat>
  <Paragraphs>56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Windows 用户</cp:lastModifiedBy>
  <cp:revision>971</cp:revision>
  <dcterms:created xsi:type="dcterms:W3CDTF">2015-04-24T01:01:13Z</dcterms:created>
  <dcterms:modified xsi:type="dcterms:W3CDTF">2018-05-14T12:41:55Z</dcterms:modified>
</cp:coreProperties>
</file>