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111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 시찬" initials="성시" lastIdx="1" clrIdx="0">
    <p:extLst>
      <p:ext uri="{19B8F6BF-5375-455C-9EA6-DF929625EA0E}">
        <p15:presenceInfo xmlns:p15="http://schemas.microsoft.com/office/powerpoint/2012/main" userId="32234f4c8523ca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7EABE4"/>
    <a:srgbClr val="634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B2FE9-2C27-4CE2-BE1D-8DEDBA1CD3AC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37495-3F21-4760-A004-EE6FBD4E1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9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AB70A-F45A-47C3-B1C3-08DF0F4D192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42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AAC9-D11E-4341-A167-476467AB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78608-D709-4274-A739-341C58B96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AEC4A-0248-4E1F-B57B-CCA01EFD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3CBBA-D025-4003-9A60-5EE9B966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B07CC-9722-4A08-ADF7-A8BEE51F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2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5FCF-5EBD-4A31-ADC8-FAA16D89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ED5855-8D73-4C22-831F-8D56C0120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DA0E-DEF1-422F-97B0-71C64C5C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9E9FF-5DBB-45FD-BCBF-0A6926CE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0BDDB-1155-4E77-8629-1622E006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4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D51FD8-2CD6-4033-BFB9-B5CBC694D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7C16C2-7347-4F0A-8E6E-33F531A71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66B71-5380-4E38-8B8D-6DFF5410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349EE-64AB-40A5-A433-2918259F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3977A-5237-4747-9456-C1676AE1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0" y="2109789"/>
            <a:ext cx="12192000" cy="1109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0" y="3475293"/>
            <a:ext cx="12192000" cy="474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0" y="4015868"/>
            <a:ext cx="12192000" cy="474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0" y="4535678"/>
            <a:ext cx="12192000" cy="474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1747059"/>
            <a:ext cx="12192000" cy="668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0" y="2906388"/>
            <a:ext cx="12192000" cy="66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98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 userDrawn="1"/>
        </p:nvSpPr>
        <p:spPr>
          <a:xfrm>
            <a:off x="0" y="0"/>
            <a:ext cx="12192000" cy="10363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6F0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1" name="직선 연결선 40"/>
          <p:cNvCxnSpPr/>
          <p:nvPr userDrawn="1"/>
        </p:nvCxnSpPr>
        <p:spPr>
          <a:xfrm>
            <a:off x="358222" y="531635"/>
            <a:ext cx="807643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5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  <a:gs pos="5400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 userDrawn="1"/>
        </p:nvSpPr>
        <p:spPr>
          <a:xfrm>
            <a:off x="0" y="103245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직사각형 46"/>
          <p:cNvSpPr/>
          <p:nvPr userDrawn="1"/>
        </p:nvSpPr>
        <p:spPr>
          <a:xfrm flipV="1">
            <a:off x="0" y="1093529"/>
            <a:ext cx="12192000" cy="25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313271" y="626118"/>
            <a:ext cx="6529919" cy="417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C667A2-E1BA-48E6-B2C8-15DF7D1A7DBC}"/>
              </a:ext>
            </a:extLst>
          </p:cNvPr>
          <p:cNvGrpSpPr/>
          <p:nvPr userDrawn="1"/>
        </p:nvGrpSpPr>
        <p:grpSpPr>
          <a:xfrm>
            <a:off x="455986" y="1438178"/>
            <a:ext cx="318208" cy="243470"/>
            <a:chOff x="455985" y="1407328"/>
            <a:chExt cx="424281" cy="274320"/>
          </a:xfrm>
        </p:grpSpPr>
        <p:sp>
          <p:nvSpPr>
            <p:cNvPr id="23" name="육각형 22"/>
            <p:cNvSpPr/>
            <p:nvPr userDrawn="1"/>
          </p:nvSpPr>
          <p:spPr>
            <a:xfrm>
              <a:off x="455985" y="1407328"/>
              <a:ext cx="424281" cy="27432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4" name="육각형 23"/>
            <p:cNvSpPr/>
            <p:nvPr userDrawn="1"/>
          </p:nvSpPr>
          <p:spPr>
            <a:xfrm>
              <a:off x="562053" y="1477568"/>
              <a:ext cx="212143" cy="13716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5" name="텍스트 개체 틀 21"/>
          <p:cNvSpPr>
            <a:spLocks noGrp="1"/>
          </p:cNvSpPr>
          <p:nvPr userDrawn="1">
            <p:ph type="body" sz="quarter" idx="12"/>
          </p:nvPr>
        </p:nvSpPr>
        <p:spPr>
          <a:xfrm>
            <a:off x="849719" y="1362828"/>
            <a:ext cx="6529919" cy="417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8" name="Slide Number Placeholder 5"/>
          <p:cNvSpPr txBox="1">
            <a:spLocks/>
          </p:cNvSpPr>
          <p:nvPr userDrawn="1"/>
        </p:nvSpPr>
        <p:spPr>
          <a:xfrm>
            <a:off x="9448800" y="64928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1BA9C9-ACA8-4929-8E38-3AE1CAD68ED2}" type="slidenum">
              <a:rPr lang="ko-KR" altLang="en-US" sz="1200" smtClean="0">
                <a:solidFill>
                  <a:schemeClr val="tx1"/>
                </a:solidFill>
              </a:rPr>
              <a:pPr/>
              <a:t>‹#›</a:t>
            </a:fld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 userDrawn="1">
            <p:ph type="body" sz="quarter" idx="13"/>
          </p:nvPr>
        </p:nvSpPr>
        <p:spPr>
          <a:xfrm>
            <a:off x="774193" y="1979454"/>
            <a:ext cx="10824687" cy="4472854"/>
          </a:xfrm>
          <a:prstGeom prst="rect">
            <a:avLst/>
          </a:prstGeo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l"/>
              <a:defRPr sz="1800" b="1"/>
            </a:lvl1pPr>
            <a:lvl2pPr>
              <a:lnSpc>
                <a:spcPct val="150000"/>
              </a:lnSpc>
              <a:defRPr sz="1500"/>
            </a:lvl2pPr>
            <a:lvl3pPr marL="1142914" indent="-228584">
              <a:lnSpc>
                <a:spcPct val="150000"/>
              </a:lnSpc>
              <a:buFont typeface="Wingdings" panose="05000000000000000000" pitchFamily="2" charset="2"/>
              <a:buChar char="ü"/>
              <a:defRPr sz="1300"/>
            </a:lvl3pPr>
            <a:lvl4pPr marL="1371498" indent="0">
              <a:lnSpc>
                <a:spcPct val="150000"/>
              </a:lnSpc>
              <a:buFont typeface="Wingdings" panose="05000000000000000000" pitchFamily="2" charset="2"/>
              <a:buNone/>
              <a:defRPr sz="1000"/>
            </a:lvl4pPr>
            <a:lvl5pPr marL="1828664" indent="0">
              <a:lnSpc>
                <a:spcPct val="150000"/>
              </a:lnSpc>
              <a:buNone/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13879" y="188500"/>
            <a:ext cx="999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Gazebo </a:t>
            </a:r>
            <a:r>
              <a:rPr lang="ko-KR" altLang="en-US" sz="1600" b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개념 및 </a:t>
            </a:r>
            <a:r>
              <a:rPr lang="en-US" altLang="ko-KR" sz="1600" b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turtlebot </a:t>
            </a:r>
            <a:r>
              <a:rPr lang="ko-KR" altLang="en-US" sz="1600" b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예제 수행 연구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6B30AC-1A03-4BAE-9690-AA0758229F7C}"/>
              </a:ext>
            </a:extLst>
          </p:cNvPr>
          <p:cNvGrpSpPr/>
          <p:nvPr userDrawn="1"/>
        </p:nvGrpSpPr>
        <p:grpSpPr>
          <a:xfrm>
            <a:off x="8296733" y="53120"/>
            <a:ext cx="3801097" cy="473939"/>
            <a:chOff x="2769617" y="5731420"/>
            <a:chExt cx="3411727" cy="567187"/>
          </a:xfrm>
        </p:grpSpPr>
        <p:pic>
          <p:nvPicPr>
            <p:cNvPr id="14" name="_x275449872" descr="EMB00001aec6149">
              <a:extLst>
                <a:ext uri="{FF2B5EF4-FFF2-40B4-BE49-F238E27FC236}">
                  <a16:creationId xmlns:a16="http://schemas.microsoft.com/office/drawing/2014/main" id="{43974DAA-93E0-43AC-8737-B4940B1BF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617" y="5795443"/>
              <a:ext cx="1934465" cy="503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9378B40-718E-4824-AA63-65EEA2C22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21" b="21937"/>
            <a:stretch/>
          </p:blipFill>
          <p:spPr>
            <a:xfrm>
              <a:off x="4704082" y="5731420"/>
              <a:ext cx="1477262" cy="567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4520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39"/>
          <p:cNvSpPr>
            <a:spLocks noGrp="1"/>
          </p:cNvSpPr>
          <p:nvPr>
            <p:ph type="body" sz="quarter" idx="13"/>
          </p:nvPr>
        </p:nvSpPr>
        <p:spPr>
          <a:xfrm>
            <a:off x="5" y="3071814"/>
            <a:ext cx="12170833" cy="768350"/>
          </a:xfrm>
          <a:prstGeom prst="rect">
            <a:avLst/>
          </a:prstGeom>
        </p:spPr>
        <p:txBody>
          <a:bodyPr/>
          <a:lstStyle>
            <a:lvl1pPr marL="0" indent="0" algn="ctr">
              <a:buFont typeface="+mj-lt"/>
              <a:buNone/>
              <a:defRPr sz="44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2" name="Slide Number Placeholder 5"/>
          <p:cNvSpPr txBox="1">
            <a:spLocks/>
          </p:cNvSpPr>
          <p:nvPr userDrawn="1"/>
        </p:nvSpPr>
        <p:spPr>
          <a:xfrm>
            <a:off x="9448800" y="64928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1BA9C9-ACA8-4929-8E38-3AE1CAD68ED2}" type="slidenum">
              <a:rPr lang="ko-KR" altLang="en-US" sz="1200" smtClean="0">
                <a:solidFill>
                  <a:schemeClr val="tx1"/>
                </a:solidFill>
              </a:rPr>
              <a:pPr/>
              <a:t>‹#›</a:t>
            </a:fld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0" y="0"/>
            <a:ext cx="12192000" cy="10363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6F0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8" name="직선 연결선 27"/>
          <p:cNvCxnSpPr/>
          <p:nvPr userDrawn="1"/>
        </p:nvCxnSpPr>
        <p:spPr>
          <a:xfrm>
            <a:off x="358222" y="531635"/>
            <a:ext cx="807643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5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  <a:gs pos="5400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 userDrawn="1"/>
        </p:nvSpPr>
        <p:spPr>
          <a:xfrm>
            <a:off x="0" y="103245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13879" y="188500"/>
            <a:ext cx="999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Gazebo </a:t>
            </a:r>
            <a:r>
              <a:rPr lang="ko-KR" altLang="en-US" sz="1600" b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개념 및 </a:t>
            </a:r>
            <a:r>
              <a:rPr lang="en-US" altLang="ko-KR" sz="1600" b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turtlebot </a:t>
            </a:r>
            <a:r>
              <a:rPr lang="ko-KR" altLang="en-US" sz="1600" b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예제 수행 연구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 flipV="1">
            <a:off x="0" y="1093529"/>
            <a:ext cx="12192000" cy="25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71324C7-879F-480D-B053-9344A05326CB}"/>
              </a:ext>
            </a:extLst>
          </p:cNvPr>
          <p:cNvGrpSpPr/>
          <p:nvPr userDrawn="1"/>
        </p:nvGrpSpPr>
        <p:grpSpPr>
          <a:xfrm>
            <a:off x="8296733" y="53120"/>
            <a:ext cx="3801097" cy="473939"/>
            <a:chOff x="2769617" y="5731420"/>
            <a:chExt cx="3411727" cy="567187"/>
          </a:xfrm>
        </p:grpSpPr>
        <p:pic>
          <p:nvPicPr>
            <p:cNvPr id="10" name="_x275449872" descr="EMB00001aec6149">
              <a:extLst>
                <a:ext uri="{FF2B5EF4-FFF2-40B4-BE49-F238E27FC236}">
                  <a16:creationId xmlns:a16="http://schemas.microsoft.com/office/drawing/2014/main" id="{38B5CE51-3BFF-47C9-9C11-0DA24F451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617" y="5795443"/>
              <a:ext cx="1934465" cy="503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5E4358A-058E-42FE-A302-473B3D196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21" b="21937"/>
            <a:stretch/>
          </p:blipFill>
          <p:spPr>
            <a:xfrm>
              <a:off x="4704082" y="5731420"/>
              <a:ext cx="1477262" cy="567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1421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 userDrawn="1"/>
        </p:nvSpPr>
        <p:spPr>
          <a:xfrm>
            <a:off x="0" y="0"/>
            <a:ext cx="12192000" cy="10363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6F0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8" name="직선 연결선 27"/>
          <p:cNvCxnSpPr/>
          <p:nvPr userDrawn="1"/>
        </p:nvCxnSpPr>
        <p:spPr>
          <a:xfrm>
            <a:off x="358222" y="531635"/>
            <a:ext cx="807643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5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  <a:gs pos="5400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 userDrawn="1"/>
        </p:nvSpPr>
        <p:spPr>
          <a:xfrm>
            <a:off x="0" y="103245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 flipV="1">
            <a:off x="0" y="1093529"/>
            <a:ext cx="12192000" cy="25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313271" y="626118"/>
            <a:ext cx="6529919" cy="417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5" name="Slide Number Placeholder 5"/>
          <p:cNvSpPr txBox="1">
            <a:spLocks/>
          </p:cNvSpPr>
          <p:nvPr userDrawn="1"/>
        </p:nvSpPr>
        <p:spPr>
          <a:xfrm>
            <a:off x="9448800" y="64928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1BA9C9-ACA8-4929-8E38-3AE1CAD68ED2}" type="slidenum">
              <a:rPr lang="ko-KR" altLang="en-US" sz="1200" smtClean="0">
                <a:solidFill>
                  <a:schemeClr val="tx1"/>
                </a:solidFill>
              </a:rPr>
              <a:pPr/>
              <a:t>‹#›</a:t>
            </a:fld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13879" y="188500"/>
            <a:ext cx="999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Gazebo </a:t>
            </a:r>
            <a:r>
              <a:rPr lang="ko-KR" altLang="en-US" sz="1600" b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개념 및 </a:t>
            </a:r>
            <a:r>
              <a:rPr lang="en-US" altLang="ko-KR" sz="1600" b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turtlebot </a:t>
            </a:r>
            <a:r>
              <a:rPr lang="ko-KR" altLang="en-US" sz="1600" b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예제 수행 연구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1D94536-7CBE-41D8-9794-64C0523CA0D0}"/>
              </a:ext>
            </a:extLst>
          </p:cNvPr>
          <p:cNvGrpSpPr/>
          <p:nvPr userDrawn="1"/>
        </p:nvGrpSpPr>
        <p:grpSpPr>
          <a:xfrm>
            <a:off x="8296733" y="53120"/>
            <a:ext cx="3801097" cy="473939"/>
            <a:chOff x="2769617" y="5731420"/>
            <a:chExt cx="3411727" cy="567187"/>
          </a:xfrm>
        </p:grpSpPr>
        <p:pic>
          <p:nvPicPr>
            <p:cNvPr id="10" name="_x275449872" descr="EMB00001aec6149">
              <a:extLst>
                <a:ext uri="{FF2B5EF4-FFF2-40B4-BE49-F238E27FC236}">
                  <a16:creationId xmlns:a16="http://schemas.microsoft.com/office/drawing/2014/main" id="{DF4237B1-ED2F-40D4-8773-F28F7CFDA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617" y="5795443"/>
              <a:ext cx="1934465" cy="503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472EB5D-8707-4752-9471-BFF94A1035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21" b="21937"/>
            <a:stretch/>
          </p:blipFill>
          <p:spPr>
            <a:xfrm>
              <a:off x="4704082" y="5731420"/>
              <a:ext cx="1477262" cy="567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0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 userDrawn="1"/>
        </p:nvSpPr>
        <p:spPr>
          <a:xfrm>
            <a:off x="0" y="0"/>
            <a:ext cx="12192000" cy="10363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6F0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8" name="직선 연결선 27"/>
          <p:cNvCxnSpPr/>
          <p:nvPr userDrawn="1"/>
        </p:nvCxnSpPr>
        <p:spPr>
          <a:xfrm>
            <a:off x="358222" y="531635"/>
            <a:ext cx="807643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5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  <a:gs pos="5400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 userDrawn="1"/>
        </p:nvSpPr>
        <p:spPr>
          <a:xfrm>
            <a:off x="0" y="103245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 flipV="1">
            <a:off x="0" y="1093529"/>
            <a:ext cx="12192000" cy="25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313271" y="626118"/>
            <a:ext cx="6529919" cy="417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5" name="Slide Number Placeholder 5"/>
          <p:cNvSpPr txBox="1">
            <a:spLocks/>
          </p:cNvSpPr>
          <p:nvPr userDrawn="1"/>
        </p:nvSpPr>
        <p:spPr>
          <a:xfrm>
            <a:off x="9448800" y="64928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1BA9C9-ACA8-4929-8E38-3AE1CAD68ED2}" type="slidenum">
              <a:rPr lang="ko-KR" altLang="en-US" sz="1200" smtClean="0">
                <a:solidFill>
                  <a:schemeClr val="tx1"/>
                </a:solidFill>
              </a:rPr>
              <a:pPr/>
              <a:t>‹#›</a:t>
            </a:fld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13879" y="188500"/>
            <a:ext cx="999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2021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동계방학 기간 연구 진행사항 </a:t>
            </a:r>
          </a:p>
          <a:p>
            <a:pPr marL="0" marR="0" lvl="0" indent="0" algn="l" defTabSz="45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텍스트 개체 틀 21">
            <a:extLst>
              <a:ext uri="{FF2B5EF4-FFF2-40B4-BE49-F238E27FC236}">
                <a16:creationId xmlns:a16="http://schemas.microsoft.com/office/drawing/2014/main" id="{222772FC-5438-48EE-8F63-DDC803EBF1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719" y="1362828"/>
            <a:ext cx="6529919" cy="417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21">
            <a:extLst>
              <a:ext uri="{FF2B5EF4-FFF2-40B4-BE49-F238E27FC236}">
                <a16:creationId xmlns:a16="http://schemas.microsoft.com/office/drawing/2014/main" id="{1A7047B1-DEB7-4293-9814-A4DF039ADB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9719" y="4247516"/>
            <a:ext cx="6529919" cy="417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5E4D7F-0049-4002-BDD9-A71A388EAE09}"/>
              </a:ext>
            </a:extLst>
          </p:cNvPr>
          <p:cNvGrpSpPr/>
          <p:nvPr userDrawn="1"/>
        </p:nvGrpSpPr>
        <p:grpSpPr>
          <a:xfrm>
            <a:off x="493746" y="1416328"/>
            <a:ext cx="318208" cy="243470"/>
            <a:chOff x="455985" y="1407328"/>
            <a:chExt cx="424281" cy="274320"/>
          </a:xfrm>
        </p:grpSpPr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FE648ADB-BD71-4F89-BABF-97F23F6DD8A0}"/>
                </a:ext>
              </a:extLst>
            </p:cNvPr>
            <p:cNvSpPr/>
            <p:nvPr userDrawn="1"/>
          </p:nvSpPr>
          <p:spPr>
            <a:xfrm>
              <a:off x="455985" y="1407328"/>
              <a:ext cx="424281" cy="27432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758C1321-3AAA-4A6B-AC96-27E407DF37E0}"/>
                </a:ext>
              </a:extLst>
            </p:cNvPr>
            <p:cNvSpPr/>
            <p:nvPr userDrawn="1"/>
          </p:nvSpPr>
          <p:spPr>
            <a:xfrm>
              <a:off x="562053" y="1477568"/>
              <a:ext cx="212143" cy="13716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7742EF0-A1FC-4B12-816E-8359B0D99576}"/>
              </a:ext>
            </a:extLst>
          </p:cNvPr>
          <p:cNvGrpSpPr/>
          <p:nvPr userDrawn="1"/>
        </p:nvGrpSpPr>
        <p:grpSpPr>
          <a:xfrm>
            <a:off x="493745" y="4334537"/>
            <a:ext cx="318208" cy="243470"/>
            <a:chOff x="455985" y="1407328"/>
            <a:chExt cx="424281" cy="274320"/>
          </a:xfrm>
        </p:grpSpPr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AC154717-A7FB-47E7-9DBC-FE42BC327762}"/>
                </a:ext>
              </a:extLst>
            </p:cNvPr>
            <p:cNvSpPr/>
            <p:nvPr userDrawn="1"/>
          </p:nvSpPr>
          <p:spPr>
            <a:xfrm>
              <a:off x="455985" y="1407328"/>
              <a:ext cx="424281" cy="27432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0D365492-DD15-49D6-83E9-B76FCB201179}"/>
                </a:ext>
              </a:extLst>
            </p:cNvPr>
            <p:cNvSpPr/>
            <p:nvPr userDrawn="1"/>
          </p:nvSpPr>
          <p:spPr>
            <a:xfrm>
              <a:off x="562053" y="1477568"/>
              <a:ext cx="212143" cy="13716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76627F-C857-46D3-B44E-3CB0D8E2EF4F}"/>
              </a:ext>
            </a:extLst>
          </p:cNvPr>
          <p:cNvGrpSpPr/>
          <p:nvPr userDrawn="1"/>
        </p:nvGrpSpPr>
        <p:grpSpPr>
          <a:xfrm>
            <a:off x="8430818" y="3773"/>
            <a:ext cx="3753930" cy="530409"/>
            <a:chOff x="2769617" y="5731420"/>
            <a:chExt cx="3411727" cy="567187"/>
          </a:xfrm>
        </p:grpSpPr>
        <p:pic>
          <p:nvPicPr>
            <p:cNvPr id="40" name="_x275449872" descr="EMB00001aec6149">
              <a:extLst>
                <a:ext uri="{FF2B5EF4-FFF2-40B4-BE49-F238E27FC236}">
                  <a16:creationId xmlns:a16="http://schemas.microsoft.com/office/drawing/2014/main" id="{A3A6EA44-2701-4B7D-816C-E1C38382F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617" y="5795443"/>
              <a:ext cx="1934465" cy="503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4AF826F9-E798-490D-9E61-8DA3B7E45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21" b="21937"/>
            <a:stretch/>
          </p:blipFill>
          <p:spPr>
            <a:xfrm>
              <a:off x="4704082" y="5731420"/>
              <a:ext cx="1477262" cy="567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325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713812" y="2482352"/>
            <a:ext cx="9037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4400" b="1" dirty="0">
                <a:latin typeface="+mj-ea"/>
                <a:ea typeface="+mj-ea"/>
              </a:rPr>
              <a:t>감사합니다</a:t>
            </a:r>
            <a:r>
              <a:rPr lang="en-US" altLang="ko-KR" sz="4400" b="1" dirty="0">
                <a:latin typeface="+mj-ea"/>
                <a:ea typeface="+mj-ea"/>
              </a:rPr>
              <a:t>.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5093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 userDrawn="1"/>
        </p:nvSpPr>
        <p:spPr>
          <a:xfrm>
            <a:off x="0" y="0"/>
            <a:ext cx="12192000" cy="10363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6F0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1" name="직선 연결선 40"/>
          <p:cNvCxnSpPr/>
          <p:nvPr userDrawn="1"/>
        </p:nvCxnSpPr>
        <p:spPr>
          <a:xfrm>
            <a:off x="358218" y="531635"/>
            <a:ext cx="807643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5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  <a:gs pos="5400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 userDrawn="1"/>
        </p:nvSpPr>
        <p:spPr>
          <a:xfrm>
            <a:off x="0" y="1032444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직사각형 46"/>
          <p:cNvSpPr/>
          <p:nvPr userDrawn="1"/>
        </p:nvSpPr>
        <p:spPr>
          <a:xfrm flipV="1">
            <a:off x="0" y="1093529"/>
            <a:ext cx="12192000" cy="25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텍스트 개체 틀 21"/>
          <p:cNvSpPr>
            <a:spLocks noGrp="1"/>
          </p:cNvSpPr>
          <p:nvPr>
            <p:ph type="body" sz="quarter" idx="12"/>
          </p:nvPr>
        </p:nvSpPr>
        <p:spPr>
          <a:xfrm>
            <a:off x="849715" y="1362822"/>
            <a:ext cx="6529919" cy="417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8" name="Slide Number Placeholder 5"/>
          <p:cNvSpPr txBox="1">
            <a:spLocks/>
          </p:cNvSpPr>
          <p:nvPr userDrawn="1"/>
        </p:nvSpPr>
        <p:spPr>
          <a:xfrm>
            <a:off x="944880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1BA9C9-ACA8-4929-8E38-3AE1CAD68ED2}" type="slidenum">
              <a:rPr lang="ko-KR" altLang="en-US" sz="1200" smtClean="0">
                <a:solidFill>
                  <a:schemeClr val="tx1"/>
                </a:solidFill>
              </a:rPr>
              <a:pPr/>
              <a:t>‹#›</a:t>
            </a:fld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74189" y="1979454"/>
            <a:ext cx="10824687" cy="4472854"/>
          </a:xfrm>
          <a:prstGeom prst="rect">
            <a:avLst/>
          </a:prstGeom>
        </p:spPr>
        <p:txBody>
          <a:bodyPr/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 sz="1800" b="1"/>
            </a:lvl1pPr>
            <a:lvl2pPr>
              <a:lnSpc>
                <a:spcPct val="150000"/>
              </a:lnSpc>
              <a:defRPr sz="1500"/>
            </a:lvl2pPr>
            <a:lvl3pPr marL="1142971" indent="-228594">
              <a:lnSpc>
                <a:spcPct val="150000"/>
              </a:lnSpc>
              <a:buFont typeface="Wingdings" panose="05000000000000000000" pitchFamily="2" charset="2"/>
              <a:buChar char="ü"/>
              <a:defRPr sz="1300"/>
            </a:lvl3pPr>
            <a:lvl4pPr marL="1371566" indent="0">
              <a:lnSpc>
                <a:spcPct val="150000"/>
              </a:lnSpc>
              <a:buFont typeface="Wingdings" panose="05000000000000000000" pitchFamily="2" charset="2"/>
              <a:buNone/>
              <a:defRPr sz="1000"/>
            </a:lvl4pPr>
            <a:lvl5pPr marL="1828754" indent="0">
              <a:lnSpc>
                <a:spcPct val="150000"/>
              </a:lnSpc>
              <a:buNone/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텍스트 개체 틀 21">
            <a:extLst>
              <a:ext uri="{FF2B5EF4-FFF2-40B4-BE49-F238E27FC236}">
                <a16:creationId xmlns:a16="http://schemas.microsoft.com/office/drawing/2014/main" id="{EE4AC1FA-6414-4845-B300-BC40871A9F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3266" y="116663"/>
            <a:ext cx="6529919" cy="417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32ADA-E0D2-496C-94A4-F753AF42E315}"/>
              </a:ext>
            </a:extLst>
          </p:cNvPr>
          <p:cNvSpPr txBox="1"/>
          <p:nvPr userDrawn="1"/>
        </p:nvSpPr>
        <p:spPr>
          <a:xfrm>
            <a:off x="313265" y="617804"/>
            <a:ext cx="4604723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r>
              <a:rPr lang="en-US" altLang="ko-KR" sz="1800" b="1" dirty="0"/>
              <a:t>. VTOL (freeman 2300)  </a:t>
            </a:r>
            <a:r>
              <a:rPr lang="ko-KR" altLang="en-US" sz="1800" b="1" dirty="0"/>
              <a:t>기체 제작 </a:t>
            </a:r>
            <a:r>
              <a:rPr lang="en-US" altLang="ko-KR" sz="1800" b="1" dirty="0"/>
              <a:t> </a:t>
            </a:r>
            <a:endParaRPr lang="ko-KR" altLang="en-US" sz="1800" b="1" dirty="0"/>
          </a:p>
          <a:p>
            <a:endParaRPr lang="ko-KR" altLang="en-US" sz="1800" dirty="0"/>
          </a:p>
        </p:txBody>
      </p:sp>
      <p:pic>
        <p:nvPicPr>
          <p:cNvPr id="17" name="_x275449872" descr="EMB00001aec6149">
            <a:extLst>
              <a:ext uri="{FF2B5EF4-FFF2-40B4-BE49-F238E27FC236}">
                <a16:creationId xmlns:a16="http://schemas.microsoft.com/office/drawing/2014/main" id="{84A1E05F-2DD0-4627-9E60-FB536920705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762078" y="270100"/>
            <a:ext cx="1587413" cy="412894"/>
          </a:xfrm>
          <a:prstGeom prst="rect">
            <a:avLst/>
          </a:prstGeom>
          <a:noFill/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B1E281B-3AF0-45B2-9DE0-0E41AB2227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0487286" y="141230"/>
            <a:ext cx="1558666" cy="541765"/>
          </a:xfrm>
          <a:prstGeom prst="rect">
            <a:avLst/>
          </a:prstGeom>
        </p:spPr>
      </p:pic>
      <p:sp>
        <p:nvSpPr>
          <p:cNvPr id="15" name="육각형 14">
            <a:extLst>
              <a:ext uri="{FF2B5EF4-FFF2-40B4-BE49-F238E27FC236}">
                <a16:creationId xmlns:a16="http://schemas.microsoft.com/office/drawing/2014/main" id="{8906C090-A635-479C-ABFF-0B7092891B41}"/>
              </a:ext>
            </a:extLst>
          </p:cNvPr>
          <p:cNvSpPr/>
          <p:nvPr userDrawn="1"/>
        </p:nvSpPr>
        <p:spPr>
          <a:xfrm>
            <a:off x="499465" y="1407328"/>
            <a:ext cx="318211" cy="274320"/>
          </a:xfrm>
          <a:prstGeom prst="hexago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854C584A-694A-444A-BEC3-272A909F00FC}"/>
              </a:ext>
            </a:extLst>
          </p:cNvPr>
          <p:cNvSpPr/>
          <p:nvPr userDrawn="1"/>
        </p:nvSpPr>
        <p:spPr>
          <a:xfrm>
            <a:off x="579016" y="1477568"/>
            <a:ext cx="159107" cy="137160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148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 userDrawn="1"/>
        </p:nvSpPr>
        <p:spPr>
          <a:xfrm>
            <a:off x="0" y="0"/>
            <a:ext cx="12192000" cy="10363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6F0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1" name="직선 연결선 40"/>
          <p:cNvCxnSpPr/>
          <p:nvPr userDrawn="1"/>
        </p:nvCxnSpPr>
        <p:spPr>
          <a:xfrm>
            <a:off x="358218" y="531635"/>
            <a:ext cx="807643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5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  <a:gs pos="5400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 userDrawn="1"/>
        </p:nvSpPr>
        <p:spPr>
          <a:xfrm>
            <a:off x="0" y="1032444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직사각형 46"/>
          <p:cNvSpPr/>
          <p:nvPr userDrawn="1"/>
        </p:nvSpPr>
        <p:spPr>
          <a:xfrm flipV="1">
            <a:off x="0" y="1093529"/>
            <a:ext cx="12192000" cy="25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313267" y="626112"/>
            <a:ext cx="6529919" cy="417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육각형 22"/>
          <p:cNvSpPr/>
          <p:nvPr userDrawn="1"/>
        </p:nvSpPr>
        <p:spPr>
          <a:xfrm>
            <a:off x="455981" y="1407328"/>
            <a:ext cx="424281" cy="274320"/>
          </a:xfrm>
          <a:prstGeom prst="hexago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육각형 23"/>
          <p:cNvSpPr/>
          <p:nvPr userDrawn="1"/>
        </p:nvSpPr>
        <p:spPr>
          <a:xfrm>
            <a:off x="562049" y="1477568"/>
            <a:ext cx="212143" cy="137160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텍스트 개체 틀 21"/>
          <p:cNvSpPr>
            <a:spLocks noGrp="1"/>
          </p:cNvSpPr>
          <p:nvPr>
            <p:ph type="body" sz="quarter" idx="12"/>
          </p:nvPr>
        </p:nvSpPr>
        <p:spPr>
          <a:xfrm>
            <a:off x="849715" y="1362822"/>
            <a:ext cx="6529919" cy="417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8" name="Slide Number Placeholder 5"/>
          <p:cNvSpPr txBox="1">
            <a:spLocks/>
          </p:cNvSpPr>
          <p:nvPr userDrawn="1"/>
        </p:nvSpPr>
        <p:spPr>
          <a:xfrm>
            <a:off x="944880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1BA9C9-ACA8-4929-8E38-3AE1CAD68ED2}" type="slidenum">
              <a:rPr lang="ko-KR" altLang="en-US" sz="1200" smtClean="0">
                <a:solidFill>
                  <a:schemeClr val="tx1"/>
                </a:solidFill>
              </a:rPr>
              <a:pPr/>
              <a:t>‹#›</a:t>
            </a:fld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74189" y="1979454"/>
            <a:ext cx="10824687" cy="4472854"/>
          </a:xfrm>
          <a:prstGeom prst="rect">
            <a:avLst/>
          </a:prstGeom>
        </p:spPr>
        <p:txBody>
          <a:bodyPr/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 sz="1800" b="1"/>
            </a:lvl1pPr>
            <a:lvl2pPr>
              <a:lnSpc>
                <a:spcPct val="150000"/>
              </a:lnSpc>
              <a:defRPr sz="1500"/>
            </a:lvl2pPr>
            <a:lvl3pPr marL="1142971" indent="-228594">
              <a:lnSpc>
                <a:spcPct val="150000"/>
              </a:lnSpc>
              <a:buFont typeface="Wingdings" panose="05000000000000000000" pitchFamily="2" charset="2"/>
              <a:buChar char="ü"/>
              <a:defRPr sz="1300"/>
            </a:lvl3pPr>
            <a:lvl4pPr marL="1371566" indent="0">
              <a:lnSpc>
                <a:spcPct val="150000"/>
              </a:lnSpc>
              <a:buFont typeface="Wingdings" panose="05000000000000000000" pitchFamily="2" charset="2"/>
              <a:buNone/>
              <a:defRPr sz="1000"/>
            </a:lvl4pPr>
            <a:lvl5pPr marL="1828754" indent="0">
              <a:lnSpc>
                <a:spcPct val="150000"/>
              </a:lnSpc>
              <a:buNone/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13879" y="188498"/>
            <a:ext cx="999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ACUS docker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 구성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914C96-252A-45F4-AFB1-CC11BE3FF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9958610" y="415886"/>
            <a:ext cx="1978461" cy="5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4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1A56-8C1E-4147-9F9B-AC91F191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5D11A-A5A1-41C9-9303-F89B608B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CF49E-FBE7-43D6-BA02-D1630CC9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3179D-155E-465D-9CD9-3434D58C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064D6-30EA-415A-93A2-8D060575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4D82-39E7-4D41-B7DC-104BD6AE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3162A-B905-4A00-94F6-466F6A07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0D11B-5442-44EA-B32B-5B84B024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41741-FC2A-4AEF-B7AC-B2016DD6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65988-2229-4C69-9026-A973C850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3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4323A-7247-4819-94FF-9B9A9F34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6C4FF-709C-4D1F-8DF9-82FC0290C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1530B-3469-45A4-B311-42F613075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87BFC-FBF4-4688-B25A-ACB9402A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D8301-E932-4868-8592-41DBD637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0C53D-C92D-4890-A50D-152718C4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2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A38AF-7828-4BFD-BE9A-7A05085B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3C793-3CA2-4B27-B0D4-EF2998396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98FB3-716B-4620-9E01-5ACFC287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63A3A-5774-4C8B-8367-F7EAFB392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1ECCA4-BCDA-41C3-85E6-B34B13815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2E10FE-E281-48BC-A7EA-E051BE86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8A8D0-FBEB-4DAB-B353-89980927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6FE60A-2A16-4F69-AF84-2999218B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3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50E25-DCE9-449D-9551-A5369D35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9351D3-24A1-44D3-AEEE-2873E4CD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BB62AD-342A-41F1-829D-DC4A5B84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00875-92CD-458A-AFB4-46C3C122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9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657AF3-23C1-4605-A1F2-48645074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F8E086-E47B-4EA3-B664-6347DDDF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1D06C5-3F4E-456B-950A-B9196336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5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7EC4D-080D-4137-831E-2E96FB02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6DDB0-A8D1-44BC-995E-8B7793C3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E7DF3-92D2-4A9A-9DE0-72473E494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BE9BD-2725-4414-BF8A-0ED4E681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55C2F-D721-41C3-A55C-ECBEFB3A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5FD01-D02D-4D6E-BB1C-926F4849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0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FAB93-6ABB-4ACC-9383-0B95EF59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995292-8B07-47F9-9348-54C4D7ED6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A00C4-C0E8-41FE-A442-D6A9AD68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8A48A-3A75-49EA-B9C3-59CD2B3B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7DA85-18D1-4204-9145-A9466FD4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C8208-EE14-42FC-8722-00955D90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19B76A-52FC-4CB9-9653-E90D59F5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2D2C6-86A9-4C73-84B4-A7CB948EB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1B3AD-89ED-4C0F-8BC0-9198F0AB7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4972B-9624-46A6-897A-F7D6F13EE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27B4A-0A47-4B59-A5DF-5EDCA0232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1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12" r:id="rId12"/>
    <p:sldLayoutId id="2147483714" r:id="rId13"/>
    <p:sldLayoutId id="2147483715" r:id="rId14"/>
    <p:sldLayoutId id="2147483716" r:id="rId15"/>
    <p:sldLayoutId id="2147483719" r:id="rId16"/>
    <p:sldLayoutId id="2147483717" r:id="rId17"/>
    <p:sldLayoutId id="2147483720" r:id="rId18"/>
    <p:sldLayoutId id="2147483721" r:id="rId19"/>
  </p:sldLayoutIdLst>
  <p:hf sldNum="0" hdr="0" ftr="0" dt="0"/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18E044D-3FB2-42EF-98C8-E725EBDBA1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059" y="613539"/>
            <a:ext cx="6210675" cy="417513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연구 내용</a:t>
            </a:r>
          </a:p>
        </p:txBody>
      </p:sp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F7CB239D-9DDE-4695-94BB-F08B26A258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9942" y="1378405"/>
            <a:ext cx="8306690" cy="417513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Docker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 구성</a:t>
            </a:r>
            <a:endParaRPr lang="en-US" altLang="ko-KR" sz="1500" dirty="0">
              <a:highlight>
                <a:srgbClr val="FFFF00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텍스트 개체 틀 4">
            <a:extLst>
              <a:ext uri="{FF2B5EF4-FFF2-40B4-BE49-F238E27FC236}">
                <a16:creationId xmlns:a16="http://schemas.microsoft.com/office/drawing/2014/main" id="{F11F0C60-4B59-4DDB-BADB-9047134918CF}"/>
              </a:ext>
            </a:extLst>
          </p:cNvPr>
          <p:cNvSpPr txBox="1">
            <a:spLocks/>
          </p:cNvSpPr>
          <p:nvPr/>
        </p:nvSpPr>
        <p:spPr>
          <a:xfrm>
            <a:off x="711996" y="1803977"/>
            <a:ext cx="8306690" cy="187581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400" b="1" dirty="0">
                <a:latin typeface="+mn-ea"/>
              </a:rPr>
              <a:t>Docker</a:t>
            </a:r>
            <a:r>
              <a:rPr lang="ko-KR" altLang="en-US" sz="1400" b="1" dirty="0">
                <a:latin typeface="+mn-ea"/>
              </a:rPr>
              <a:t>로 </a:t>
            </a:r>
            <a:r>
              <a:rPr lang="en-US" altLang="ko-KR" sz="1400" b="1" dirty="0">
                <a:latin typeface="+mn-ea"/>
              </a:rPr>
              <a:t>ubuntu image</a:t>
            </a:r>
            <a:r>
              <a:rPr lang="ko-KR" altLang="en-US" sz="1400" b="1" dirty="0">
                <a:latin typeface="+mn-ea"/>
              </a:rPr>
              <a:t> 설치 후 실행</a:t>
            </a:r>
            <a:endParaRPr lang="en-US" altLang="ko-KR" sz="1400" b="1" dirty="0">
              <a:latin typeface="+mn-ea"/>
            </a:endParaRPr>
          </a:p>
          <a:p>
            <a:pPr lvl="1" fontAlgn="base"/>
            <a:r>
              <a:rPr lang="en-US" altLang="ko-KR" sz="1400" b="1" dirty="0">
                <a:latin typeface="+mn-ea"/>
              </a:rPr>
              <a:t>VISUAL CODE</a:t>
            </a:r>
            <a:r>
              <a:rPr lang="ko-KR" altLang="en-US" sz="1400" b="1" dirty="0">
                <a:latin typeface="+mn-ea"/>
              </a:rPr>
              <a:t> 및 </a:t>
            </a:r>
            <a:r>
              <a:rPr lang="en-US" altLang="ko-KR" sz="1400" b="1" dirty="0">
                <a:latin typeface="+mn-ea"/>
              </a:rPr>
              <a:t>DOCKER </a:t>
            </a:r>
            <a:r>
              <a:rPr lang="ko-KR" altLang="en-US" sz="1400" b="1" dirty="0">
                <a:latin typeface="+mn-ea"/>
              </a:rPr>
              <a:t>내에서 각종 </a:t>
            </a:r>
            <a:r>
              <a:rPr lang="en-US" altLang="ko-KR" sz="1400" b="1" dirty="0">
                <a:latin typeface="+mn-ea"/>
              </a:rPr>
              <a:t>OS </a:t>
            </a:r>
            <a:r>
              <a:rPr lang="ko-KR" altLang="en-US" sz="1400" b="1" dirty="0">
                <a:latin typeface="+mn-ea"/>
              </a:rPr>
              <a:t>설치 가능 </a:t>
            </a:r>
            <a:endParaRPr lang="en-US" altLang="ko-KR" sz="1400" b="1" dirty="0">
              <a:latin typeface="+mn-ea"/>
            </a:endParaRP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ko-KR" altLang="en-US" sz="1200" b="1" dirty="0">
                <a:latin typeface="+mn-ea"/>
              </a:rPr>
              <a:t>추후 </a:t>
            </a:r>
            <a:r>
              <a:rPr lang="en-US" altLang="ko-KR" sz="1200" b="1" dirty="0">
                <a:latin typeface="+mn-ea"/>
              </a:rPr>
              <a:t>UBUNTU </a:t>
            </a:r>
            <a:r>
              <a:rPr lang="en-US" altLang="ko-KR" sz="1200" b="1" dirty="0" err="1">
                <a:latin typeface="+mn-ea"/>
              </a:rPr>
              <a:t>gui</a:t>
            </a:r>
            <a:r>
              <a:rPr lang="ko-KR" altLang="en-US" sz="1200" b="1" dirty="0">
                <a:latin typeface="+mn-ea"/>
              </a:rPr>
              <a:t> 구성 예정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id="{5504DA18-6F3C-48FC-B83A-12F82916A0D1}"/>
              </a:ext>
            </a:extLst>
          </p:cNvPr>
          <p:cNvSpPr txBox="1"/>
          <p:nvPr/>
        </p:nvSpPr>
        <p:spPr>
          <a:xfrm>
            <a:off x="1366916" y="6395640"/>
            <a:ext cx="3085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docker </a:t>
            </a:r>
            <a:r>
              <a:rPr lang="en-US" altLang="ko-KR" sz="1200" b="1">
                <a:latin typeface="HY견고딕" panose="02030600000101010101" pitchFamily="18" charset="-127"/>
                <a:ea typeface="HY견고딕" panose="02030600000101010101" pitchFamily="18" charset="-127"/>
              </a:rPr>
              <a:t>ubuntu image </a:t>
            </a: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다운</a:t>
            </a:r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&gt;</a:t>
            </a:r>
            <a:endParaRPr lang="ko-KR" altLang="en-US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13">
            <a:extLst>
              <a:ext uri="{FF2B5EF4-FFF2-40B4-BE49-F238E27FC236}">
                <a16:creationId xmlns:a16="http://schemas.microsoft.com/office/drawing/2014/main" id="{C12FCCFB-9117-4E4A-8C2C-3774CBBD56AC}"/>
              </a:ext>
            </a:extLst>
          </p:cNvPr>
          <p:cNvSpPr txBox="1"/>
          <p:nvPr/>
        </p:nvSpPr>
        <p:spPr>
          <a:xfrm>
            <a:off x="7740075" y="6395640"/>
            <a:ext cx="366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ubuntu </a:t>
            </a: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 실행 및 명령어 정상 작동 확인 </a:t>
            </a:r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8C97746-C1E1-4E1C-9C01-DF75D8837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1" y="3129115"/>
            <a:ext cx="5384800" cy="3054675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C9F468AA-B6A8-4F6A-AC51-866F434CA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1" y="3129115"/>
            <a:ext cx="5384800" cy="305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0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2920</TotalTime>
  <Words>45</Words>
  <Application>Microsoft Office PowerPoint</Application>
  <PresentationFormat>와이드스크린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HY견고딕</vt:lpstr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 시찬</dc:creator>
  <cp:lastModifiedBy>양희원</cp:lastModifiedBy>
  <cp:revision>51</cp:revision>
  <dcterms:created xsi:type="dcterms:W3CDTF">2021-01-26T14:58:50Z</dcterms:created>
  <dcterms:modified xsi:type="dcterms:W3CDTF">2022-01-13T13:12:14Z</dcterms:modified>
</cp:coreProperties>
</file>