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3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3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E1BB8-F86B-4FB1-985A-BE6309F4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80A062-6368-4224-98E3-650A13038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268C-49D9-456B-9061-678182AB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0C16C-9295-4C66-BDEF-23177C74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97B9C-AED2-480C-A10B-301217D0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7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775F-FB21-4E11-93A4-145D3B00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2B15B-7506-4FD7-8A40-ED6032F5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65B8A-5DB6-4EAF-BA1B-D3AA38A2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D9B63-66AD-437B-AC6E-15B51518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2A281-D3B5-4B24-927B-19FE9019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034C3-34A4-4D60-A32E-94F9E6371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91A410-2E79-449F-9867-19163AEA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135EC-B01E-4DB7-9094-C8BCDD4B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95572-8362-41F4-B98E-F1B95935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E76F-B797-499A-8AFB-24198B0F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69E0-E899-472E-8123-AB8314FF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1FCE7-72D2-48CE-AE56-C9B2E1A3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0BB5-2E5B-4956-98F5-3E5F72E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7F361-89C8-4EC9-9FB5-7F52D561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27988-7628-49DB-9577-ED73C0B9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9EF1-C7B1-4461-A601-9B6D2864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2F2C6-F00A-4E17-85B9-0DCE5C2F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DDB5E-EDAB-4400-8849-7E56B15F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8C2C8-9936-4138-87BD-E64196E2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2D91A-18BD-410A-A1B4-E3872DE7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6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6A9E8-8CD8-47FF-BC63-3F234BB0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B4E67-14A1-4D75-B61C-529D58DA5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1411E-2F4C-4243-8283-51AA96F4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7BE79-D55B-4D78-AEA7-3BBD95B8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82359-6FE4-42D7-AEED-F5572A6D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8A5E9-5E81-41F8-89E4-20174EB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2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430AF-0349-4A5E-B770-28EE23B5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D1FB3-4A9B-4111-80E1-721001DC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D3BBA-8769-42EF-B908-48AF0AF7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2A66A-1901-4FE2-A214-CFF072BB9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A40624-D8A8-4A1A-9E5B-75A860826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F14CF5-9A1E-4108-890C-71CD3D6C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1B637E-170D-430C-983F-3AAC95AD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B15ACE-9D9A-4752-B088-8CCF7F95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44870-2E24-4A74-849B-69598781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1AA013-C202-469C-B89B-68355B00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FDB4B-225E-4EB0-999C-CB894080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D07C7-FF4A-45F1-8E6D-B3D5E828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4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753DF-C5DB-4CA0-A068-78168F33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05506A-B022-4E4A-847E-2BB02344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B686FF-DC57-4C59-A345-365B0DD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46EB0-F3BE-4A42-8DAB-4AA9CDF4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E5B8C-A125-48DA-BBFD-A9431ABB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ECDB1-00DB-41F8-9E0D-532338E8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2EBC1-6CF1-49D3-85B2-EA7D5C3D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11BCE-6AC8-4411-A3C4-43CB533A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C52972-91BC-4464-A116-C26E708D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2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5EB5-8CFC-4DB8-9289-8DB3A535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3D82BA-4E5F-43C9-A039-625785EB3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D647B-01BB-4B8D-A33C-0C0542FF5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EA0AC-58D4-4AAB-BB5E-8ADBB8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2EC56-0D08-4B47-AB09-AA473ADD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35839-30C6-42AA-9356-716E630A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A1208-E4AA-4340-B58F-6D6D1081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BF802-CAD7-4B64-8E4A-45D0AF9C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B87BD-442F-4179-ADAC-C458D0CEC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70C8-0DE6-4890-8DDD-C7002A8630D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CB517-7F3D-4B94-AFC4-81A7DA3C1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F22D8-32F1-40CC-801A-ADAF58A14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15F4-D2B6-4B67-8292-41899118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3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64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5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56082" y="2221568"/>
            <a:ext cx="9857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400" b="0" i="0" dirty="0">
                <a:effectLst/>
              </a:rPr>
              <a:t>자바스크립트</a:t>
            </a:r>
            <a:r>
              <a:rPr lang="en-US" altLang="ko-KR" sz="1400" b="0" i="0" dirty="0">
                <a:effectLst/>
              </a:rPr>
              <a:t>(JavaScript)</a:t>
            </a:r>
            <a:r>
              <a:rPr lang="ko-KR" altLang="en-US" sz="1400" b="0" i="0" dirty="0">
                <a:effectLst/>
              </a:rPr>
              <a:t>는 객체</a:t>
            </a:r>
            <a:r>
              <a:rPr lang="en-US" altLang="ko-KR" sz="1400" b="0" i="0" dirty="0">
                <a:effectLst/>
              </a:rPr>
              <a:t>(object) </a:t>
            </a:r>
            <a:r>
              <a:rPr lang="ko-KR" altLang="en-US" sz="1400" b="0" i="0" dirty="0">
                <a:effectLst/>
              </a:rPr>
              <a:t>기반의 스크립트 언어입니다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 algn="l" latinLnBrk="1"/>
            <a:endParaRPr lang="en-US" altLang="ko-KR" sz="1400" b="0" i="0" dirty="0">
              <a:effectLst/>
            </a:endParaRPr>
          </a:p>
          <a:p>
            <a:pPr algn="l" latinLnBrk="1"/>
            <a:r>
              <a:rPr lang="en-US" altLang="ko-KR" sz="1400" b="0" i="0" dirty="0">
                <a:effectLst/>
              </a:rPr>
              <a:t>HTML</a:t>
            </a:r>
            <a:r>
              <a:rPr lang="ko-KR" altLang="en-US" sz="1400" b="0" i="0" dirty="0">
                <a:effectLst/>
              </a:rPr>
              <a:t>로는 웹의 내용을 작성하고</a:t>
            </a:r>
            <a:r>
              <a:rPr lang="en-US" altLang="ko-KR" sz="1400" b="0" i="0" dirty="0">
                <a:effectLst/>
              </a:rPr>
              <a:t>, CSS</a:t>
            </a:r>
            <a:r>
              <a:rPr lang="ko-KR" altLang="en-US" sz="1400" b="0" i="0" dirty="0">
                <a:effectLst/>
              </a:rPr>
              <a:t>로는 웹을 디자인하며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자바스크립트로는 웹의 동작을 구현할 수 있습니다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 algn="l" latinLnBrk="1"/>
            <a:r>
              <a:rPr lang="en-US" altLang="ko-KR" sz="1400" dirty="0"/>
              <a:t> </a:t>
            </a:r>
          </a:p>
          <a:p>
            <a:pPr algn="l" latinLnBrk="1"/>
            <a:r>
              <a:rPr lang="ko-KR" altLang="en-US" sz="1400" b="0" i="0" dirty="0">
                <a:effectLst/>
              </a:rPr>
              <a:t>자바스크립트는 </a:t>
            </a:r>
            <a:r>
              <a:rPr lang="en-US" altLang="ko-KR" sz="1400" b="0" i="0" dirty="0">
                <a:effectLst/>
              </a:rPr>
              <a:t>HTML</a:t>
            </a:r>
            <a:r>
              <a:rPr lang="ko-KR" altLang="en-US" sz="1400" b="0" i="0" dirty="0">
                <a:effectLst/>
              </a:rPr>
              <a:t>의 </a:t>
            </a:r>
            <a:r>
              <a:rPr lang="en-US" altLang="ko-KR" sz="1400" b="0" i="0" dirty="0">
                <a:effectLst/>
              </a:rPr>
              <a:t>‘</a:t>
            </a:r>
            <a:r>
              <a:rPr lang="ko-KR" altLang="en-US" sz="1400" b="0" i="0" dirty="0">
                <a:effectLst/>
              </a:rPr>
              <a:t>내용</a:t>
            </a:r>
            <a:r>
              <a:rPr lang="en-US" altLang="ko-KR" sz="1400" b="0" i="0" dirty="0">
                <a:effectLst/>
              </a:rPr>
              <a:t>,</a:t>
            </a:r>
            <a:r>
              <a:rPr lang="ko-KR" altLang="en-US" sz="1400" b="0" i="0" dirty="0">
                <a:effectLst/>
              </a:rPr>
              <a:t> 속성</a:t>
            </a:r>
            <a:r>
              <a:rPr lang="en-US" altLang="ko-KR" sz="1400" b="0" i="0" dirty="0">
                <a:effectLst/>
              </a:rPr>
              <a:t>,</a:t>
            </a:r>
            <a:r>
              <a:rPr lang="ko-KR" altLang="en-US" sz="1400" b="0" i="0" dirty="0">
                <a:effectLst/>
              </a:rPr>
              <a:t> 스타일 </a:t>
            </a:r>
            <a:r>
              <a:rPr lang="en-US" altLang="ko-KR" sz="1400" b="0" i="0" dirty="0">
                <a:effectLst/>
              </a:rPr>
              <a:t>'</a:t>
            </a:r>
            <a:r>
              <a:rPr lang="ko-KR" altLang="en-US" sz="1400" b="0" i="0" dirty="0">
                <a:effectLst/>
              </a:rPr>
              <a:t>을 변경할 수 있다</a:t>
            </a:r>
            <a:r>
              <a:rPr lang="en-US" altLang="ko-KR" sz="1400" dirty="0"/>
              <a:t>(</a:t>
            </a:r>
            <a:r>
              <a:rPr lang="ko-KR" altLang="en-US" sz="1400" dirty="0"/>
              <a:t>하지만 대부분의  스타일은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를 통해 변경되어야 한다</a:t>
            </a:r>
            <a:r>
              <a:rPr lang="en-US" altLang="ko-KR" sz="1400" dirty="0"/>
              <a:t>.)</a:t>
            </a:r>
            <a:r>
              <a:rPr lang="ko-KR" altLang="en-US" sz="1400" dirty="0"/>
              <a:t> </a:t>
            </a:r>
            <a:endParaRPr lang="ko-KR" altLang="en-US" sz="1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63940" y="1169198"/>
            <a:ext cx="98577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객체</a:t>
            </a:r>
            <a:r>
              <a:rPr lang="en-US" altLang="ko-KR" sz="1200" b="0" i="0" dirty="0">
                <a:effectLst/>
              </a:rPr>
              <a:t>(Object)</a:t>
            </a:r>
            <a:r>
              <a:rPr lang="ko-KR" altLang="en-US" sz="1200" b="0" i="0" dirty="0">
                <a:effectLst/>
              </a:rPr>
              <a:t>란 물리적으로 존재하거나 추상적으로 생각할 수 있는 것 중에서 자신의 속성을 가지고 있고 다른 것과 식별 가능한 것</a:t>
            </a:r>
            <a:br>
              <a:rPr lang="ko-KR" altLang="en-US" sz="1200" dirty="0"/>
            </a:br>
            <a:endParaRPr lang="en-US" altLang="ko-KR" sz="1200" dirty="0"/>
          </a:p>
          <a:p>
            <a:pPr algn="l" latinLnBrk="1"/>
            <a:r>
              <a:rPr lang="ko-KR" altLang="en-US" sz="1200" b="0" i="0" dirty="0">
                <a:effectLst/>
              </a:rPr>
              <a:t>객체의 생성</a:t>
            </a:r>
            <a:endParaRPr lang="en-US" altLang="ko-KR" sz="1200" b="0" i="0" dirty="0">
              <a:effectLst/>
            </a:endParaRPr>
          </a:p>
          <a:p>
            <a:pPr marL="228600" indent="-228600" algn="l" latinLnBrk="1">
              <a:buAutoNum type="arabicPeriod"/>
            </a:pPr>
            <a:r>
              <a:rPr lang="ko-KR" altLang="en-US" sz="1200" b="0" i="0" dirty="0" err="1">
                <a:effectLst/>
              </a:rPr>
              <a:t>리터럴</a:t>
            </a:r>
            <a:r>
              <a:rPr lang="ko-KR" altLang="en-US" sz="1200" b="0" i="0" dirty="0">
                <a:effectLst/>
              </a:rPr>
              <a:t> 표기</a:t>
            </a:r>
            <a:r>
              <a:rPr lang="en-US" altLang="ko-KR" sz="1200" b="0" i="0" dirty="0">
                <a:effectLst/>
              </a:rPr>
              <a:t>(literal notation)</a:t>
            </a:r>
            <a:r>
              <a:rPr lang="ko-KR" altLang="en-US" sz="1200" b="0" i="0" dirty="0">
                <a:effectLst/>
              </a:rPr>
              <a:t>를 이용한 방법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Const</a:t>
            </a:r>
            <a:r>
              <a:rPr lang="ko-KR" altLang="en-US" sz="1200" b="0" i="0" dirty="0">
                <a:effectLst/>
              </a:rPr>
              <a:t> </a:t>
            </a:r>
            <a:r>
              <a:rPr lang="en-US" altLang="ko-KR" sz="1200" b="0" i="0" dirty="0">
                <a:effectLst/>
              </a:rPr>
              <a:t>1)</a:t>
            </a:r>
            <a:r>
              <a:rPr lang="en-US" altLang="ko-KR" sz="1200" b="0" i="0" dirty="0" err="1">
                <a:effectLst/>
              </a:rPr>
              <a:t>objext</a:t>
            </a:r>
            <a:r>
              <a:rPr lang="ko-KR" altLang="en-US" sz="1200" b="0" i="0" dirty="0">
                <a:effectLst/>
              </a:rPr>
              <a:t> </a:t>
            </a:r>
            <a:r>
              <a:rPr lang="en-US" altLang="ko-KR" sz="1200" b="0" i="0" dirty="0">
                <a:effectLst/>
              </a:rPr>
              <a:t>=</a:t>
            </a:r>
            <a:r>
              <a:rPr lang="ko-KR" altLang="en-US" sz="1200" b="0" i="0" dirty="0">
                <a:effectLst/>
              </a:rPr>
              <a:t> </a:t>
            </a:r>
            <a:r>
              <a:rPr lang="en-US" altLang="ko-KR" sz="1200" b="0" i="0" dirty="0">
                <a:effectLst/>
              </a:rPr>
              <a:t>{</a:t>
            </a:r>
            <a:endParaRPr lang="en-US" altLang="ko-KR" sz="1200" dirty="0"/>
          </a:p>
          <a:p>
            <a:pPr algn="l" latinLnBrk="1"/>
            <a:r>
              <a:rPr lang="en-US" altLang="ko-KR" sz="1200" dirty="0"/>
              <a:t>2)Property1</a:t>
            </a:r>
          </a:p>
          <a:p>
            <a:pPr algn="l" latinLnBrk="1"/>
            <a:r>
              <a:rPr lang="en-US" altLang="ko-KR" sz="1200" dirty="0"/>
              <a:t>2)property2</a:t>
            </a:r>
          </a:p>
          <a:p>
            <a:pPr algn="l" latinLnBrk="1"/>
            <a:r>
              <a:rPr lang="en-US" altLang="ko-KR" sz="1200" dirty="0"/>
              <a:t>…</a:t>
            </a:r>
          </a:p>
          <a:p>
            <a:pPr algn="l" latinLnBrk="1"/>
            <a:r>
              <a:rPr lang="en-US" altLang="ko-KR" sz="1200" b="0" i="0" dirty="0">
                <a:effectLst/>
              </a:rPr>
              <a:t>};</a:t>
            </a:r>
          </a:p>
          <a:p>
            <a:pPr algn="l" latinLnBrk="1"/>
            <a:r>
              <a:rPr lang="en-US" altLang="ko-KR" sz="1200" dirty="0"/>
              <a:t>1)</a:t>
            </a:r>
            <a:r>
              <a:rPr lang="ko-KR" altLang="en-US" sz="1200" dirty="0"/>
              <a:t>객체</a:t>
            </a:r>
            <a:r>
              <a:rPr lang="en-US" altLang="ko-KR" sz="1200" dirty="0"/>
              <a:t> </a:t>
            </a:r>
            <a:r>
              <a:rPr lang="ko-KR" altLang="en-US" sz="1200" dirty="0"/>
              <a:t>이름</a:t>
            </a:r>
            <a:endParaRPr lang="en-US" altLang="ko-KR" sz="1200" dirty="0"/>
          </a:p>
          <a:p>
            <a:pPr algn="l" latinLnBrk="1"/>
            <a:r>
              <a:rPr lang="en-US" altLang="ko-KR" sz="1200" b="0" i="0" dirty="0">
                <a:effectLst/>
              </a:rPr>
              <a:t>2) </a:t>
            </a:r>
            <a:r>
              <a:rPr lang="ko-KR" altLang="en-US" sz="1200" b="0" i="0" dirty="0">
                <a:effectLst/>
              </a:rPr>
              <a:t>객체의 속성들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ko-KR" altLang="en-US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2. </a:t>
            </a:r>
            <a:r>
              <a:rPr lang="ko-KR" altLang="en-US" sz="1200" b="0" i="0" dirty="0">
                <a:effectLst/>
              </a:rPr>
              <a:t>생성자 함수</a:t>
            </a:r>
            <a:r>
              <a:rPr lang="en-US" altLang="ko-KR" sz="1200" b="0" i="0" dirty="0">
                <a:effectLst/>
              </a:rPr>
              <a:t>(constructor function)</a:t>
            </a:r>
            <a:r>
              <a:rPr lang="ko-KR" altLang="en-US" sz="1200" b="0" i="0" dirty="0">
                <a:effectLst/>
              </a:rPr>
              <a:t>를 이용한 방법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dirty="0"/>
              <a:t>const</a:t>
            </a:r>
            <a:r>
              <a:rPr lang="en-US" altLang="ko-KR" sz="1200" b="0" i="0" dirty="0">
                <a:effectLst/>
              </a:rPr>
              <a:t> day = new Date();</a:t>
            </a:r>
            <a:endParaRPr lang="ko-KR" altLang="en-US" sz="1200" b="0" i="0" dirty="0">
              <a:effectLst/>
            </a:endParaRP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ko-KR" altLang="en-US" sz="1200" b="0" i="0" dirty="0">
                <a:effectLst/>
              </a:rPr>
              <a:t>등이 있다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sz="1000" dirty="0">
              <a:solidFill>
                <a:srgbClr val="575757"/>
              </a:solidFill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249264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63940" y="1169198"/>
            <a:ext cx="98577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dirty="0"/>
              <a:t>객체 메소드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 err="1">
                <a:effectLst/>
              </a:rPr>
              <a:t>toString</a:t>
            </a:r>
            <a:r>
              <a:rPr lang="en-US" altLang="ko-KR" sz="1200" dirty="0"/>
              <a:t>()</a:t>
            </a:r>
            <a:r>
              <a:rPr lang="ko-KR" altLang="en-US" sz="1200" dirty="0"/>
              <a:t>메소드 </a:t>
            </a:r>
            <a:r>
              <a:rPr lang="en-US" altLang="ko-KR" sz="1200" dirty="0"/>
              <a:t>: </a:t>
            </a:r>
            <a:r>
              <a:rPr lang="en-US" altLang="ko-KR" sz="1200" b="0" i="0" dirty="0" err="1">
                <a:effectLst/>
              </a:rPr>
              <a:t>toString</a:t>
            </a:r>
            <a:r>
              <a:rPr lang="en-US" altLang="ko-KR" sz="1200" b="0" i="0" dirty="0">
                <a:effectLst/>
              </a:rPr>
              <a:t>() </a:t>
            </a:r>
            <a:r>
              <a:rPr lang="ko-KR" altLang="en-US" sz="1200" b="0" i="0" dirty="0">
                <a:effectLst/>
              </a:rPr>
              <a:t>메소드는 이 메소드를 호출한 객체의 값을 문자열로 반환한다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ko-KR" altLang="en-US" sz="1200" b="0" i="0" dirty="0">
                <a:effectLst/>
              </a:rPr>
              <a:t>자바스크립트 표준객체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Number</a:t>
            </a:r>
            <a:r>
              <a:rPr lang="ko-KR" altLang="en-US" sz="1200" b="0" i="0" dirty="0">
                <a:effectLst/>
              </a:rPr>
              <a:t>객체 </a:t>
            </a:r>
            <a:r>
              <a:rPr lang="en-US" altLang="ko-KR" sz="1200" b="0" i="0" dirty="0">
                <a:effectLst/>
              </a:rPr>
              <a:t>: </a:t>
            </a:r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  <a:r>
              <a:rPr lang="en-US" altLang="ko-KR" sz="1200" dirty="0"/>
              <a:t>undefined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Infinity</a:t>
            </a:r>
          </a:p>
          <a:p>
            <a:pPr algn="l" latinLnBrk="1"/>
            <a:r>
              <a:rPr lang="en-US" altLang="ko-KR" sz="1200" b="0" i="0" dirty="0">
                <a:effectLst/>
              </a:rPr>
              <a:t>Infinity : number</a:t>
            </a:r>
            <a:r>
              <a:rPr lang="ko-KR" altLang="en-US" sz="1200" dirty="0"/>
              <a:t> </a:t>
            </a:r>
            <a:r>
              <a:rPr lang="en-US" altLang="ko-KR" sz="1200" dirty="0"/>
              <a:t>type</a:t>
            </a:r>
            <a:r>
              <a:rPr lang="ko-KR" altLang="en-US" sz="1200" dirty="0"/>
              <a:t>이며</a:t>
            </a:r>
            <a:r>
              <a:rPr lang="en-US" altLang="ko-KR" sz="1200" dirty="0"/>
              <a:t>,</a:t>
            </a:r>
            <a:r>
              <a:rPr lang="ko-KR" altLang="en-US" sz="1200" dirty="0"/>
              <a:t>무한대를 의미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dirty="0"/>
              <a:t>Number</a:t>
            </a:r>
            <a:r>
              <a:rPr lang="ko-KR" altLang="en-US" sz="1200" dirty="0"/>
              <a:t> 메소드 </a:t>
            </a:r>
            <a:r>
              <a:rPr lang="en-US" altLang="ko-KR" sz="1200" dirty="0"/>
              <a:t>: </a:t>
            </a:r>
            <a:r>
              <a:rPr lang="en-US" altLang="ko-KR" sz="1200" b="0" i="0" dirty="0" err="1">
                <a:effectLst/>
              </a:rPr>
              <a:t>Number.parseFloat</a:t>
            </a:r>
            <a:r>
              <a:rPr lang="en-US" altLang="ko-KR" sz="1200" b="0" i="0" dirty="0">
                <a:effectLst/>
              </a:rPr>
              <a:t>() ,</a:t>
            </a:r>
            <a:r>
              <a:rPr lang="en-US" altLang="ko-KR" sz="1200" b="0" i="0" dirty="0" err="1">
                <a:effectLst/>
              </a:rPr>
              <a:t>Number.parseInt</a:t>
            </a:r>
            <a:r>
              <a:rPr lang="en-US" altLang="ko-KR" sz="1200" b="0" i="0" dirty="0">
                <a:effectLst/>
              </a:rPr>
              <a:t>(), </a:t>
            </a:r>
            <a:r>
              <a:rPr lang="en-US" altLang="ko-KR" sz="1200" b="0" i="0" dirty="0" err="1">
                <a:effectLst/>
              </a:rPr>
              <a:t>Number.isNaN</a:t>
            </a:r>
            <a:r>
              <a:rPr lang="en-US" altLang="ko-KR" sz="1200" b="0" i="0" dirty="0">
                <a:effectLst/>
              </a:rPr>
              <a:t>()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b="0" i="0" dirty="0">
                <a:effectLst/>
              </a:rPr>
              <a:t>Math </a:t>
            </a:r>
            <a:r>
              <a:rPr lang="ko-KR" altLang="en-US" sz="1200" b="0" i="0" dirty="0">
                <a:effectLst/>
              </a:rPr>
              <a:t>메소드 </a:t>
            </a:r>
            <a:r>
              <a:rPr lang="en-US" altLang="ko-KR" sz="1200" b="0" i="0" dirty="0">
                <a:effectLst/>
              </a:rPr>
              <a:t>– </a:t>
            </a:r>
            <a:r>
              <a:rPr lang="ko-KR" altLang="en-US" sz="1200" b="0" i="0" dirty="0">
                <a:effectLst/>
              </a:rPr>
              <a:t>내장객체</a:t>
            </a:r>
            <a:r>
              <a:rPr lang="en-US" altLang="ko-KR" sz="1200" b="0" i="0" dirty="0">
                <a:effectLst/>
              </a:rPr>
              <a:t>(</a:t>
            </a:r>
            <a:r>
              <a:rPr lang="ko-KR" altLang="en-US" sz="1200" b="0" i="0" dirty="0">
                <a:effectLst/>
              </a:rPr>
              <a:t>함수객체가 아니다</a:t>
            </a:r>
            <a:r>
              <a:rPr lang="en-US" altLang="ko-KR" sz="1200" b="0" i="0" dirty="0">
                <a:effectLst/>
              </a:rPr>
              <a:t>)</a:t>
            </a:r>
          </a:p>
          <a:p>
            <a:pPr algn="l" latinLnBrk="1"/>
            <a:r>
              <a:rPr lang="en-US" altLang="ko-KR" sz="1200" b="0" i="0" dirty="0" err="1">
                <a:effectLst/>
              </a:rPr>
              <a:t>Math.random</a:t>
            </a:r>
            <a:r>
              <a:rPr lang="en-US" altLang="ko-KR" sz="1200" b="0" i="0" dirty="0">
                <a:effectLst/>
              </a:rPr>
              <a:t>() : 0~1</a:t>
            </a:r>
            <a:r>
              <a:rPr lang="ko-KR" altLang="en-US" sz="1200" b="0" i="0" dirty="0">
                <a:effectLst/>
              </a:rPr>
              <a:t>사이 랜덤 </a:t>
            </a:r>
            <a:r>
              <a:rPr lang="en-US" altLang="ko-KR" sz="1200" b="0" i="0" dirty="0">
                <a:effectLst/>
              </a:rPr>
              <a:t>float</a:t>
            </a:r>
            <a:r>
              <a:rPr lang="ko-KR" altLang="en-US" sz="1200" b="0" i="0" dirty="0">
                <a:effectLst/>
              </a:rPr>
              <a:t>를 줌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 err="1">
                <a:effectLst/>
              </a:rPr>
              <a:t>Math.round</a:t>
            </a:r>
            <a:r>
              <a:rPr lang="en-US" altLang="ko-KR" sz="1200" b="0" i="0" dirty="0">
                <a:effectLst/>
              </a:rPr>
              <a:t>() : </a:t>
            </a:r>
            <a:r>
              <a:rPr lang="ko-KR" altLang="en-US" sz="1200" b="0" i="0" dirty="0" err="1">
                <a:effectLst/>
              </a:rPr>
              <a:t>반올림값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 err="1">
                <a:effectLst/>
              </a:rPr>
              <a:t>Math.floor</a:t>
            </a:r>
            <a:r>
              <a:rPr lang="en-US" altLang="ko-KR" sz="1200" b="0" i="0" dirty="0">
                <a:effectLst/>
              </a:rPr>
              <a:t>() : </a:t>
            </a:r>
            <a:r>
              <a:rPr lang="ko-KR" altLang="en-US" sz="1200" dirty="0" err="1"/>
              <a:t>버림값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 err="1">
                <a:effectLst/>
              </a:rPr>
              <a:t>Math.ceil</a:t>
            </a:r>
            <a:r>
              <a:rPr lang="en-US" altLang="ko-KR" sz="1200" b="0" i="0" dirty="0">
                <a:effectLst/>
              </a:rPr>
              <a:t>() : </a:t>
            </a:r>
            <a:r>
              <a:rPr lang="ko-KR" altLang="en-US" sz="1200" b="0" i="0" dirty="0" err="1">
                <a:effectLst/>
              </a:rPr>
              <a:t>올림값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b="0" i="0" dirty="0">
                <a:effectLst/>
              </a:rPr>
              <a:t>Date</a:t>
            </a:r>
            <a:r>
              <a:rPr lang="ko-KR" altLang="en-US" sz="1200" dirty="0"/>
              <a:t>객</a:t>
            </a:r>
            <a:r>
              <a:rPr lang="ko-KR" altLang="en-US" sz="1200" b="0" i="0" dirty="0">
                <a:effectLst/>
              </a:rPr>
              <a:t>체 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ko-KR" altLang="en-US" sz="1200" dirty="0"/>
              <a:t>초기화법</a:t>
            </a:r>
            <a:endParaRPr lang="en-US" altLang="ko-KR" sz="1200" dirty="0"/>
          </a:p>
          <a:p>
            <a:pPr algn="l" latinLnBrk="1"/>
            <a:r>
              <a:rPr lang="en-US" altLang="ko-KR" sz="1200" b="0" i="0" dirty="0">
                <a:effectLst/>
              </a:rPr>
              <a:t>new Date() </a:t>
            </a:r>
            <a:r>
              <a:rPr lang="ko-KR" altLang="en-US" sz="1200" b="0" i="0" dirty="0">
                <a:effectLst/>
              </a:rPr>
              <a:t>인수를</a:t>
            </a:r>
            <a:r>
              <a:rPr lang="en-US" altLang="ko-KR" sz="1200" b="0" i="0" dirty="0">
                <a:effectLst/>
              </a:rPr>
              <a:t> </a:t>
            </a:r>
            <a:r>
              <a:rPr lang="ko-KR" altLang="en-US" sz="1200" b="0" i="0" dirty="0">
                <a:effectLst/>
              </a:rPr>
              <a:t>전달하지 </a:t>
            </a:r>
            <a:r>
              <a:rPr lang="ko-KR" altLang="en-US" sz="1200" b="0" i="0" dirty="0" err="1">
                <a:effectLst/>
              </a:rPr>
              <a:t>않을시</a:t>
            </a:r>
            <a:r>
              <a:rPr lang="ko-KR" altLang="en-US" sz="1200" b="0" i="0" dirty="0">
                <a:effectLst/>
              </a:rPr>
              <a:t> 현재 날짜와 시간을 가지고 객체 생성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new Date("</a:t>
            </a:r>
            <a:r>
              <a:rPr lang="ko-KR" altLang="en-US" sz="1200" b="0" i="0" dirty="0">
                <a:effectLst/>
              </a:rPr>
              <a:t>날짜를 나타내는 문자열</a:t>
            </a:r>
            <a:r>
              <a:rPr lang="en-US" altLang="ko-KR" sz="1200" b="0" i="0" dirty="0">
                <a:effectLst/>
              </a:rPr>
              <a:t>") </a:t>
            </a:r>
            <a:r>
              <a:rPr lang="en-US" altLang="ko-KR" sz="1200" dirty="0"/>
              <a:t>ex)</a:t>
            </a:r>
            <a:r>
              <a:rPr lang="en-US" altLang="ko-KR" sz="1200" b="0" i="0" dirty="0">
                <a:solidFill>
                  <a:srgbClr val="794938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effectLst/>
              </a:rPr>
              <a:t>new Date(“march 18, 2020 12:34:56");</a:t>
            </a:r>
          </a:p>
          <a:p>
            <a:pPr algn="l" latinLnBrk="1"/>
            <a:r>
              <a:rPr lang="en-US" altLang="ko-KR" sz="1200" dirty="0"/>
              <a:t>n</a:t>
            </a:r>
            <a:r>
              <a:rPr lang="en-US" altLang="ko-KR" sz="1200" b="0" i="0" dirty="0">
                <a:effectLst/>
              </a:rPr>
              <a:t>ew Date(</a:t>
            </a:r>
            <a:r>
              <a:rPr lang="ko-KR" altLang="en-US" sz="1200" b="0" i="0" dirty="0" err="1">
                <a:effectLst/>
              </a:rPr>
              <a:t>밀리초</a:t>
            </a:r>
            <a:r>
              <a:rPr lang="en-US" altLang="ko-KR" sz="1200" b="0" i="0" dirty="0">
                <a:effectLst/>
              </a:rPr>
              <a:t>)</a:t>
            </a:r>
          </a:p>
          <a:p>
            <a:pPr algn="l" latinLnBrk="1"/>
            <a:r>
              <a:rPr lang="en-US" altLang="ko-KR" sz="1200" b="0" i="0" dirty="0">
                <a:effectLst/>
              </a:rPr>
              <a:t>new Date(</a:t>
            </a:r>
            <a:r>
              <a:rPr lang="ko-KR" altLang="en-US" sz="1200" b="0" i="0" dirty="0">
                <a:effectLst/>
              </a:rPr>
              <a:t>년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>
                <a:effectLst/>
              </a:rPr>
              <a:t>월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>
                <a:effectLst/>
              </a:rPr>
              <a:t>일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>
                <a:effectLst/>
              </a:rPr>
              <a:t>시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>
                <a:effectLst/>
              </a:rPr>
              <a:t>분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>
                <a:effectLst/>
              </a:rPr>
              <a:t>초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 err="1">
                <a:effectLst/>
              </a:rPr>
              <a:t>밀리초</a:t>
            </a:r>
            <a:r>
              <a:rPr lang="en-US" altLang="ko-KR" sz="1200" b="0" i="0" dirty="0">
                <a:effectLst/>
              </a:rPr>
              <a:t>)</a:t>
            </a:r>
          </a:p>
          <a:p>
            <a:pPr algn="l" latinLnBrk="1"/>
            <a:r>
              <a:rPr lang="ko-KR" altLang="en-US" sz="1200" dirty="0"/>
              <a:t>자바스크립트에서 날짜 </a:t>
            </a:r>
            <a:r>
              <a:rPr lang="ko-KR" altLang="en-US" sz="1200" dirty="0" err="1"/>
              <a:t>기준는</a:t>
            </a:r>
            <a:r>
              <a:rPr lang="ko-KR" altLang="en-US" sz="1200" dirty="0"/>
              <a:t> </a:t>
            </a:r>
            <a:r>
              <a:rPr lang="en-US" altLang="ko-KR" sz="1200" dirty="0"/>
              <a:t>1970</a:t>
            </a:r>
            <a:r>
              <a:rPr lang="ko-KR" altLang="en-US" sz="1200" dirty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월</a:t>
            </a:r>
            <a:r>
              <a:rPr lang="en-US" altLang="ko-KR" sz="1200" dirty="0"/>
              <a:t>1</a:t>
            </a:r>
            <a:r>
              <a:rPr lang="ko-KR" altLang="en-US" sz="1200" dirty="0"/>
              <a:t>일 </a:t>
            </a:r>
            <a:r>
              <a:rPr lang="en-US" altLang="ko-KR" sz="1200" dirty="0"/>
              <a:t>00:00:00(UTC</a:t>
            </a:r>
            <a:r>
              <a:rPr lang="ko-KR" altLang="en-US" sz="1200" dirty="0"/>
              <a:t>세계협정시</a:t>
            </a:r>
            <a:r>
              <a:rPr lang="en-US" altLang="ko-KR" sz="1200" dirty="0"/>
              <a:t>)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Date </a:t>
            </a:r>
            <a:r>
              <a:rPr lang="ko-KR" altLang="en-US" sz="1200" b="0" i="0" dirty="0">
                <a:effectLst/>
              </a:rPr>
              <a:t>메소드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dirty="0" err="1"/>
              <a:t>getMonth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getDate</a:t>
            </a:r>
            <a:r>
              <a:rPr lang="en-US" altLang="ko-KR" sz="1200" dirty="0"/>
              <a:t>() : </a:t>
            </a:r>
            <a:r>
              <a:rPr lang="ko-KR" altLang="en-US" sz="1200" dirty="0"/>
              <a:t>현재 날짜에 해당하는 월</a:t>
            </a:r>
            <a:r>
              <a:rPr lang="en-US" altLang="ko-KR" sz="1200" dirty="0"/>
              <a:t>,</a:t>
            </a:r>
            <a:r>
              <a:rPr lang="ko-KR" altLang="en-US" sz="1200" dirty="0"/>
              <a:t>일 숫자 반환</a:t>
            </a:r>
            <a:endParaRPr lang="en-US" altLang="ko-KR" sz="1200" dirty="0"/>
          </a:p>
          <a:p>
            <a:pPr algn="l" latinLnBrk="1"/>
            <a:r>
              <a:rPr lang="en-US" altLang="ko-KR" sz="1200" dirty="0" err="1"/>
              <a:t>getHours</a:t>
            </a:r>
            <a:r>
              <a:rPr lang="en-US" altLang="ko-KR" sz="1200" dirty="0"/>
              <a:t>(),</a:t>
            </a:r>
            <a:r>
              <a:rPr lang="en-US" altLang="ko-KR" sz="1200" dirty="0" err="1"/>
              <a:t>getMintes</a:t>
            </a:r>
            <a:r>
              <a:rPr lang="en-US" altLang="ko-KR" sz="1200" dirty="0"/>
              <a:t>(),</a:t>
            </a:r>
            <a:r>
              <a:rPr lang="en-US" altLang="ko-KR" sz="1200" dirty="0" err="1"/>
              <a:t>getSeconds</a:t>
            </a:r>
            <a:r>
              <a:rPr lang="en-US" altLang="ko-KR" sz="1200" dirty="0"/>
              <a:t>(): </a:t>
            </a:r>
            <a:r>
              <a:rPr lang="ko-KR" altLang="en-US" sz="1200" dirty="0"/>
              <a:t>현재 시간 분</a:t>
            </a:r>
            <a:r>
              <a:rPr lang="en-US" altLang="ko-KR" sz="1200" dirty="0"/>
              <a:t> </a:t>
            </a:r>
            <a:r>
              <a:rPr lang="ko-KR" altLang="en-US" sz="1200" dirty="0"/>
              <a:t>초 반환</a:t>
            </a:r>
            <a:endParaRPr lang="en-US" altLang="ko-KR" sz="1200" dirty="0"/>
          </a:p>
          <a:p>
            <a:pPr algn="l" latinLnBrk="1"/>
            <a:endParaRPr lang="en-US" altLang="ko-KR" sz="1200" b="0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7495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502927" y="975116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540006" y="1182231"/>
            <a:ext cx="103797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자바스크립트와 </a:t>
            </a:r>
            <a:r>
              <a:rPr lang="en-US" altLang="ko-KR" sz="1200" dirty="0"/>
              <a:t>HTML</a:t>
            </a:r>
            <a:r>
              <a:rPr lang="ko-KR" altLang="en-US" sz="1200" dirty="0"/>
              <a:t>은 연결 되어있다</a:t>
            </a:r>
            <a:r>
              <a:rPr lang="en-US" altLang="ko-KR" sz="1200" dirty="0"/>
              <a:t>. HTML</a:t>
            </a:r>
            <a:r>
              <a:rPr lang="ko-KR" altLang="en-US" sz="1200" dirty="0"/>
              <a:t>에서 여러 정보를 </a:t>
            </a:r>
            <a:r>
              <a:rPr lang="ko-KR" altLang="en-US" sz="1200" dirty="0" err="1"/>
              <a:t>가져올수도</a:t>
            </a:r>
            <a:r>
              <a:rPr lang="ko-KR" altLang="en-US" sz="1200" dirty="0"/>
              <a:t> 있고 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를 이용해 항목을 </a:t>
            </a:r>
            <a:r>
              <a:rPr lang="ko-KR" altLang="en-US" sz="1200" dirty="0" err="1"/>
              <a:t>볼수도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ko-KR" altLang="en-US" sz="1200" dirty="0"/>
              <a:t>이때 </a:t>
            </a:r>
            <a:r>
              <a:rPr lang="en-US" altLang="ko-KR" sz="1200" dirty="0"/>
              <a:t>HTML</a:t>
            </a:r>
            <a:r>
              <a:rPr lang="ko-KR" altLang="en-US" sz="1200" dirty="0"/>
              <a:t>의 특정한 항목을 가져오는 법으로는</a:t>
            </a:r>
            <a:endParaRPr lang="en-US" altLang="ko-KR" sz="1200" dirty="0"/>
          </a:p>
          <a:p>
            <a:pPr algn="l" latinLnBrk="1"/>
            <a:r>
              <a:rPr lang="en-US" altLang="ko-KR" sz="1200" b="0" i="0" dirty="0" err="1">
                <a:effectLst/>
              </a:rPr>
              <a:t>get</a:t>
            </a:r>
            <a:r>
              <a:rPr lang="en-US" altLang="ko-KR" sz="1200" dirty="0" err="1"/>
              <a:t>ElementById</a:t>
            </a:r>
            <a:r>
              <a:rPr lang="en-US" altLang="ko-KR" sz="1200" dirty="0"/>
              <a:t> : HTML</a:t>
            </a:r>
            <a:r>
              <a:rPr lang="ko-KR" altLang="en-US" sz="1200" dirty="0"/>
              <a:t>에서 </a:t>
            </a:r>
            <a:r>
              <a:rPr lang="en-US" altLang="ko-KR" sz="1200" dirty="0"/>
              <a:t>id</a:t>
            </a:r>
            <a:r>
              <a:rPr lang="ko-KR" altLang="en-US" sz="1200" dirty="0"/>
              <a:t>를 통해 </a:t>
            </a:r>
            <a:r>
              <a:rPr lang="en-US" altLang="ko-KR" sz="1200" dirty="0" err="1"/>
              <a:t>elemen</a:t>
            </a:r>
            <a:r>
              <a:rPr lang="ko-KR" altLang="en-US" sz="1200" dirty="0"/>
              <a:t>를 찾아온다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b="0" i="0" dirty="0" err="1">
                <a:effectLst/>
              </a:rPr>
              <a:t>get</a:t>
            </a:r>
            <a:r>
              <a:rPr lang="en-US" altLang="ko-KR" sz="1200" dirty="0" err="1"/>
              <a:t>ElementByClassName</a:t>
            </a:r>
            <a:r>
              <a:rPr lang="en-US" altLang="ko-KR" sz="1200" dirty="0"/>
              <a:t> : HTML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classname</a:t>
            </a:r>
            <a:r>
              <a:rPr lang="ko-KR" altLang="en-US" sz="1200" dirty="0"/>
              <a:t>을 통해 </a:t>
            </a:r>
            <a:r>
              <a:rPr lang="en-US" altLang="ko-KR" sz="1200" dirty="0" err="1"/>
              <a:t>elemen</a:t>
            </a:r>
            <a:r>
              <a:rPr lang="ko-KR" altLang="en-US" sz="1200" dirty="0"/>
              <a:t>를 찾아온다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b="0" i="0" dirty="0" err="1">
                <a:effectLst/>
              </a:rPr>
              <a:t>get</a:t>
            </a:r>
            <a:r>
              <a:rPr lang="en-US" altLang="ko-KR" sz="1200" dirty="0" err="1"/>
              <a:t>ElementByTagNAme</a:t>
            </a:r>
            <a:r>
              <a:rPr lang="en-US" altLang="ko-KR" sz="1200" dirty="0"/>
              <a:t> : HTML</a:t>
            </a:r>
            <a:r>
              <a:rPr lang="ko-KR" altLang="en-US" sz="1200" dirty="0"/>
              <a:t>에서 </a:t>
            </a:r>
            <a:r>
              <a:rPr lang="en-US" altLang="ko-KR" sz="1200" dirty="0"/>
              <a:t>tag name</a:t>
            </a:r>
            <a:r>
              <a:rPr lang="ko-KR" altLang="en-US" sz="1200" dirty="0"/>
              <a:t>을 통해 </a:t>
            </a:r>
            <a:r>
              <a:rPr lang="en-US" altLang="ko-KR" sz="1200" dirty="0" err="1"/>
              <a:t>elemen</a:t>
            </a:r>
            <a:r>
              <a:rPr lang="ko-KR" altLang="en-US" sz="1200" dirty="0"/>
              <a:t>를 찾아온다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ko-KR" altLang="en-US" sz="1200" dirty="0"/>
              <a:t>상위 </a:t>
            </a:r>
            <a:r>
              <a:rPr lang="en-US" altLang="ko-KR" sz="1200" dirty="0"/>
              <a:t>3</a:t>
            </a:r>
            <a:r>
              <a:rPr lang="ko-KR" altLang="en-US" sz="1200" dirty="0"/>
              <a:t>개는 요소들이 클래스</a:t>
            </a:r>
            <a:r>
              <a:rPr lang="en-US" altLang="ko-KR" sz="1200" dirty="0"/>
              <a:t>,</a:t>
            </a:r>
            <a:r>
              <a:rPr lang="ko-KR" altLang="en-US" sz="1200" dirty="0"/>
              <a:t> 아이디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태그등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이라는것을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알기에이름만</a:t>
            </a:r>
            <a:r>
              <a:rPr lang="ko-KR" altLang="en-US" sz="1200" dirty="0"/>
              <a:t> 명시해줘도 된다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b="0" i="0" dirty="0" err="1">
                <a:effectLst/>
              </a:rPr>
              <a:t>querySelector</a:t>
            </a:r>
            <a:r>
              <a:rPr lang="en-US" altLang="ko-KR" sz="1200" b="0" i="0" dirty="0">
                <a:effectLst/>
              </a:rPr>
              <a:t> : </a:t>
            </a:r>
            <a:r>
              <a:rPr lang="en-US" altLang="ko-KR" sz="1200" b="0" i="0" dirty="0" err="1">
                <a:effectLst/>
              </a:rPr>
              <a:t>elemen</a:t>
            </a:r>
            <a:r>
              <a:rPr lang="ko-KR" altLang="en-US" sz="1200" b="0" i="0" dirty="0">
                <a:effectLst/>
              </a:rPr>
              <a:t>를 </a:t>
            </a:r>
            <a:r>
              <a:rPr lang="en-US" altLang="ko-KR" sz="1200" b="0" i="0" dirty="0" err="1">
                <a:effectLst/>
              </a:rPr>
              <a:t>css</a:t>
            </a:r>
            <a:r>
              <a:rPr lang="ko-KR" altLang="en-US" sz="1200" b="0" i="0" dirty="0">
                <a:effectLst/>
              </a:rPr>
              <a:t>방식으로 검색 가능하다</a:t>
            </a:r>
            <a:r>
              <a:rPr lang="en-US" altLang="ko-KR" sz="1200" b="0" i="0" dirty="0">
                <a:effectLst/>
              </a:rPr>
              <a:t>. </a:t>
            </a:r>
            <a:r>
              <a:rPr lang="en-US" altLang="ko-KR" sz="1200" b="0" i="0" dirty="0" err="1">
                <a:effectLst/>
              </a:rPr>
              <a:t>Css</a:t>
            </a:r>
            <a:r>
              <a:rPr lang="ko-KR" altLang="en-US" sz="1200" b="0" i="0" dirty="0">
                <a:effectLst/>
              </a:rPr>
              <a:t>에서 사용하듯이 </a:t>
            </a:r>
            <a:r>
              <a:rPr lang="ko-KR" altLang="en-US" sz="1200" dirty="0"/>
              <a:t>클래스 앞에는</a:t>
            </a:r>
            <a:r>
              <a:rPr lang="en-US" altLang="ko-KR" sz="1200" dirty="0"/>
              <a:t>. , id</a:t>
            </a:r>
            <a:r>
              <a:rPr lang="ko-KR" altLang="en-US" sz="1200" dirty="0"/>
              <a:t>앞에는 </a:t>
            </a:r>
            <a:r>
              <a:rPr lang="en-US" altLang="ko-KR" sz="1200" dirty="0"/>
              <a:t>#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붙힌다</a:t>
            </a:r>
            <a:r>
              <a:rPr lang="en-US" altLang="ko-KR" sz="1200" dirty="0"/>
              <a:t>.</a:t>
            </a:r>
          </a:p>
          <a:p>
            <a:r>
              <a:rPr lang="ko-KR" altLang="en-US" sz="1200" b="0" i="0" dirty="0">
                <a:effectLst/>
              </a:rPr>
              <a:t>한번에 하나만의 </a:t>
            </a:r>
            <a:r>
              <a:rPr lang="en-US" altLang="ko-KR" sz="1200" b="0" i="0" dirty="0">
                <a:effectLst/>
              </a:rPr>
              <a:t>element</a:t>
            </a:r>
            <a:r>
              <a:rPr lang="ko-KR" altLang="en-US" sz="1200" b="0" i="0" dirty="0">
                <a:effectLst/>
              </a:rPr>
              <a:t>를 가져오며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dirty="0"/>
              <a:t>가장 첫번째 </a:t>
            </a:r>
            <a:r>
              <a:rPr lang="en-US" altLang="ko-KR" sz="1200" dirty="0"/>
              <a:t>element</a:t>
            </a:r>
            <a:r>
              <a:rPr lang="ko-KR" altLang="en-US" sz="1200" dirty="0" err="1"/>
              <a:t>만을가져온다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dirty="0" err="1"/>
              <a:t>querySelectorAll</a:t>
            </a:r>
            <a:r>
              <a:rPr lang="en-US" altLang="ko-KR" sz="1200" dirty="0"/>
              <a:t> : </a:t>
            </a:r>
            <a:r>
              <a:rPr lang="ko-KR" altLang="en-US" sz="1200" dirty="0"/>
              <a:t>조건에 부합하는 모든 </a:t>
            </a:r>
            <a:r>
              <a:rPr lang="en-US" altLang="ko-KR" sz="1200" dirty="0"/>
              <a:t>element</a:t>
            </a:r>
            <a:r>
              <a:rPr lang="ko-KR" altLang="en-US" sz="1200" dirty="0" err="1"/>
              <a:t>를가져온다</a:t>
            </a:r>
            <a:r>
              <a:rPr lang="en-US" altLang="ko-KR" sz="1200" dirty="0"/>
              <a:t>, </a:t>
            </a:r>
            <a:r>
              <a:rPr lang="ko-KR" altLang="en-US" sz="1200" dirty="0"/>
              <a:t>이때 </a:t>
            </a:r>
            <a:r>
              <a:rPr lang="en-US" altLang="ko-KR" sz="1200" dirty="0"/>
              <a:t>element</a:t>
            </a:r>
            <a:r>
              <a:rPr lang="ko-KR" altLang="en-US" sz="1200" dirty="0"/>
              <a:t>들은 </a:t>
            </a:r>
            <a:r>
              <a:rPr lang="en-US" altLang="ko-KR" sz="1200" dirty="0"/>
              <a:t>array</a:t>
            </a:r>
            <a:r>
              <a:rPr lang="ko-KR" altLang="en-US" sz="1200" dirty="0"/>
              <a:t>로 반환한다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ko-KR" altLang="en-US" sz="1200" dirty="0"/>
              <a:t>이들은 </a:t>
            </a:r>
            <a:r>
              <a:rPr lang="en-US" altLang="ko-KR" sz="1200" dirty="0"/>
              <a:t>DOM</a:t>
            </a:r>
            <a:r>
              <a:rPr lang="ko-KR" altLang="en-US" sz="1200" dirty="0"/>
              <a:t>요소 혹은 그 안의 </a:t>
            </a:r>
            <a:r>
              <a:rPr lang="en-US" altLang="ko-KR" sz="1200" dirty="0"/>
              <a:t>node</a:t>
            </a:r>
            <a:r>
              <a:rPr lang="ko-KR" altLang="en-US" sz="1200" dirty="0"/>
              <a:t>들을 불러오기에 </a:t>
            </a:r>
            <a:r>
              <a:rPr lang="en-US" altLang="ko-KR" sz="1200" dirty="0" err="1"/>
              <a:t>document.querySelector</a:t>
            </a:r>
            <a:r>
              <a:rPr lang="ko-KR" altLang="en-US" sz="1200" dirty="0"/>
              <a:t>형태로</a:t>
            </a:r>
            <a:r>
              <a:rPr lang="en-US" altLang="ko-KR" sz="1200" dirty="0"/>
              <a:t> </a:t>
            </a:r>
            <a:r>
              <a:rPr lang="ko-KR" altLang="en-US" sz="1200" dirty="0"/>
              <a:t>쓴다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이들은 </a:t>
            </a:r>
            <a:r>
              <a:rPr lang="en-US" altLang="ko-KR" sz="1200" dirty="0"/>
              <a:t>node</a:t>
            </a:r>
            <a:r>
              <a:rPr lang="ko-KR" altLang="en-US" sz="1200" dirty="0"/>
              <a:t>간의 관계를 이용하여 </a:t>
            </a:r>
            <a:r>
              <a:rPr lang="ko-KR" altLang="en-US" sz="1200" dirty="0" err="1"/>
              <a:t>접근할수</a:t>
            </a:r>
            <a:r>
              <a:rPr lang="ko-KR" altLang="en-US" sz="1200" dirty="0"/>
              <a:t> 있는데</a:t>
            </a:r>
            <a:r>
              <a:rPr lang="en-US" altLang="ko-KR" sz="1200" b="0" i="0" dirty="0">
                <a:effectLst/>
              </a:rPr>
              <a:t> </a:t>
            </a:r>
            <a:r>
              <a:rPr lang="en-US" altLang="ko-KR" sz="1200" b="0" i="0" dirty="0" err="1">
                <a:effectLst/>
              </a:rPr>
              <a:t>firstChild</a:t>
            </a:r>
            <a:r>
              <a:rPr lang="en-US" altLang="ko-KR" sz="1200" b="0" i="0" dirty="0">
                <a:effectLst/>
              </a:rPr>
              <a:t> : (</a:t>
            </a:r>
            <a:r>
              <a:rPr lang="ko-KR" altLang="en-US" sz="1200" b="0" i="0" dirty="0">
                <a:effectLst/>
              </a:rPr>
              <a:t>첫 번째 자식 노드</a:t>
            </a:r>
            <a:r>
              <a:rPr lang="en-US" altLang="ko-KR" sz="1200" b="0" i="0" dirty="0">
                <a:effectLst/>
              </a:rPr>
              <a:t>), </a:t>
            </a:r>
            <a:r>
              <a:rPr lang="en-US" altLang="ko-KR" sz="1200" b="0" i="0" dirty="0" err="1">
                <a:effectLst/>
              </a:rPr>
              <a:t>lastChild</a:t>
            </a:r>
            <a:r>
              <a:rPr lang="en-US" altLang="ko-KR" sz="1200" b="0" i="0" dirty="0">
                <a:effectLst/>
              </a:rPr>
              <a:t> </a:t>
            </a:r>
            <a:r>
              <a:rPr lang="en-US" altLang="ko-KR" sz="1200" dirty="0"/>
              <a:t>(</a:t>
            </a:r>
            <a:r>
              <a:rPr lang="ko-KR" altLang="en-US" sz="1200" b="0" i="0" dirty="0">
                <a:effectLst/>
              </a:rPr>
              <a:t>마지막 자식 노드</a:t>
            </a:r>
            <a:r>
              <a:rPr lang="en-US" altLang="ko-KR" sz="1200" b="0" i="0" dirty="0">
                <a:effectLst/>
              </a:rPr>
              <a:t>)</a:t>
            </a:r>
            <a:r>
              <a:rPr lang="ko-KR" altLang="en-US" sz="1200" b="0" i="0" dirty="0">
                <a:effectLst/>
              </a:rPr>
              <a:t>등을 </a:t>
            </a:r>
            <a:r>
              <a:rPr lang="ko-KR" altLang="en-US" sz="1200" dirty="0"/>
              <a:t>사용</a:t>
            </a:r>
            <a:r>
              <a:rPr lang="ko-KR" altLang="en-US" sz="1200" b="0" i="0" dirty="0">
                <a:effectLst/>
              </a:rPr>
              <a:t>해 불러 올 수 있다</a:t>
            </a:r>
            <a:r>
              <a:rPr lang="en-US" altLang="ko-KR" sz="1200" b="0" i="0" dirty="0">
                <a:effectLst/>
              </a:rPr>
              <a:t>.</a:t>
            </a:r>
            <a:endParaRPr lang="en-US" altLang="ko-KR" sz="1200" dirty="0"/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dirty="0"/>
              <a:t>.</a:t>
            </a:r>
            <a:r>
              <a:rPr lang="en-US" altLang="ko-KR" sz="1200" b="0" i="0" dirty="0" err="1">
                <a:effectLst/>
              </a:rPr>
              <a:t>Class</a:t>
            </a:r>
            <a:r>
              <a:rPr lang="en-US" altLang="ko-KR" sz="1200" dirty="0" err="1"/>
              <a:t>List</a:t>
            </a:r>
            <a:r>
              <a:rPr lang="en-US" altLang="ko-KR" sz="1200" dirty="0"/>
              <a:t> : </a:t>
            </a:r>
            <a:r>
              <a:rPr lang="ko-KR" altLang="en-US" sz="1200" dirty="0"/>
              <a:t>요소의 클래스  목록에 접근하는 방식을 대체하는 간편한 방법이다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b="0" i="0" dirty="0" err="1">
                <a:effectLst/>
              </a:rPr>
              <a:t>Element.classList</a:t>
            </a:r>
            <a:r>
              <a:rPr lang="en-US" altLang="ko-KR" sz="1200" b="0" i="0" dirty="0">
                <a:effectLst/>
              </a:rPr>
              <a:t>.</a:t>
            </a:r>
            <a:r>
              <a:rPr lang="ko-KR" altLang="en-US" sz="1200" b="0" i="0" dirty="0">
                <a:effectLst/>
              </a:rPr>
              <a:t>메서드</a:t>
            </a:r>
            <a:r>
              <a:rPr lang="en-US" altLang="ko-KR" sz="1200" b="0" i="0" dirty="0">
                <a:effectLst/>
              </a:rPr>
              <a:t>(class</a:t>
            </a:r>
            <a:r>
              <a:rPr lang="ko-KR" altLang="en-US" sz="1200" b="0" i="0" dirty="0">
                <a:effectLst/>
              </a:rPr>
              <a:t>속성</a:t>
            </a:r>
            <a:r>
              <a:rPr lang="en-US" altLang="ko-KR" sz="1200" dirty="0"/>
              <a:t>)</a:t>
            </a:r>
          </a:p>
          <a:p>
            <a:pPr algn="l" latinLnBrk="1"/>
            <a:r>
              <a:rPr lang="ko-KR" altLang="en-US" sz="1200" b="0" i="0" dirty="0">
                <a:effectLst/>
              </a:rPr>
              <a:t>메서드에는 </a:t>
            </a:r>
            <a:r>
              <a:rPr lang="en-US" altLang="ko-KR" sz="1200" b="0" i="0" dirty="0">
                <a:effectLst/>
              </a:rPr>
              <a:t>add(</a:t>
            </a:r>
            <a:r>
              <a:rPr lang="ko-KR" altLang="en-US" sz="1200" b="0" i="0" dirty="0">
                <a:effectLst/>
              </a:rPr>
              <a:t>지정된 클래스</a:t>
            </a:r>
            <a:r>
              <a:rPr lang="en-US" altLang="ko-KR" sz="1200" b="0" i="0" dirty="0">
                <a:effectLst/>
              </a:rPr>
              <a:t> </a:t>
            </a:r>
            <a:r>
              <a:rPr lang="ko-KR" altLang="en-US" sz="1200" b="0" i="0" dirty="0">
                <a:effectLst/>
              </a:rPr>
              <a:t>값 추가</a:t>
            </a:r>
            <a:r>
              <a:rPr lang="en-US" altLang="ko-KR" sz="1200" b="0" i="0" dirty="0">
                <a:effectLst/>
              </a:rPr>
              <a:t>) , remove(</a:t>
            </a:r>
            <a:r>
              <a:rPr lang="ko-KR" altLang="en-US" sz="1200" b="0" i="0" dirty="0">
                <a:effectLst/>
              </a:rPr>
              <a:t>지정된 클래스 값 제거</a:t>
            </a:r>
            <a:r>
              <a:rPr lang="en-US" altLang="ko-KR" sz="1200" b="0" i="0" dirty="0">
                <a:effectLst/>
              </a:rPr>
              <a:t>), </a:t>
            </a:r>
            <a:r>
              <a:rPr lang="en-US" altLang="ko-KR" sz="1200" dirty="0"/>
              <a:t>contain(</a:t>
            </a:r>
            <a:r>
              <a:rPr lang="ko-KR" altLang="en-US" sz="1200" dirty="0"/>
              <a:t>지정된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값이 존재 하는지 확인</a:t>
            </a:r>
            <a:r>
              <a:rPr lang="en-US" altLang="ko-KR" sz="1200" dirty="0"/>
              <a:t>), </a:t>
            </a:r>
          </a:p>
          <a:p>
            <a:pPr algn="l" latinLnBrk="1"/>
            <a:r>
              <a:rPr lang="en-US" altLang="ko-KR" sz="1200" dirty="0"/>
              <a:t>toggle(</a:t>
            </a:r>
            <a:r>
              <a:rPr lang="ko-KR" altLang="en-US" sz="1200" dirty="0"/>
              <a:t>클래스가 존재하면 제거하고 </a:t>
            </a:r>
            <a:r>
              <a:rPr lang="en-US" altLang="ko-KR" sz="1200" dirty="0"/>
              <a:t>false </a:t>
            </a:r>
            <a:r>
              <a:rPr lang="ko-KR" altLang="en-US" sz="1200" dirty="0"/>
              <a:t>반환</a:t>
            </a:r>
            <a:r>
              <a:rPr lang="en-US" altLang="ko-KR" sz="1200" dirty="0"/>
              <a:t>, </a:t>
            </a:r>
            <a:r>
              <a:rPr lang="ko-KR" altLang="en-US" sz="1200" dirty="0"/>
              <a:t>존재하지 않으면 클래스를 추가하고 </a:t>
            </a:r>
            <a:r>
              <a:rPr lang="en-US" altLang="ko-KR" sz="1200" dirty="0"/>
              <a:t>true</a:t>
            </a:r>
            <a:r>
              <a:rPr lang="ko-KR" altLang="en-US" sz="1200" dirty="0"/>
              <a:t>반환</a:t>
            </a:r>
            <a:r>
              <a:rPr lang="en-US" altLang="ko-KR" sz="1200" dirty="0"/>
              <a:t>) </a:t>
            </a:r>
            <a:r>
              <a:rPr lang="ko-KR" altLang="en-US" sz="1200" dirty="0"/>
              <a:t>등이 있다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 err="1">
                <a:effectLst/>
              </a:rPr>
              <a:t>Element.innerText</a:t>
            </a:r>
            <a:r>
              <a:rPr lang="en-US" altLang="ko-KR" sz="1200" b="0" i="0" dirty="0">
                <a:effectLst/>
              </a:rPr>
              <a:t> : element</a:t>
            </a:r>
            <a:r>
              <a:rPr lang="ko-KR" altLang="en-US" sz="1200" b="0" i="0" dirty="0">
                <a:effectLst/>
              </a:rPr>
              <a:t>안의 </a:t>
            </a:r>
            <a:r>
              <a:rPr lang="en-US" altLang="ko-KR" sz="1200" b="0" i="0" dirty="0">
                <a:effectLst/>
              </a:rPr>
              <a:t>text</a:t>
            </a:r>
            <a:r>
              <a:rPr lang="ko-KR" altLang="en-US" sz="1200" b="0" i="0" dirty="0">
                <a:effectLst/>
              </a:rPr>
              <a:t>값만 가져옴 </a:t>
            </a:r>
            <a:r>
              <a:rPr lang="en-US" altLang="ko-KR" sz="1200" b="0" i="0" dirty="0">
                <a:effectLst/>
              </a:rPr>
              <a:t>ex) .</a:t>
            </a:r>
            <a:r>
              <a:rPr lang="en-US" altLang="ko-KR" sz="1200" b="0" i="0" dirty="0" err="1">
                <a:effectLst/>
              </a:rPr>
              <a:t>innerText</a:t>
            </a:r>
            <a:r>
              <a:rPr lang="en-US" altLang="ko-KR" sz="1200" b="0" i="0" dirty="0">
                <a:effectLst/>
              </a:rPr>
              <a:t> = “&lt;div style=‘</a:t>
            </a:r>
            <a:r>
              <a:rPr lang="en-US" altLang="ko-KR" sz="1200" b="0" i="0" dirty="0" err="1">
                <a:effectLst/>
              </a:rPr>
              <a:t>color:red</a:t>
            </a:r>
            <a:r>
              <a:rPr lang="en-US" altLang="ko-KR" sz="1200" b="0" i="0" dirty="0">
                <a:effectLst/>
              </a:rPr>
              <a:t>’&gt; @ &lt;/div&gt;” =&gt; &lt;div style=‘</a:t>
            </a:r>
            <a:r>
              <a:rPr lang="en-US" altLang="ko-KR" sz="1200" b="0" i="0" dirty="0" err="1">
                <a:effectLst/>
              </a:rPr>
              <a:t>color:red</a:t>
            </a:r>
            <a:r>
              <a:rPr lang="en-US" altLang="ko-KR" sz="1200" b="0" i="0" dirty="0">
                <a:effectLst/>
              </a:rPr>
              <a:t>’&gt; @&lt;/div&gt;</a:t>
            </a:r>
            <a:r>
              <a:rPr lang="ko-KR" altLang="en-US" sz="1200" b="0" i="0" dirty="0">
                <a:effectLst/>
              </a:rPr>
              <a:t>가 출력</a:t>
            </a:r>
            <a:r>
              <a:rPr lang="en-US" altLang="ko-KR" sz="1200" b="0" i="0" dirty="0">
                <a:effectLst/>
              </a:rPr>
              <a:t>.</a:t>
            </a:r>
            <a:endParaRPr lang="en-US" altLang="ko-KR" sz="1200" dirty="0"/>
          </a:p>
          <a:p>
            <a:pPr algn="l" latinLnBrk="1"/>
            <a:r>
              <a:rPr lang="en-US" altLang="ko-KR" sz="1200" dirty="0" err="1"/>
              <a:t>Element.</a:t>
            </a:r>
            <a:r>
              <a:rPr lang="en-US" altLang="ko-KR" sz="1200" b="0" i="0" dirty="0" err="1">
                <a:effectLst/>
              </a:rPr>
              <a:t>innerHTML</a:t>
            </a:r>
            <a:r>
              <a:rPr lang="en-US" altLang="ko-KR" sz="1200" b="0" i="0" dirty="0">
                <a:effectLst/>
              </a:rPr>
              <a:t> : element</a:t>
            </a:r>
            <a:r>
              <a:rPr lang="ko-KR" altLang="en-US" sz="1200" b="0" i="0" dirty="0">
                <a:effectLst/>
              </a:rPr>
              <a:t>안의 </a:t>
            </a:r>
            <a:r>
              <a:rPr lang="en-US" altLang="ko-KR" sz="1200" dirty="0"/>
              <a:t>HTML</a:t>
            </a:r>
            <a:r>
              <a:rPr lang="ko-KR" altLang="en-US" sz="1200" dirty="0"/>
              <a:t>이나 </a:t>
            </a:r>
            <a:r>
              <a:rPr lang="en-US" altLang="ko-KR" sz="1200" dirty="0"/>
              <a:t>XML</a:t>
            </a:r>
            <a:r>
              <a:rPr lang="ko-KR" altLang="en-US" sz="1200" b="0" i="0" dirty="0">
                <a:effectLst/>
              </a:rPr>
              <a:t>값을 가져옴 </a:t>
            </a:r>
            <a:r>
              <a:rPr lang="en-US" altLang="ko-KR" sz="1200" b="0" i="0" dirty="0">
                <a:effectLst/>
              </a:rPr>
              <a:t>ex) .</a:t>
            </a:r>
            <a:r>
              <a:rPr lang="en-US" altLang="ko-KR" sz="1200" b="0" i="0" dirty="0" err="1">
                <a:effectLst/>
              </a:rPr>
              <a:t>innerHTM</a:t>
            </a:r>
            <a:r>
              <a:rPr lang="en-US" altLang="ko-KR" sz="1200" dirty="0" err="1"/>
              <a:t>L</a:t>
            </a:r>
            <a:r>
              <a:rPr lang="en-US" altLang="ko-KR" sz="1200" b="0" i="0" dirty="0">
                <a:effectLst/>
              </a:rPr>
              <a:t> = “&lt;div style=‘</a:t>
            </a:r>
            <a:r>
              <a:rPr lang="en-US" altLang="ko-KR" sz="1200" b="0" i="0" dirty="0" err="1">
                <a:effectLst/>
              </a:rPr>
              <a:t>color:red</a:t>
            </a:r>
            <a:r>
              <a:rPr lang="en-US" altLang="ko-KR" sz="1200" dirty="0"/>
              <a:t>’</a:t>
            </a:r>
            <a:r>
              <a:rPr lang="en-US" altLang="ko-KR" sz="1200" b="0" i="0" dirty="0">
                <a:effectLst/>
              </a:rPr>
              <a:t>&gt; @ &lt;/div&gt;” =&gt; </a:t>
            </a:r>
            <a:r>
              <a:rPr lang="en-US" altLang="ko-KR" sz="1200" b="0" i="0" dirty="0">
                <a:solidFill>
                  <a:srgbClr val="FF0000"/>
                </a:solidFill>
                <a:effectLst/>
              </a:rPr>
              <a:t>@</a:t>
            </a:r>
            <a:r>
              <a:rPr lang="ko-KR" altLang="en-US" sz="1200" b="0" i="0" dirty="0">
                <a:effectLst/>
              </a:rPr>
              <a:t>가 출력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000" dirty="0">
              <a:solidFill>
                <a:srgbClr val="575757"/>
              </a:solidFill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3523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event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667903" y="1214456"/>
            <a:ext cx="100498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웹 브라우저가 알려주는 </a:t>
            </a:r>
            <a:r>
              <a:rPr lang="en-US" altLang="ko-KR" sz="1200" b="0" i="0" dirty="0">
                <a:effectLst/>
              </a:rPr>
              <a:t>HTML </a:t>
            </a:r>
            <a:r>
              <a:rPr lang="ko-KR" altLang="en-US" sz="1200" b="0" i="0" dirty="0">
                <a:effectLst/>
              </a:rPr>
              <a:t>요소에 대한 일이 </a:t>
            </a:r>
            <a:r>
              <a:rPr lang="ko-KR" altLang="en-US" sz="1200" b="0" i="0" dirty="0" err="1">
                <a:effectLst/>
              </a:rPr>
              <a:t>일어나는것이며</a:t>
            </a:r>
            <a:r>
              <a:rPr lang="ko-KR" altLang="en-US" sz="1200" b="0" i="0" dirty="0">
                <a:effectLst/>
              </a:rPr>
              <a:t> </a:t>
            </a:r>
            <a:r>
              <a:rPr lang="ko-KR" altLang="en-US" sz="1200" b="0" i="0" dirty="0" err="1">
                <a:effectLst/>
              </a:rPr>
              <a:t>예를들면</a:t>
            </a:r>
            <a:r>
              <a:rPr lang="ko-KR" altLang="en-US" sz="1200" b="0" i="0" dirty="0">
                <a:effectLst/>
              </a:rPr>
              <a:t> 마우스가 위로 올라가거나 입력을 끝내거나 이름을 입력하거나 </a:t>
            </a:r>
            <a:r>
              <a:rPr lang="en-US" altLang="ko-KR" sz="1200" b="0" i="0" dirty="0">
                <a:effectLst/>
              </a:rPr>
              <a:t>enter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누루거나</a:t>
            </a:r>
            <a:r>
              <a:rPr lang="ko-KR" altLang="en-US" sz="1200" dirty="0"/>
              <a:t> 등등이 이벤트이다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dirty="0" err="1"/>
              <a:t>addEventListener</a:t>
            </a:r>
            <a:r>
              <a:rPr lang="en-US" altLang="ko-KR" sz="1200" dirty="0"/>
              <a:t> : </a:t>
            </a:r>
            <a:r>
              <a:rPr lang="ko-KR" altLang="en-US" sz="1200" dirty="0"/>
              <a:t>이벤트가 </a:t>
            </a:r>
            <a:r>
              <a:rPr lang="ko-KR" altLang="en-US" sz="1200" dirty="0" err="1"/>
              <a:t>발생했을떄</a:t>
            </a:r>
            <a:r>
              <a:rPr lang="ko-KR" altLang="en-US" sz="1200" dirty="0"/>
              <a:t> 처리를 담당하는 함수이다</a:t>
            </a:r>
            <a:r>
              <a:rPr lang="en-US" altLang="ko-KR" sz="1200" dirty="0"/>
              <a:t>. JavaScript</a:t>
            </a:r>
            <a:r>
              <a:rPr lang="ko-KR" altLang="en-US" sz="1200" dirty="0"/>
              <a:t>에서는 무슨 이벤트를 </a:t>
            </a:r>
            <a:r>
              <a:rPr lang="en-US" altLang="ko-KR" sz="1200" dirty="0" err="1"/>
              <a:t>liste</a:t>
            </a:r>
            <a:r>
              <a:rPr lang="ko-KR" altLang="en-US" sz="1200" dirty="0" err="1"/>
              <a:t>하고싶은지</a:t>
            </a:r>
            <a:r>
              <a:rPr lang="ko-KR" altLang="en-US" sz="1200" dirty="0"/>
              <a:t> 명확히 </a:t>
            </a:r>
            <a:r>
              <a:rPr lang="ko-KR" altLang="en-US" sz="1200" dirty="0" err="1"/>
              <a:t>해줘야한다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dirty="0"/>
              <a:t>Ex) </a:t>
            </a:r>
            <a:r>
              <a:rPr lang="en-US" altLang="ko-KR" sz="1200" dirty="0" err="1"/>
              <a:t>title.addEventListener</a:t>
            </a:r>
            <a:r>
              <a:rPr lang="en-US" altLang="ko-KR" sz="1200" dirty="0"/>
              <a:t>(“click”,</a:t>
            </a:r>
            <a:r>
              <a:rPr lang="en-US" altLang="ko-KR" sz="1200" dirty="0" err="1"/>
              <a:t>handleClick</a:t>
            </a:r>
            <a:r>
              <a:rPr lang="en-US" altLang="ko-KR" sz="1200" dirty="0"/>
              <a:t>) </a:t>
            </a:r>
            <a:r>
              <a:rPr lang="ko-KR" altLang="en-US" sz="1200" dirty="0"/>
              <a:t>구문 형태로 사용한다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ko-KR" altLang="en-US" sz="1200" dirty="0" err="1"/>
              <a:t>이떄</a:t>
            </a:r>
            <a:r>
              <a:rPr lang="ko-KR" altLang="en-US" sz="1200" dirty="0"/>
              <a:t> 함수인 </a:t>
            </a:r>
            <a:r>
              <a:rPr lang="en-US" altLang="ko-KR" sz="1200" dirty="0" err="1"/>
              <a:t>handleClick</a:t>
            </a:r>
            <a:r>
              <a:rPr lang="en-US" altLang="ko-KR" sz="1200" dirty="0"/>
              <a:t>()</a:t>
            </a:r>
            <a:r>
              <a:rPr lang="ko-KR" altLang="en-US" sz="1200" dirty="0"/>
              <a:t>을 부르면 </a:t>
            </a:r>
            <a:r>
              <a:rPr lang="en-US" altLang="ko-KR" sz="1200" dirty="0"/>
              <a:t>()</a:t>
            </a:r>
            <a:r>
              <a:rPr lang="ko-KR" altLang="en-US" sz="1200" dirty="0"/>
              <a:t>안에 </a:t>
            </a:r>
            <a:r>
              <a:rPr lang="en-US" altLang="ko-KR" sz="1200" dirty="0"/>
              <a:t>info</a:t>
            </a:r>
            <a:r>
              <a:rPr lang="ko-KR" altLang="en-US" sz="1200" dirty="0"/>
              <a:t>를 담아 </a:t>
            </a:r>
            <a:r>
              <a:rPr lang="en-US" altLang="ko-KR" sz="1200" dirty="0" err="1"/>
              <a:t>handleClick</a:t>
            </a:r>
            <a:r>
              <a:rPr lang="ko-KR" altLang="en-US" sz="1200" dirty="0"/>
              <a:t>에 대한 정보를 얻는다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dirty="0"/>
              <a:t>Listen</a:t>
            </a:r>
            <a:r>
              <a:rPr lang="ko-KR" altLang="en-US" sz="1200" dirty="0"/>
              <a:t>하고싶은 </a:t>
            </a:r>
            <a:r>
              <a:rPr lang="en-US" altLang="ko-KR" sz="1200" dirty="0"/>
              <a:t>event</a:t>
            </a:r>
            <a:r>
              <a:rPr lang="ko-KR" altLang="en-US" sz="1200" dirty="0"/>
              <a:t>를 찾는 법 </a:t>
            </a:r>
            <a:r>
              <a:rPr lang="en-US" altLang="ko-KR" sz="1200" dirty="0"/>
              <a:t>: </a:t>
            </a:r>
            <a:r>
              <a:rPr lang="ko-KR" altLang="en-US" sz="1200" dirty="0"/>
              <a:t>구글에 검색</a:t>
            </a:r>
            <a:r>
              <a:rPr lang="en-US" altLang="ko-KR" sz="1200" dirty="0"/>
              <a:t>+MDN =&gt; </a:t>
            </a:r>
            <a:r>
              <a:rPr lang="ko-KR" altLang="en-US" sz="1200" dirty="0"/>
              <a:t>링크에 </a:t>
            </a:r>
            <a:r>
              <a:rPr lang="en-US" altLang="ko-KR" sz="1200" dirty="0" err="1"/>
              <a:t>webAPI</a:t>
            </a:r>
            <a:r>
              <a:rPr lang="ko-KR" altLang="en-US" sz="1200" dirty="0"/>
              <a:t>라는 페이지를 가서 확인한다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ko-KR" altLang="en-US" sz="1200" dirty="0"/>
              <a:t>혹은</a:t>
            </a:r>
            <a:endParaRPr lang="en-US" altLang="ko-KR" sz="1200" dirty="0"/>
          </a:p>
          <a:p>
            <a:pPr algn="l" latinLnBrk="1"/>
            <a:r>
              <a:rPr lang="en-US" altLang="ko-KR" sz="1200" dirty="0" err="1"/>
              <a:t>Console.dir</a:t>
            </a:r>
            <a:r>
              <a:rPr lang="ko-KR" altLang="en-US" sz="1200" dirty="0" err="1"/>
              <a:t>에있는</a:t>
            </a:r>
            <a:r>
              <a:rPr lang="ko-KR" altLang="en-US" sz="1200" dirty="0"/>
              <a:t> </a:t>
            </a:r>
            <a:r>
              <a:rPr lang="en-US" altLang="ko-KR" sz="1200" dirty="0"/>
              <a:t>property</a:t>
            </a:r>
            <a:r>
              <a:rPr lang="ko-KR" altLang="en-US" sz="1200" dirty="0"/>
              <a:t>를 찾아 </a:t>
            </a:r>
            <a:r>
              <a:rPr lang="en-US" altLang="ko-KR" sz="1200" dirty="0"/>
              <a:t>on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관련되어있는</a:t>
            </a:r>
            <a:r>
              <a:rPr lang="ko-KR" altLang="en-US" sz="1200" dirty="0"/>
              <a:t> 부분이 전부 </a:t>
            </a:r>
            <a:r>
              <a:rPr lang="en-US" altLang="ko-KR" sz="1200" dirty="0"/>
              <a:t>element</a:t>
            </a:r>
            <a:r>
              <a:rPr lang="ko-KR" altLang="en-US" sz="1200" dirty="0"/>
              <a:t> 이다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dirty="0" err="1"/>
              <a:t>Event.preventDefault</a:t>
            </a:r>
            <a:r>
              <a:rPr lang="en-US" altLang="ko-KR" sz="1200" dirty="0"/>
              <a:t>(): </a:t>
            </a:r>
            <a:r>
              <a:rPr lang="ko-KR" altLang="en-US" sz="1200" dirty="0"/>
              <a:t>이벤트 속성을 </a:t>
            </a:r>
            <a:r>
              <a:rPr lang="ko-KR" altLang="en-US" sz="1200" dirty="0" err="1"/>
              <a:t>초기화시킨다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이벤트에 대한 브라우저의 기본동작을 실행하지 않도록 지정한다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70D305-F5C9-4D2A-A325-F6B93590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3" y="3846851"/>
            <a:ext cx="2819794" cy="1886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F37FD8-3BAE-4397-80D1-9B8B67CC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52" y="3734887"/>
            <a:ext cx="1902514" cy="2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storage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67903" y="1323265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958" y="1723196"/>
            <a:ext cx="100498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1200" dirty="0"/>
              <a:t>Web storage</a:t>
            </a:r>
            <a:r>
              <a:rPr lang="ko-KR" altLang="en-US" sz="1200" dirty="0"/>
              <a:t>는 브라우저의 </a:t>
            </a:r>
            <a:r>
              <a:rPr lang="en-US" altLang="ko-KR" sz="1200" dirty="0"/>
              <a:t>little DB</a:t>
            </a:r>
            <a:r>
              <a:rPr lang="ko-KR" altLang="en-US" sz="1200" dirty="0"/>
              <a:t>로 브라우저에 키 값을 직관적으로 저장할 수 있다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ko-KR" altLang="en-US" sz="1200" dirty="0"/>
              <a:t>자바스크립트를 이용해서 여기에 </a:t>
            </a:r>
            <a:r>
              <a:rPr lang="ko-KR" altLang="en-US" sz="1200" dirty="0" err="1"/>
              <a:t>키값을</a:t>
            </a:r>
            <a:r>
              <a:rPr lang="ko-KR" altLang="en-US" sz="1200" dirty="0"/>
              <a:t> 얻어서 저장 및 로드를 할 수 있다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ko-KR" altLang="en-US" sz="1200" dirty="0"/>
              <a:t>가장 자주 사용하는 </a:t>
            </a:r>
            <a:r>
              <a:rPr lang="en-US" altLang="ko-KR" sz="1200" dirty="0"/>
              <a:t>DB</a:t>
            </a:r>
            <a:r>
              <a:rPr lang="ko-KR" altLang="en-US" sz="1200" dirty="0"/>
              <a:t>는 </a:t>
            </a:r>
            <a:r>
              <a:rPr lang="en-US" altLang="ko-KR" sz="1200" dirty="0"/>
              <a:t>3</a:t>
            </a:r>
            <a:r>
              <a:rPr lang="ko-KR" altLang="en-US" sz="1200" dirty="0"/>
              <a:t>종류인데</a:t>
            </a:r>
            <a:r>
              <a:rPr lang="en-US" altLang="ko-KR" sz="1200" dirty="0"/>
              <a:t>, </a:t>
            </a:r>
            <a:r>
              <a:rPr lang="ko-KR" altLang="en-US" sz="1200" dirty="0"/>
              <a:t>각각 </a:t>
            </a:r>
            <a:r>
              <a:rPr lang="en-US" altLang="ko-KR" sz="1200" dirty="0"/>
              <a:t>local Storage, Session Storage, cookies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dirty="0"/>
              <a:t>Local</a:t>
            </a:r>
            <a:r>
              <a:rPr lang="ko-KR" altLang="en-US" sz="1200" dirty="0"/>
              <a:t> </a:t>
            </a:r>
            <a:r>
              <a:rPr lang="en-US" altLang="ko-KR" sz="1200" dirty="0"/>
              <a:t>Storage : </a:t>
            </a:r>
            <a:r>
              <a:rPr lang="ko-KR" altLang="en-US" sz="1200" dirty="0"/>
              <a:t>웹페이지의 세션이 끝나도 데이터가 유지</a:t>
            </a:r>
            <a:endParaRPr lang="en-US" altLang="ko-KR" sz="1200" dirty="0"/>
          </a:p>
          <a:p>
            <a:pPr algn="l" latinLnBrk="1"/>
            <a:r>
              <a:rPr lang="en-US" altLang="ko-KR" sz="1200" dirty="0"/>
              <a:t>Session</a:t>
            </a:r>
            <a:r>
              <a:rPr lang="ko-KR" altLang="en-US" sz="1200" dirty="0"/>
              <a:t> </a:t>
            </a:r>
            <a:r>
              <a:rPr lang="en-US" altLang="ko-KR" sz="1200" dirty="0"/>
              <a:t>Storage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웹페이지의 세션이 끝나면 데이터 삭제</a:t>
            </a:r>
            <a:endParaRPr lang="en-US" altLang="ko-KR" sz="1200" dirty="0"/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dirty="0"/>
              <a:t>Cookies: </a:t>
            </a:r>
            <a:r>
              <a:rPr lang="ko-KR" altLang="en-US" sz="1200" dirty="0"/>
              <a:t>각각의 브라우저에서 각각의 </a:t>
            </a:r>
            <a:r>
              <a:rPr lang="en-US" altLang="ko-KR" sz="1200" dirty="0"/>
              <a:t>host</a:t>
            </a:r>
            <a:r>
              <a:rPr lang="ko-KR" altLang="en-US" sz="1200" dirty="0"/>
              <a:t>별로 사용자의 컴퓨터에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형태로 저장된 데이터 묶음</a:t>
            </a:r>
            <a:r>
              <a:rPr lang="en-US" altLang="ko-KR" sz="1200" dirty="0"/>
              <a:t>, </a:t>
            </a:r>
            <a:r>
              <a:rPr lang="ko-KR" altLang="en-US" sz="1200" dirty="0"/>
              <a:t>시간을 설정할 경우 브라우저가 종료 되어도 데이터가 유지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5DB377-0067-4A3C-8342-A16DC2FC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39" y="3939011"/>
            <a:ext cx="7127630" cy="21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09" y="111525"/>
            <a:ext cx="295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30727" y="1130971"/>
            <a:ext cx="679037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자바스크립트의 출력은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alert</a:t>
            </a:r>
            <a:r>
              <a:rPr lang="ko-KR" altLang="en-US" sz="1200" b="0" i="0" dirty="0">
                <a:effectLst/>
              </a:rPr>
              <a:t>를 사용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dirty="0"/>
              <a:t>Alert</a:t>
            </a:r>
            <a:r>
              <a:rPr lang="ko-KR" altLang="en-US" sz="1200" dirty="0"/>
              <a:t>는 </a:t>
            </a:r>
            <a:r>
              <a:rPr lang="ko-KR" altLang="en-US" sz="1200" b="0" i="0" dirty="0">
                <a:effectLst/>
              </a:rPr>
              <a:t>브라우저와는 별도의 대화 상자를 띄워 사용자에게 데이터를 전달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dirty="0"/>
              <a:t>Prompt</a:t>
            </a:r>
            <a:r>
              <a:rPr lang="ko-KR" altLang="en-US" sz="1200" dirty="0"/>
              <a:t>를 사용</a:t>
            </a:r>
            <a:endParaRPr lang="en-US" altLang="ko-KR" sz="1200" dirty="0"/>
          </a:p>
          <a:p>
            <a:pPr algn="l" latinLnBrk="1"/>
            <a:r>
              <a:rPr lang="ko-KR" altLang="en-US" sz="1200" b="0" i="0" dirty="0">
                <a:effectLst/>
              </a:rPr>
              <a:t>메시지를 출력하고 자바스크립트를 잠깐 멈춘다</a:t>
            </a:r>
            <a:r>
              <a:rPr lang="en-US" altLang="ko-KR" sz="1200" b="0" i="0" dirty="0">
                <a:effectLst/>
              </a:rPr>
              <a:t>. (</a:t>
            </a:r>
            <a:r>
              <a:rPr lang="ko-KR" altLang="en-US" sz="1200" b="0" i="0" dirty="0">
                <a:effectLst/>
              </a:rPr>
              <a:t>잘 사용하지 않는다</a:t>
            </a:r>
            <a:r>
              <a:rPr lang="en-US" altLang="ko-KR" sz="1200" b="0" i="0" dirty="0">
                <a:effectLst/>
              </a:rPr>
              <a:t>.)</a:t>
            </a:r>
            <a:endParaRPr lang="en-US" altLang="ko-KR" sz="1200" dirty="0"/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Console.log</a:t>
            </a:r>
            <a:r>
              <a:rPr lang="ko-KR" altLang="en-US" sz="1200" b="0" i="0" dirty="0">
                <a:effectLst/>
              </a:rPr>
              <a:t>를 사용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Console.log</a:t>
            </a:r>
            <a:r>
              <a:rPr lang="ko-KR" altLang="en-US" sz="1200" b="0" i="0" dirty="0">
                <a:effectLst/>
              </a:rPr>
              <a:t>는 웹 브라우저의 콘솔을 통해 데이터를 출력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200" b="0" i="0" dirty="0">
              <a:effectLst/>
            </a:endParaRPr>
          </a:p>
          <a:p>
            <a:r>
              <a:rPr lang="en-US" altLang="ko-KR" sz="1200" dirty="0"/>
              <a:t>Element</a:t>
            </a:r>
            <a:r>
              <a:rPr lang="ko-KR" altLang="en-US" sz="1200" dirty="0"/>
              <a:t>의 내부를 보고 싶다면 </a:t>
            </a:r>
            <a:r>
              <a:rPr lang="en-US" altLang="ko-KR" sz="1200" dirty="0"/>
              <a:t>console.log</a:t>
            </a:r>
            <a:r>
              <a:rPr lang="ko-KR" altLang="en-US" sz="1200" dirty="0"/>
              <a:t>대신 </a:t>
            </a:r>
            <a:r>
              <a:rPr lang="en-US" altLang="ko-KR" sz="1200" dirty="0" err="1"/>
              <a:t>console.dir</a:t>
            </a:r>
            <a:r>
              <a:rPr lang="ko-KR" altLang="en-US" sz="1200" dirty="0"/>
              <a:t>을 사용하면 내부의 </a:t>
            </a:r>
            <a:r>
              <a:rPr lang="ko-KR" altLang="en-US" sz="1200" dirty="0" err="1"/>
              <a:t>엘리먼트를</a:t>
            </a:r>
            <a:r>
              <a:rPr lang="ko-KR" altLang="en-US" sz="1200" dirty="0"/>
              <a:t> 볼 수 있다</a:t>
            </a:r>
            <a:r>
              <a:rPr lang="en-US" altLang="ko-KR" sz="1200" dirty="0"/>
              <a:t>.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ko-KR" altLang="en-US" sz="1200" b="0" i="0" dirty="0">
                <a:effectLst/>
              </a:rPr>
              <a:t>자바스크립트 코드는 </a:t>
            </a:r>
            <a:r>
              <a:rPr lang="en-US" altLang="ko-KR" sz="1200" b="0" i="0" dirty="0">
                <a:effectLst/>
              </a:rPr>
              <a:t>&lt;script&gt;</a:t>
            </a:r>
            <a:r>
              <a:rPr lang="ko-KR" altLang="en-US" sz="1200" b="0" i="0" dirty="0">
                <a:effectLst/>
              </a:rPr>
              <a:t>태그를 사용하여 </a:t>
            </a:r>
            <a:r>
              <a:rPr lang="en-US" altLang="ko-KR" sz="1200" b="0" i="0" dirty="0">
                <a:effectLst/>
              </a:rPr>
              <a:t>HTML </a:t>
            </a:r>
            <a:r>
              <a:rPr lang="ko-KR" altLang="en-US" sz="1200" b="0" i="0" dirty="0">
                <a:effectLst/>
              </a:rPr>
              <a:t>문서 안에 삽입할 수 있다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r>
              <a:rPr lang="en-US" altLang="ko-KR" sz="1200" b="0" i="0" dirty="0">
                <a:effectLst/>
              </a:rPr>
              <a:t>&lt;script </a:t>
            </a:r>
            <a:r>
              <a:rPr lang="en-US" altLang="ko-KR" sz="1200" b="0" i="0" dirty="0" err="1">
                <a:effectLst/>
              </a:rPr>
              <a:t>src</a:t>
            </a:r>
            <a:r>
              <a:rPr lang="en-US" altLang="ko-KR" sz="1200" b="0" i="0" dirty="0">
                <a:effectLst/>
              </a:rPr>
              <a:t>="greeting.js"&gt;&lt;/script&gt;</a:t>
            </a: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816560-B48F-4B4A-BE9D-ADEAE58D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61" y="4032114"/>
            <a:ext cx="4715916" cy="18642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E8967F-9E5C-43A0-B075-257C3BA5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877" y="4032114"/>
            <a:ext cx="4457700" cy="876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0244EC-DFAB-40C6-B1C7-F3CBF6DD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410" y="1246038"/>
            <a:ext cx="2736077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177800" y="111527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30727" y="1185870"/>
            <a:ext cx="98577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변수</a:t>
            </a:r>
            <a:r>
              <a:rPr lang="en-US" altLang="ko-KR" sz="1200" b="0" i="0" dirty="0">
                <a:effectLst/>
              </a:rPr>
              <a:t>(variable)</a:t>
            </a:r>
            <a:r>
              <a:rPr lang="ko-KR" altLang="en-US" sz="1200" b="0" i="0" dirty="0">
                <a:effectLst/>
              </a:rPr>
              <a:t>란 데이터</a:t>
            </a:r>
            <a:r>
              <a:rPr lang="en-US" altLang="ko-KR" sz="1200" b="0" i="0" dirty="0">
                <a:effectLst/>
              </a:rPr>
              <a:t>(data)</a:t>
            </a:r>
            <a:r>
              <a:rPr lang="ko-KR" altLang="en-US" sz="1200" b="0" i="0" dirty="0">
                <a:effectLst/>
              </a:rPr>
              <a:t>를 저장하거나 유지할 수 있는 메모리 공간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ko-KR" altLang="en-US" sz="1200" dirty="0"/>
              <a:t>자바스크립트에서는 </a:t>
            </a:r>
            <a:r>
              <a:rPr lang="en-US" altLang="ko-KR" sz="1200" dirty="0"/>
              <a:t>const, let, var</a:t>
            </a:r>
            <a:r>
              <a:rPr lang="ko-KR" altLang="en-US" sz="1200" dirty="0"/>
              <a:t>을 이용해서 변수선언</a:t>
            </a:r>
            <a:endParaRPr lang="en-US" altLang="ko-KR" sz="1200" dirty="0"/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dirty="0"/>
              <a:t>Const- </a:t>
            </a:r>
            <a:r>
              <a:rPr lang="ko-KR" altLang="en-US" sz="1200" dirty="0"/>
              <a:t>바뀌지 않는 값</a:t>
            </a:r>
            <a:r>
              <a:rPr lang="en-US" altLang="ko-KR" sz="1200" dirty="0"/>
              <a:t>, </a:t>
            </a:r>
            <a:r>
              <a:rPr lang="ko-KR" altLang="en-US" sz="1200" dirty="0"/>
              <a:t>바뀌지 않을 값</a:t>
            </a:r>
            <a:endParaRPr lang="en-US" altLang="ko-KR" sz="1200" dirty="0"/>
          </a:p>
          <a:p>
            <a:pPr algn="l" latinLnBrk="1"/>
            <a:r>
              <a:rPr lang="en-US" altLang="ko-KR" sz="1200" dirty="0"/>
              <a:t>Let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바뀔 수 있는 값</a:t>
            </a:r>
            <a:r>
              <a:rPr lang="en-US" altLang="ko-KR" sz="1200" dirty="0"/>
              <a:t>(</a:t>
            </a:r>
            <a:r>
              <a:rPr lang="ko-KR" altLang="en-US" sz="1200" dirty="0"/>
              <a:t>주로 무언가를 업데이트 해야 할 때 쓰인다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b="0" i="0" dirty="0">
                <a:effectLst/>
              </a:rPr>
              <a:t>Var – </a:t>
            </a:r>
            <a:r>
              <a:rPr lang="ko-KR" altLang="en-US" sz="1200" b="0" i="0" dirty="0">
                <a:effectLst/>
              </a:rPr>
              <a:t>변수를 선언하는 법 중 하나 이지만 거의 쓰이지 않는다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ko-KR" altLang="en-US" sz="1200" b="0" i="0" dirty="0">
                <a:effectLst/>
              </a:rPr>
              <a:t>변수의 키워드만 보고도 그 변수에 대해 얼추 유추 가능하다</a:t>
            </a:r>
            <a:r>
              <a:rPr lang="en-US" altLang="ko-KR" sz="1200" b="0" i="0" dirty="0">
                <a:effectLst/>
              </a:rPr>
              <a:t>.(</a:t>
            </a:r>
            <a:r>
              <a:rPr lang="en-US" altLang="ko-KR" sz="1200" dirty="0"/>
              <a:t>const</a:t>
            </a:r>
            <a:r>
              <a:rPr lang="ko-KR" altLang="en-US" sz="1200" dirty="0"/>
              <a:t> 가 쓰이면 바뀌지 않는 것</a:t>
            </a:r>
            <a:r>
              <a:rPr lang="en-US" altLang="ko-KR" sz="1200" dirty="0"/>
              <a:t>/let</a:t>
            </a:r>
            <a:r>
              <a:rPr lang="ko-KR" altLang="en-US" sz="1200" dirty="0"/>
              <a:t>이 쓰이면 변수가 바뀔 수도 있는 것</a:t>
            </a:r>
            <a:r>
              <a:rPr lang="en-US" altLang="ko-KR" sz="1200" dirty="0"/>
              <a:t>.)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000" dirty="0">
              <a:solidFill>
                <a:srgbClr val="575757"/>
              </a:solidFill>
              <a:latin typeface="noto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393BC0-16E5-452E-B4E7-452E54CA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2" y="3045460"/>
            <a:ext cx="2543175" cy="1590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C15810-F7B1-4738-84F4-2D53D0F3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7" y="3045460"/>
            <a:ext cx="3667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63940" y="2496055"/>
            <a:ext cx="9857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자바 스크립트 데이터 타입에는 다음과 같이 있다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1. </a:t>
            </a:r>
            <a:r>
              <a:rPr lang="ko-KR" altLang="en-US" sz="1200" b="0" i="0" dirty="0">
                <a:effectLst/>
              </a:rPr>
              <a:t>숫자</a:t>
            </a:r>
            <a:r>
              <a:rPr lang="en-US" altLang="ko-KR" sz="1200" b="0" i="0" dirty="0">
                <a:effectLst/>
              </a:rPr>
              <a:t>(number) – </a:t>
            </a:r>
            <a:r>
              <a:rPr lang="en-US" altLang="ko-KR" sz="1200" dirty="0"/>
              <a:t>integer/float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2. </a:t>
            </a:r>
            <a:r>
              <a:rPr lang="ko-KR" altLang="en-US" sz="1200" b="0" i="0" dirty="0">
                <a:effectLst/>
              </a:rPr>
              <a:t>문자열</a:t>
            </a:r>
            <a:r>
              <a:rPr lang="en-US" altLang="ko-KR" sz="1200" b="0" i="0" dirty="0">
                <a:effectLst/>
              </a:rPr>
              <a:t>(string) – </a:t>
            </a:r>
            <a:r>
              <a:rPr lang="ko-KR" altLang="en-US" sz="1200" b="0" i="0" dirty="0">
                <a:effectLst/>
              </a:rPr>
              <a:t>처음부터 끝까지 글씨로 이루어짐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3. </a:t>
            </a:r>
            <a:r>
              <a:rPr lang="ko-KR" altLang="en-US" sz="1200" b="0" i="0" dirty="0" err="1">
                <a:effectLst/>
              </a:rPr>
              <a:t>불리</a:t>
            </a:r>
            <a:r>
              <a:rPr lang="ko-KR" altLang="en-US" sz="1200" dirty="0" err="1"/>
              <a:t>안</a:t>
            </a:r>
            <a:r>
              <a:rPr lang="en-US" altLang="ko-KR" sz="1200" b="0" i="0" dirty="0">
                <a:effectLst/>
              </a:rPr>
              <a:t>(Boolean), </a:t>
            </a:r>
            <a:r>
              <a:rPr lang="ko-KR" altLang="en-US" sz="1200" dirty="0"/>
              <a:t> </a:t>
            </a:r>
            <a:r>
              <a:rPr lang="en-US" altLang="ko-KR" sz="1200" dirty="0"/>
              <a:t>undefined</a:t>
            </a:r>
          </a:p>
          <a:p>
            <a:pPr algn="l" latinLnBrk="1"/>
            <a:r>
              <a:rPr lang="en-US" altLang="ko-KR" sz="1200" dirty="0"/>
              <a:t>Boolean</a:t>
            </a:r>
            <a:r>
              <a:rPr lang="ko-KR" altLang="en-US" sz="1200" dirty="0"/>
              <a:t>은 </a:t>
            </a:r>
            <a:r>
              <a:rPr lang="en-US" altLang="ko-KR" sz="1200" dirty="0"/>
              <a:t>true</a:t>
            </a:r>
            <a:r>
              <a:rPr lang="ko-KR" altLang="en-US" sz="1200" dirty="0"/>
              <a:t>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표현한다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dirty="0"/>
              <a:t>Undefined</a:t>
            </a:r>
            <a:r>
              <a:rPr lang="ko-KR" altLang="en-US" sz="1200" dirty="0"/>
              <a:t>는 정의 되지 않음</a:t>
            </a:r>
            <a:r>
              <a:rPr lang="en-US" altLang="ko-KR" sz="1200" dirty="0"/>
              <a:t>(</a:t>
            </a:r>
            <a:r>
              <a:rPr lang="ko-KR" altLang="en-US" sz="1200" dirty="0"/>
              <a:t>메모리에 공간이 존재는 하나 값이 없음</a:t>
            </a:r>
            <a:r>
              <a:rPr lang="en-US" altLang="ko-KR" sz="1200" dirty="0"/>
              <a:t>)</a:t>
            </a:r>
          </a:p>
          <a:p>
            <a:pPr algn="l" latinLnBrk="1"/>
            <a:r>
              <a:rPr lang="en-US" altLang="ko-KR" sz="1200" dirty="0"/>
              <a:t>4. </a:t>
            </a:r>
            <a:r>
              <a:rPr lang="ko-KR" altLang="en-US" sz="1200" dirty="0"/>
              <a:t>객체</a:t>
            </a:r>
            <a:r>
              <a:rPr lang="en-US" altLang="ko-KR" sz="1200" dirty="0"/>
              <a:t>(object)</a:t>
            </a:r>
            <a:r>
              <a:rPr lang="ko-KR" altLang="en-US" sz="1200" dirty="0"/>
              <a:t>타입이 있다</a:t>
            </a:r>
            <a:r>
              <a:rPr lang="en-US" altLang="ko-KR" sz="1200" dirty="0"/>
              <a:t>.(ex) null)</a:t>
            </a:r>
          </a:p>
          <a:p>
            <a:r>
              <a:rPr lang="en-US" altLang="ko-KR" sz="1200" dirty="0"/>
              <a:t>Null</a:t>
            </a:r>
            <a:r>
              <a:rPr lang="ko-KR" altLang="en-US" sz="1200" dirty="0"/>
              <a:t>은 변수에 아무것도 없음</a:t>
            </a:r>
            <a:r>
              <a:rPr lang="en-US" altLang="ko-KR" sz="1200" dirty="0"/>
              <a:t>,’</a:t>
            </a:r>
            <a:r>
              <a:rPr lang="ko-KR" altLang="en-US" sz="1200" dirty="0"/>
              <a:t>아무것도 없다는 것</a:t>
            </a:r>
            <a:r>
              <a:rPr lang="en-US" altLang="ko-KR" sz="1200" dirty="0"/>
              <a:t>’</a:t>
            </a:r>
            <a:r>
              <a:rPr lang="ko-KR" altLang="en-US" sz="1200" dirty="0"/>
              <a:t>으로</a:t>
            </a:r>
            <a:r>
              <a:rPr lang="en-US" altLang="ko-KR" sz="1200" dirty="0"/>
              <a:t> </a:t>
            </a:r>
            <a:r>
              <a:rPr lang="ko-KR" altLang="en-US" sz="1200" dirty="0"/>
              <a:t>채워 짐</a:t>
            </a:r>
            <a:endParaRPr lang="en-US" altLang="ko-KR" sz="1200" dirty="0"/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sz="1000" dirty="0">
              <a:solidFill>
                <a:srgbClr val="575757"/>
              </a:solidFill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4842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데이터타입 변환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32635" y="1004242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30727" y="1185870"/>
            <a:ext cx="9857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자바스크립트의 변수는 타입이 정해져 있지 않으며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>
                <a:effectLst/>
              </a:rPr>
              <a:t>같은 변수에 다른 타입의 값을 다시 대입할 수도 있다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r>
              <a:rPr lang="ko-KR" altLang="en-US" sz="1200" b="0" i="0" dirty="0">
                <a:effectLst/>
              </a:rPr>
              <a:t>다른 타입의 값이 오면</a:t>
            </a:r>
            <a:r>
              <a:rPr lang="en-US" altLang="ko-KR" sz="1200" b="0" i="0" dirty="0">
                <a:effectLst/>
              </a:rPr>
              <a:t>, </a:t>
            </a:r>
            <a:r>
              <a:rPr lang="ko-KR" altLang="en-US" sz="1200" b="0" i="0" dirty="0">
                <a:effectLst/>
              </a:rPr>
              <a:t>자동으로 타입을 변환하여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문자열이 오길 기대하는 곳에 숫자가 와도  자바스크립트는 알아서 문자열로 변환하여 사용</a:t>
            </a:r>
            <a:endParaRPr lang="en-US" altLang="ko-KR" sz="1200" dirty="0"/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dirty="0"/>
              <a:t>Number(“10”)</a:t>
            </a:r>
            <a:r>
              <a:rPr lang="ko-KR" altLang="en-US" sz="1200" dirty="0"/>
              <a:t>과 같은 형태로 명시적으로 타입을 변환할 수 있다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Number() : </a:t>
            </a:r>
            <a:r>
              <a:rPr lang="ko-KR" altLang="en-US" sz="1200" b="0" i="0" dirty="0">
                <a:effectLst/>
              </a:rPr>
              <a:t>숫자로</a:t>
            </a:r>
            <a:r>
              <a:rPr lang="en-US" altLang="ko-KR" sz="1200" b="0" i="0" dirty="0">
                <a:effectLst/>
              </a:rPr>
              <a:t> </a:t>
            </a:r>
            <a:r>
              <a:rPr lang="ko-KR" altLang="en-US" sz="1200" b="0" i="0" dirty="0">
                <a:effectLst/>
              </a:rPr>
              <a:t>타입변경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String() : </a:t>
            </a:r>
            <a:r>
              <a:rPr lang="ko-KR" altLang="en-US" sz="1200" b="0" i="0" dirty="0">
                <a:effectLst/>
              </a:rPr>
              <a:t>문자열로 타입 변경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Boolean() : </a:t>
            </a:r>
            <a:r>
              <a:rPr lang="en-US" altLang="ko-KR" sz="1200" dirty="0"/>
              <a:t>false</a:t>
            </a:r>
            <a:r>
              <a:rPr lang="ko-KR" altLang="en-US" sz="1200" dirty="0"/>
              <a:t>혹은</a:t>
            </a:r>
            <a:r>
              <a:rPr lang="en-US" altLang="ko-KR" sz="1200" dirty="0"/>
              <a:t>true</a:t>
            </a:r>
            <a:r>
              <a:rPr lang="ko-KR" altLang="en-US" sz="1200" dirty="0"/>
              <a:t>로 변경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 err="1">
                <a:effectLst/>
              </a:rPr>
              <a:t>parseInt</a:t>
            </a:r>
            <a:r>
              <a:rPr lang="en-US" altLang="ko-KR" sz="1200" b="0" i="0" dirty="0">
                <a:effectLst/>
              </a:rPr>
              <a:t>() : </a:t>
            </a:r>
            <a:r>
              <a:rPr lang="ko-KR" altLang="en-US" sz="1200" b="0" i="0" dirty="0">
                <a:effectLst/>
              </a:rPr>
              <a:t>문자열을 </a:t>
            </a:r>
            <a:r>
              <a:rPr lang="ko-KR" altLang="en-US" sz="1200" dirty="0"/>
              <a:t>정수</a:t>
            </a:r>
            <a:r>
              <a:rPr lang="ko-KR" altLang="en-US" sz="1200" b="0" i="0" dirty="0">
                <a:effectLst/>
              </a:rPr>
              <a:t>로 변환해줌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 err="1">
                <a:effectLst/>
              </a:rPr>
              <a:t>parseFloat</a:t>
            </a:r>
            <a:r>
              <a:rPr lang="en-US" altLang="ko-KR" sz="1200" b="0" i="0" dirty="0">
                <a:effectLst/>
              </a:rPr>
              <a:t>() </a:t>
            </a:r>
            <a:r>
              <a:rPr lang="ko-KR" altLang="en-US" sz="1200" b="0" i="0" dirty="0">
                <a:effectLst/>
              </a:rPr>
              <a:t>문자열을 </a:t>
            </a:r>
            <a:r>
              <a:rPr lang="en-US" altLang="ko-KR" sz="1200" b="0" i="0" dirty="0">
                <a:effectLst/>
              </a:rPr>
              <a:t>float</a:t>
            </a:r>
            <a:r>
              <a:rPr lang="ko-KR" altLang="en-US" sz="1200" b="0" i="0" dirty="0">
                <a:effectLst/>
              </a:rPr>
              <a:t>형태로 변환해줌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b="0" i="0" dirty="0" err="1">
                <a:effectLst/>
              </a:rPr>
              <a:t>NaN</a:t>
            </a:r>
            <a:r>
              <a:rPr lang="en-US" altLang="ko-KR" sz="1200" b="0" i="0" dirty="0">
                <a:effectLst/>
              </a:rPr>
              <a:t> : not a number</a:t>
            </a:r>
            <a:r>
              <a:rPr lang="ko-KR" altLang="en-US" sz="1200" b="0" i="0" dirty="0">
                <a:effectLst/>
              </a:rPr>
              <a:t>를 뜻하며 </a:t>
            </a:r>
            <a:r>
              <a:rPr lang="ko-KR" altLang="en-US" sz="1200" b="0" i="0" dirty="0" err="1">
                <a:effectLst/>
              </a:rPr>
              <a:t>나온값이</a:t>
            </a:r>
            <a:r>
              <a:rPr lang="ko-KR" altLang="en-US" sz="1200" b="0" i="0" dirty="0">
                <a:effectLst/>
              </a:rPr>
              <a:t> 숫자가 아니라는 뜻이다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r>
              <a:rPr lang="en-US" altLang="ko-KR" sz="1200" b="0" i="0" dirty="0" err="1">
                <a:effectLst/>
              </a:rPr>
              <a:t>IsNaN</a:t>
            </a:r>
            <a:r>
              <a:rPr lang="en-US" altLang="ko-KR" sz="1200" b="0" i="0" dirty="0">
                <a:effectLst/>
              </a:rPr>
              <a:t>(value) : </a:t>
            </a:r>
            <a:r>
              <a:rPr lang="ko-KR" altLang="en-US" sz="1200" b="0" i="0" dirty="0">
                <a:effectLst/>
              </a:rPr>
              <a:t>특정 </a:t>
            </a:r>
            <a:r>
              <a:rPr lang="en-US" altLang="ko-KR" sz="1200" b="0" i="0" dirty="0">
                <a:effectLst/>
              </a:rPr>
              <a:t>value</a:t>
            </a:r>
            <a:r>
              <a:rPr lang="ko-KR" altLang="en-US" sz="1200" b="0" i="0" dirty="0">
                <a:effectLst/>
              </a:rPr>
              <a:t>가 </a:t>
            </a:r>
            <a:r>
              <a:rPr lang="en-US" altLang="ko-KR" sz="1200" b="0" i="0" dirty="0" err="1">
                <a:effectLst/>
              </a:rPr>
              <a:t>NaN</a:t>
            </a:r>
            <a:r>
              <a:rPr lang="en-US" altLang="ko-KR" sz="1200" b="0" i="0" dirty="0">
                <a:effectLst/>
              </a:rPr>
              <a:t> </a:t>
            </a:r>
            <a:r>
              <a:rPr lang="ko-KR" altLang="en-US" sz="1200" dirty="0"/>
              <a:t>인지 체크하는 방법으로 </a:t>
            </a:r>
            <a:r>
              <a:rPr lang="en-US" altLang="ko-KR" sz="1200" b="0" i="0" dirty="0" err="1">
                <a:effectLst/>
              </a:rPr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일 경우 </a:t>
            </a:r>
            <a:r>
              <a:rPr lang="en-US" altLang="ko-KR" sz="1200" dirty="0"/>
              <a:t>true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아닐경우</a:t>
            </a:r>
            <a:r>
              <a:rPr lang="ko-KR" altLang="en-US" sz="1200" dirty="0"/>
              <a:t>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반환한다</a:t>
            </a:r>
            <a:r>
              <a:rPr lang="en-US" altLang="ko-KR" sz="1200" dirty="0"/>
              <a:t>.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</a:rPr>
              <a:t>위의 것들은 정의 되어있는 전역함수이다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</a:rPr>
              <a:t>.</a:t>
            </a:r>
          </a:p>
          <a:p>
            <a:pPr algn="l" latinLnBrk="1"/>
            <a:r>
              <a:rPr lang="en-US" altLang="ko-KR" sz="1000" dirty="0">
                <a:solidFill>
                  <a:srgbClr val="575757"/>
                </a:solidFill>
                <a:latin typeface="notokr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3B6CF-7F90-4B71-A4B5-AC724D15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7" y="4339889"/>
            <a:ext cx="1685925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F60128-064E-4B8E-A165-81269F18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26" y="4333284"/>
            <a:ext cx="1009650" cy="809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7751AF-4897-4EB7-8F7C-E9F761CC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755" y="4376484"/>
            <a:ext cx="971550" cy="43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F6D0E3-796F-4A60-930F-258750A77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305" y="4376484"/>
            <a:ext cx="1409700" cy="1504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93E43E-DFB1-48AD-85CD-71A083FA7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808" y="4310708"/>
            <a:ext cx="1924050" cy="15525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904BF7-E6A3-4AD0-94F9-7793FA622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907" y="4310708"/>
            <a:ext cx="18669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연산자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30727" y="1168175"/>
            <a:ext cx="985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자바 스크립트 연산자중 </a:t>
            </a:r>
            <a:r>
              <a:rPr lang="ko-KR" altLang="en-US" sz="1200" b="0" i="0" dirty="0" err="1">
                <a:effectLst/>
              </a:rPr>
              <a:t>특이한게</a:t>
            </a:r>
            <a:r>
              <a:rPr lang="ko-KR" altLang="en-US" sz="1200" b="0" i="0" dirty="0">
                <a:effectLst/>
              </a:rPr>
              <a:t> 있는데 바로 </a:t>
            </a:r>
            <a:r>
              <a:rPr lang="en-US" altLang="ko-KR" sz="1200" b="0" i="0" dirty="0">
                <a:effectLst/>
              </a:rPr>
              <a:t>=== </a:t>
            </a:r>
            <a:r>
              <a:rPr lang="ko-KR" altLang="en-US" sz="1200" b="0" i="0" dirty="0">
                <a:effectLst/>
              </a:rPr>
              <a:t>이다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dirty="0"/>
              <a:t>==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경우 </a:t>
            </a:r>
            <a:r>
              <a:rPr lang="ko-KR" altLang="en-US" sz="1200" b="0" i="0" dirty="0">
                <a:effectLst/>
              </a:rPr>
              <a:t>왼쪽 피연산자와 오른쪽 피연산자의 값이 같으면 참을 반환하는데</a:t>
            </a:r>
            <a:r>
              <a:rPr lang="en-US" altLang="ko-KR" sz="1200" b="0" i="0" dirty="0">
                <a:effectLst/>
              </a:rPr>
              <a:t>,</a:t>
            </a:r>
            <a:r>
              <a:rPr lang="ko-KR" altLang="en-US" sz="1200" b="0" i="0" dirty="0">
                <a:effectLst/>
              </a:rPr>
              <a:t> </a:t>
            </a:r>
            <a:r>
              <a:rPr lang="en-US" altLang="ko-KR" sz="1200" b="0" i="0" dirty="0">
                <a:effectLst/>
              </a:rPr>
              <a:t>===</a:t>
            </a:r>
            <a:r>
              <a:rPr lang="ko-KR" altLang="en-US" sz="1200" dirty="0"/>
              <a:t>의 경우 데이터 타입까지 같아야 참을 반환 한다</a:t>
            </a:r>
            <a:r>
              <a:rPr lang="en-US" altLang="ko-KR" sz="1200" dirty="0"/>
              <a:t>.</a:t>
            </a:r>
          </a:p>
          <a:p>
            <a:pPr algn="l" latinLnBrk="1"/>
            <a:r>
              <a:rPr lang="en-US" altLang="ko-KR" sz="1200" b="0" i="0" dirty="0">
                <a:effectLst/>
              </a:rPr>
              <a:t>!=</a:t>
            </a:r>
            <a:r>
              <a:rPr lang="ko-KR" altLang="en-US" sz="1200" b="0" i="0" dirty="0">
                <a:effectLst/>
              </a:rPr>
              <a:t>의 경우도 왼쪽 피연산자와 오른쪽 피연산자의 값이 같지 않으면 참을 반환하는데</a:t>
            </a:r>
            <a:r>
              <a:rPr lang="en-US" altLang="ko-KR" sz="1200" b="0" i="0" dirty="0">
                <a:effectLst/>
              </a:rPr>
              <a:t>,</a:t>
            </a:r>
            <a:r>
              <a:rPr lang="ko-KR" altLang="en-US" sz="1200" b="0" i="0" dirty="0">
                <a:effectLst/>
              </a:rPr>
              <a:t> </a:t>
            </a:r>
            <a:r>
              <a:rPr lang="en-US" altLang="ko-KR" sz="1200" b="0" i="0" dirty="0">
                <a:effectLst/>
              </a:rPr>
              <a:t>!==</a:t>
            </a:r>
            <a:r>
              <a:rPr lang="ko-KR" altLang="en-US" sz="1200" b="0" i="0" dirty="0">
                <a:effectLst/>
              </a:rPr>
              <a:t>의 경우 왼쪽 피연산자와 오른쪽 피연산자의 값이 같지 않거나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>
                <a:effectLst/>
              </a:rPr>
              <a:t>타입이 다르면 참을 반환한다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dirty="0" err="1"/>
              <a:t>Typeof</a:t>
            </a:r>
            <a:r>
              <a:rPr lang="ko-KR" altLang="en-US" sz="1200" dirty="0"/>
              <a:t>연산자</a:t>
            </a:r>
            <a:endParaRPr lang="en-US" altLang="ko-KR" sz="1200" dirty="0"/>
          </a:p>
          <a:p>
            <a:pPr algn="l" latinLnBrk="1"/>
            <a:r>
              <a:rPr lang="en-US" altLang="ko-KR" sz="1200" b="0" i="0" dirty="0" err="1">
                <a:effectLst/>
              </a:rPr>
              <a:t>typeof</a:t>
            </a:r>
            <a:r>
              <a:rPr lang="en-US" altLang="ko-KR" sz="1200" b="0" i="0" dirty="0">
                <a:effectLst/>
              </a:rPr>
              <a:t> </a:t>
            </a:r>
            <a:r>
              <a:rPr lang="ko-KR" altLang="en-US" sz="1200" b="0" i="0" dirty="0">
                <a:effectLst/>
              </a:rPr>
              <a:t>연산자는 피연산자의 타입을 반환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81EABE-3B71-4F22-AA15-7E3A8B5E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7" y="2930896"/>
            <a:ext cx="1581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63940" y="1262504"/>
            <a:ext cx="9857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1200" b="0" i="0" dirty="0">
                <a:effectLst/>
              </a:rPr>
              <a:t>if </a:t>
            </a:r>
            <a:r>
              <a:rPr lang="ko-KR" altLang="en-US" sz="1200" b="0" i="0" dirty="0">
                <a:effectLst/>
              </a:rPr>
              <a:t>문은 표현식의 결과가 참</a:t>
            </a:r>
            <a:r>
              <a:rPr lang="en-US" altLang="ko-KR" sz="1200" b="0" i="0" dirty="0">
                <a:effectLst/>
              </a:rPr>
              <a:t>(true)</a:t>
            </a:r>
            <a:r>
              <a:rPr lang="ko-KR" altLang="en-US" sz="1200" b="0" i="0" dirty="0">
                <a:effectLst/>
              </a:rPr>
              <a:t>이면 주어진 실행문을 실행하며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>
                <a:effectLst/>
              </a:rPr>
              <a:t>거짓</a:t>
            </a:r>
            <a:r>
              <a:rPr lang="en-US" altLang="ko-KR" sz="1200" b="0" i="0" dirty="0">
                <a:effectLst/>
              </a:rPr>
              <a:t>(false)</a:t>
            </a:r>
            <a:r>
              <a:rPr lang="ko-KR" altLang="en-US" sz="1200" b="0" i="0" dirty="0">
                <a:effectLst/>
              </a:rPr>
              <a:t>이면 아무것도 실행하지 않는다</a:t>
            </a:r>
            <a:r>
              <a:rPr lang="en-US" altLang="ko-KR" sz="1200" b="0" i="0" dirty="0">
                <a:effectLst/>
              </a:rPr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b="0" i="0" dirty="0">
                <a:effectLst/>
              </a:rPr>
              <a:t>if</a:t>
            </a:r>
            <a:r>
              <a:rPr lang="ko-KR" altLang="en-US" sz="1200" b="0" i="0" dirty="0">
                <a:effectLst/>
              </a:rPr>
              <a:t> </a:t>
            </a:r>
            <a:r>
              <a:rPr lang="en-US" altLang="ko-KR" sz="1200" b="0" i="0" dirty="0">
                <a:effectLst/>
              </a:rPr>
              <a:t>(</a:t>
            </a:r>
            <a:r>
              <a:rPr lang="ko-KR" altLang="en-US" sz="1200" b="0" i="0" dirty="0">
                <a:effectLst/>
              </a:rPr>
              <a:t>표현식</a:t>
            </a:r>
            <a:r>
              <a:rPr lang="en-US" altLang="ko-KR" sz="1200" b="0" i="0" dirty="0">
                <a:effectLst/>
              </a:rPr>
              <a:t>) {</a:t>
            </a:r>
          </a:p>
          <a:p>
            <a:pPr algn="l" latinLnBrk="1"/>
            <a:r>
              <a:rPr lang="ko-KR" altLang="en-US" sz="1200" b="0" i="0" dirty="0">
                <a:effectLst/>
              </a:rPr>
              <a:t>    표현식의 결과가 참일 때 실행하고자 하는 </a:t>
            </a:r>
            <a:r>
              <a:rPr lang="ko-KR" altLang="en-US" sz="1200" b="0" i="0" dirty="0" err="1">
                <a:effectLst/>
              </a:rPr>
              <a:t>실행문</a:t>
            </a:r>
            <a:r>
              <a:rPr lang="en-US" altLang="ko-KR" sz="1200" b="0" i="0" dirty="0">
                <a:effectLst/>
              </a:rPr>
              <a:t>;</a:t>
            </a:r>
          </a:p>
          <a:p>
            <a:pPr algn="l" latinLnBrk="1"/>
            <a:r>
              <a:rPr lang="en-US" altLang="ko-KR" sz="1200" b="0" i="0" dirty="0">
                <a:effectLst/>
              </a:rPr>
              <a:t>} else</a:t>
            </a:r>
            <a:r>
              <a:rPr lang="ko-KR" altLang="en-US" sz="1200" b="0" i="0" dirty="0">
                <a:effectLst/>
              </a:rPr>
              <a:t> </a:t>
            </a:r>
            <a:r>
              <a:rPr lang="en-US" altLang="ko-KR" sz="1200" b="0" i="0" dirty="0">
                <a:effectLst/>
              </a:rPr>
              <a:t>{</a:t>
            </a:r>
          </a:p>
          <a:p>
            <a:pPr algn="l" latinLnBrk="1"/>
            <a:r>
              <a:rPr lang="ko-KR" altLang="en-US" sz="1200" b="0" i="0" dirty="0">
                <a:effectLst/>
              </a:rPr>
              <a:t>    표현식의 결과가 거짓일 때 실행하고자 하는 </a:t>
            </a:r>
            <a:r>
              <a:rPr lang="ko-KR" altLang="en-US" sz="1200" b="0" i="0" dirty="0" err="1">
                <a:effectLst/>
              </a:rPr>
              <a:t>실행문</a:t>
            </a:r>
            <a:r>
              <a:rPr lang="en-US" altLang="ko-KR" sz="1200" b="0" i="0" dirty="0">
                <a:effectLst/>
              </a:rPr>
              <a:t>;</a:t>
            </a:r>
          </a:p>
          <a:p>
            <a:pPr algn="l" latinLnBrk="1"/>
            <a:r>
              <a:rPr lang="en-US" altLang="ko-KR" sz="1200" b="0" i="0" dirty="0">
                <a:effectLst/>
              </a:rPr>
              <a:t>}</a:t>
            </a: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sz="1000" dirty="0">
              <a:solidFill>
                <a:srgbClr val="575757"/>
              </a:solidFill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7403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24183" y="1169198"/>
            <a:ext cx="9857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1200" dirty="0"/>
              <a:t>Array</a:t>
            </a:r>
            <a:r>
              <a:rPr lang="ko-KR" altLang="en-US" sz="1200" i="0" dirty="0">
                <a:effectLst/>
              </a:rPr>
              <a:t>란 리스트 형태의 객체인 배열을 생성할 때 사용하는 객체이다</a:t>
            </a:r>
            <a:r>
              <a:rPr lang="en-US" altLang="ko-KR" sz="1200" dirty="0"/>
              <a:t>.</a:t>
            </a:r>
          </a:p>
          <a:p>
            <a:pPr algn="l" latinLnBrk="1"/>
            <a:endParaRPr lang="en-US" altLang="ko-KR" sz="1200" dirty="0"/>
          </a:p>
          <a:p>
            <a:pPr algn="l" latinLnBrk="1"/>
            <a:r>
              <a:rPr lang="en-US" altLang="ko-KR" sz="1200" b="0" i="0" dirty="0" err="1">
                <a:effectLst/>
              </a:rPr>
              <a:t>arr.push</a:t>
            </a:r>
            <a:r>
              <a:rPr lang="en-US" altLang="ko-KR" sz="1200" b="0" i="0" dirty="0">
                <a:effectLst/>
              </a:rPr>
              <a:t>(</a:t>
            </a:r>
            <a:r>
              <a:rPr lang="ko-KR" altLang="en-US" sz="1200" b="0" i="0" dirty="0">
                <a:effectLst/>
              </a:rPr>
              <a:t>추가할 요소</a:t>
            </a:r>
            <a:r>
              <a:rPr lang="en-US" altLang="ko-KR" sz="1200" b="0" i="0" dirty="0">
                <a:effectLst/>
              </a:rPr>
              <a:t>) : </a:t>
            </a:r>
            <a:r>
              <a:rPr lang="ko-KR" altLang="en-US" sz="1200" b="0" i="0" dirty="0">
                <a:effectLst/>
              </a:rPr>
              <a:t>배열 </a:t>
            </a:r>
            <a:r>
              <a:rPr lang="ko-KR" altLang="en-US" sz="1200" b="0" i="0" dirty="0" err="1">
                <a:effectLst/>
              </a:rPr>
              <a:t>맨뒤에</a:t>
            </a:r>
            <a:r>
              <a:rPr lang="ko-KR" altLang="en-US" sz="1200" b="0" i="0" dirty="0">
                <a:effectLst/>
              </a:rPr>
              <a:t> 요소추가</a:t>
            </a:r>
            <a:r>
              <a:rPr lang="en-US" altLang="ko-KR" sz="1200" b="0" i="0" dirty="0">
                <a:effectLst/>
              </a:rPr>
              <a:t>     </a:t>
            </a:r>
          </a:p>
          <a:p>
            <a:pPr algn="l" latinLnBrk="1"/>
            <a:r>
              <a:rPr lang="en-US" altLang="ko-KR" sz="1200" b="0" i="0" dirty="0" err="1">
                <a:effectLst/>
              </a:rPr>
              <a:t>arr.length</a:t>
            </a:r>
            <a:r>
              <a:rPr lang="en-US" altLang="ko-KR" sz="1200" dirty="0"/>
              <a:t> </a:t>
            </a:r>
            <a:r>
              <a:rPr lang="en-US" altLang="ko-KR" sz="1200" b="0" i="0" dirty="0">
                <a:effectLst/>
              </a:rPr>
              <a:t>: </a:t>
            </a:r>
            <a:r>
              <a:rPr lang="ko-KR" altLang="en-US" sz="1200" b="0" i="0" dirty="0">
                <a:effectLst/>
              </a:rPr>
              <a:t>배열 요소의 개수를 알려준다</a:t>
            </a:r>
            <a:endParaRPr lang="en-US" altLang="ko-KR" sz="1200" dirty="0"/>
          </a:p>
          <a:p>
            <a:pPr algn="l" latinLnBrk="1"/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0C2433-9CF7-4105-9716-652C32A9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3" y="2348168"/>
            <a:ext cx="3334684" cy="29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465848" y="975113"/>
            <a:ext cx="10453944" cy="5047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63940" y="1169198"/>
            <a:ext cx="98577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200" b="0" i="0" dirty="0">
                <a:effectLst/>
              </a:rPr>
              <a:t>함수</a:t>
            </a:r>
            <a:r>
              <a:rPr lang="en-US" altLang="ko-KR" sz="1200" b="0" i="0" dirty="0">
                <a:effectLst/>
              </a:rPr>
              <a:t>(function)</a:t>
            </a:r>
            <a:r>
              <a:rPr lang="ko-KR" altLang="en-US" sz="1200" b="0" i="0" dirty="0">
                <a:effectLst/>
              </a:rPr>
              <a:t>란 하나의 특별한 목적의 작업을 수행하도록 설계된 독립적인 블록을 의미하며</a:t>
            </a:r>
            <a:r>
              <a:rPr lang="en-US" altLang="ko-KR" sz="1200" b="0" i="0" dirty="0">
                <a:effectLst/>
              </a:rPr>
              <a:t>, </a:t>
            </a:r>
            <a:r>
              <a:rPr lang="ko-KR" altLang="en-US" sz="1200" b="0" i="0" dirty="0" err="1">
                <a:effectLst/>
              </a:rPr>
              <a:t>필요할떄마다</a:t>
            </a:r>
            <a:r>
              <a:rPr lang="ko-KR" altLang="en-US" sz="1200" b="0" i="0" dirty="0">
                <a:effectLst/>
              </a:rPr>
              <a:t> 호출하여 해당작업을 수행할 수 있다</a:t>
            </a:r>
            <a:endParaRPr lang="en-US" altLang="ko-KR" sz="1200" b="0" i="0" dirty="0">
              <a:effectLst/>
            </a:endParaRP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function 1) adder 2) (</a:t>
            </a:r>
            <a:r>
              <a:rPr lang="en-US" altLang="ko-KR" sz="1200" b="0" i="0" dirty="0" err="1">
                <a:effectLst/>
              </a:rPr>
              <a:t>x,y,z</a:t>
            </a:r>
            <a:r>
              <a:rPr lang="en-US" altLang="ko-KR" sz="1200" b="0" i="0" dirty="0">
                <a:effectLst/>
              </a:rPr>
              <a:t>) 3){ </a:t>
            </a:r>
          </a:p>
          <a:p>
            <a:pPr algn="l" latinLnBrk="1"/>
            <a:r>
              <a:rPr lang="en-US" altLang="ko-KR" sz="1200" b="0" i="0" dirty="0">
                <a:effectLst/>
              </a:rPr>
              <a:t>4) return </a:t>
            </a:r>
            <a:r>
              <a:rPr lang="en-US" altLang="ko-KR" sz="1200" b="0" i="0" dirty="0" err="1">
                <a:effectLst/>
              </a:rPr>
              <a:t>x+y+z</a:t>
            </a:r>
            <a:r>
              <a:rPr lang="en-US" altLang="ko-KR" sz="1200" b="0" i="0" dirty="0">
                <a:effectLst/>
              </a:rPr>
              <a:t>; </a:t>
            </a:r>
          </a:p>
          <a:p>
            <a:pPr algn="l" latinLnBrk="1"/>
            <a:r>
              <a:rPr lang="en-US" altLang="ko-KR" sz="1200" b="0" i="0" dirty="0">
                <a:effectLst/>
              </a:rPr>
              <a:t>}</a:t>
            </a:r>
          </a:p>
          <a:p>
            <a:pPr algn="l" latinLnBrk="1"/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1. </a:t>
            </a:r>
            <a:r>
              <a:rPr lang="ko-KR" altLang="en-US" sz="1200" b="0" i="0" dirty="0">
                <a:effectLst/>
              </a:rPr>
              <a:t>함수의 이름</a:t>
            </a:r>
            <a:r>
              <a:rPr lang="en-US" altLang="ko-KR" sz="1200" b="0" i="0" dirty="0">
                <a:effectLst/>
              </a:rPr>
              <a:t>(</a:t>
            </a:r>
            <a:r>
              <a:rPr lang="ko-KR" altLang="en-US" sz="1200" b="0" i="0" dirty="0">
                <a:effectLst/>
              </a:rPr>
              <a:t>식별자</a:t>
            </a:r>
            <a:r>
              <a:rPr lang="en-US" altLang="ko-KR" sz="1200" b="0" i="0" dirty="0">
                <a:effectLst/>
              </a:rPr>
              <a:t>)</a:t>
            </a:r>
            <a:endParaRPr lang="ko-KR" altLang="en-US" sz="1200" b="0" i="0" dirty="0">
              <a:effectLst/>
            </a:endParaRPr>
          </a:p>
          <a:p>
            <a:pPr algn="l" latinLnBrk="1"/>
            <a:r>
              <a:rPr lang="en-US" altLang="ko-KR" sz="1200" b="0" i="0" dirty="0">
                <a:effectLst/>
              </a:rPr>
              <a:t>2. </a:t>
            </a:r>
            <a:r>
              <a:rPr lang="ko-KR" altLang="en-US" sz="1200" b="0" i="0" dirty="0">
                <a:effectLst/>
              </a:rPr>
              <a:t>괄호 안에 함수의 매개변수</a:t>
            </a:r>
            <a:r>
              <a:rPr lang="en-US" altLang="ko-KR" sz="1200" b="0" i="0" dirty="0">
                <a:effectLst/>
              </a:rPr>
              <a:t>(parameter)</a:t>
            </a:r>
          </a:p>
          <a:p>
            <a:pPr algn="l" latinLnBrk="1"/>
            <a:r>
              <a:rPr lang="en-US" altLang="ko-KR" sz="1200" b="0" i="0" dirty="0">
                <a:effectLst/>
              </a:rPr>
              <a:t>3. {} </a:t>
            </a:r>
            <a:r>
              <a:rPr lang="ko-KR" altLang="en-US" sz="1200" b="0" i="0" dirty="0">
                <a:effectLst/>
              </a:rPr>
              <a:t>로 둘러싸인 자바스크립트 </a:t>
            </a:r>
            <a:r>
              <a:rPr lang="ko-KR" altLang="en-US" sz="1200" b="0" i="0" dirty="0" err="1">
                <a:effectLst/>
              </a:rPr>
              <a:t>실행문</a:t>
            </a:r>
            <a:endParaRPr lang="en-US" altLang="ko-KR" sz="1200" b="0" i="0" dirty="0">
              <a:effectLst/>
            </a:endParaRPr>
          </a:p>
          <a:p>
            <a:pPr algn="l" latinLnBrk="1"/>
            <a:r>
              <a:rPr lang="en-US" altLang="ko-KR" sz="1200" dirty="0"/>
              <a:t>4. </a:t>
            </a:r>
            <a:r>
              <a:rPr lang="ko-KR" altLang="en-US" sz="1200" dirty="0" err="1"/>
              <a:t>반환문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b="0" i="0" dirty="0">
                <a:effectLst/>
              </a:rPr>
              <a:t>반환문을 통해 호출자는 함수에서 실행된 결과를 전달받으며</a:t>
            </a:r>
            <a:r>
              <a:rPr lang="en-US" altLang="ko-KR" sz="1200" dirty="0"/>
              <a:t>,</a:t>
            </a:r>
            <a:r>
              <a:rPr lang="ko-KR" altLang="en-US" sz="1200" b="0" i="0" dirty="0">
                <a:effectLst/>
              </a:rPr>
              <a:t> 반환문은 함수의 실행을 중단한다</a:t>
            </a:r>
            <a:r>
              <a:rPr lang="en-US" altLang="ko-KR" sz="1200" b="0" i="0" dirty="0">
                <a:effectLst/>
              </a:rPr>
              <a:t>.</a:t>
            </a:r>
            <a:endParaRPr lang="ko-KR" altLang="en-US" sz="1200" b="0" i="0" dirty="0">
              <a:effectLst/>
            </a:endParaRP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sz="1000" dirty="0">
              <a:solidFill>
                <a:srgbClr val="575757"/>
              </a:solidFill>
              <a:latin typeface="notokr"/>
            </a:endParaRPr>
          </a:p>
          <a:p>
            <a:pPr algn="l" latinLnBrk="1"/>
            <a:endParaRPr lang="en-US" altLang="ko-KR" sz="10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sz="1000" dirty="0">
              <a:solidFill>
                <a:srgbClr val="575757"/>
              </a:solidFill>
              <a:latin typeface="noto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04D49B-CC4D-4048-A42E-7FFE03DD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0" y="3767407"/>
            <a:ext cx="2867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1465</Words>
  <Application>Microsoft Office PowerPoint</Application>
  <PresentationFormat>와이드스크린</PresentationFormat>
  <Paragraphs>183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D2Coding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서정태</dc:creator>
  <cp:lastModifiedBy>서정태</cp:lastModifiedBy>
  <cp:revision>23</cp:revision>
  <dcterms:created xsi:type="dcterms:W3CDTF">2022-03-17T15:05:41Z</dcterms:created>
  <dcterms:modified xsi:type="dcterms:W3CDTF">2022-03-18T09:24:21Z</dcterms:modified>
</cp:coreProperties>
</file>